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7" r:id="rId3"/>
    <p:sldMasterId id="2147483733" r:id="rId4"/>
  </p:sldMasterIdLst>
  <p:notesMasterIdLst>
    <p:notesMasterId r:id="rId19"/>
  </p:notesMasterIdLst>
  <p:sldIdLst>
    <p:sldId id="256" r:id="rId5"/>
    <p:sldId id="266" r:id="rId6"/>
    <p:sldId id="261" r:id="rId7"/>
    <p:sldId id="273" r:id="rId8"/>
    <p:sldId id="262" r:id="rId9"/>
    <p:sldId id="274" r:id="rId10"/>
    <p:sldId id="271" r:id="rId11"/>
    <p:sldId id="309" r:id="rId12"/>
    <p:sldId id="310" r:id="rId13"/>
    <p:sldId id="311" r:id="rId14"/>
    <p:sldId id="307" r:id="rId15"/>
    <p:sldId id="259" r:id="rId16"/>
    <p:sldId id="264"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hade val="65000"/>
              </a:schemeClr>
            </a:solidFill>
            <a:ln>
              <a:noFill/>
            </a:ln>
            <a:effectLst/>
          </c:spPr>
          <c:invertIfNegative val="0"/>
          <c:cat>
            <c:strRef>
              <c:f>Sheet1!$A$2:$A$4</c:f>
              <c:strCache>
                <c:ptCount val="3"/>
                <c:pt idx="0">
                  <c:v>Unique Visitors</c:v>
                </c:pt>
                <c:pt idx="1">
                  <c:v>New  Visits</c:v>
                </c:pt>
                <c:pt idx="2">
                  <c:v>Page Views</c:v>
                </c:pt>
              </c:strCache>
            </c:strRef>
          </c:cat>
          <c:val>
            <c:numRef>
              <c:f>Sheet1!$B$2:$B$4</c:f>
              <c:numCache>
                <c:formatCode>#,##0</c:formatCode>
                <c:ptCount val="3"/>
                <c:pt idx="0">
                  <c:v>12200</c:v>
                </c:pt>
                <c:pt idx="1">
                  <c:v>10653</c:v>
                </c:pt>
                <c:pt idx="2">
                  <c:v>32284</c:v>
                </c:pt>
              </c:numCache>
            </c:numRef>
          </c:val>
          <c:extLst>
            <c:ext xmlns:c16="http://schemas.microsoft.com/office/drawing/2014/chart" uri="{C3380CC4-5D6E-409C-BE32-E72D297353CC}">
              <c16:uniqueId val="{00000000-49DD-45A1-8C1D-B6BBC83CF9C9}"/>
            </c:ext>
          </c:extLst>
        </c:ser>
        <c:ser>
          <c:idx val="1"/>
          <c:order val="1"/>
          <c:tx>
            <c:strRef>
              <c:f>Sheet1!$C$1</c:f>
              <c:strCache>
                <c:ptCount val="1"/>
                <c:pt idx="0">
                  <c:v>Feb</c:v>
                </c:pt>
              </c:strCache>
            </c:strRef>
          </c:tx>
          <c:spPr>
            <a:solidFill>
              <a:schemeClr val="accent1"/>
            </a:solidFill>
            <a:ln>
              <a:noFill/>
            </a:ln>
            <a:effectLst/>
          </c:spPr>
          <c:invertIfNegative val="0"/>
          <c:cat>
            <c:strRef>
              <c:f>Sheet1!$A$2:$A$4</c:f>
              <c:strCache>
                <c:ptCount val="3"/>
                <c:pt idx="0">
                  <c:v>Unique Visitors</c:v>
                </c:pt>
                <c:pt idx="1">
                  <c:v>New  Visits</c:v>
                </c:pt>
                <c:pt idx="2">
                  <c:v>Page Views</c:v>
                </c:pt>
              </c:strCache>
            </c:strRef>
          </c:cat>
          <c:val>
            <c:numRef>
              <c:f>Sheet1!$C$2:$C$4</c:f>
              <c:numCache>
                <c:formatCode>#,##0</c:formatCode>
                <c:ptCount val="3"/>
                <c:pt idx="0">
                  <c:v>9799</c:v>
                </c:pt>
                <c:pt idx="1">
                  <c:v>8496</c:v>
                </c:pt>
                <c:pt idx="2">
                  <c:v>27186</c:v>
                </c:pt>
              </c:numCache>
            </c:numRef>
          </c:val>
          <c:extLst>
            <c:ext xmlns:c16="http://schemas.microsoft.com/office/drawing/2014/chart" uri="{C3380CC4-5D6E-409C-BE32-E72D297353CC}">
              <c16:uniqueId val="{00000001-49DD-45A1-8C1D-B6BBC83CF9C9}"/>
            </c:ext>
          </c:extLst>
        </c:ser>
        <c:ser>
          <c:idx val="2"/>
          <c:order val="2"/>
          <c:tx>
            <c:strRef>
              <c:f>Sheet1!$D$1</c:f>
              <c:strCache>
                <c:ptCount val="1"/>
                <c:pt idx="0">
                  <c:v>Mar</c:v>
                </c:pt>
              </c:strCache>
            </c:strRef>
          </c:tx>
          <c:spPr>
            <a:solidFill>
              <a:schemeClr val="accent1">
                <a:tint val="65000"/>
              </a:schemeClr>
            </a:solidFill>
            <a:ln>
              <a:noFill/>
            </a:ln>
            <a:effectLst/>
          </c:spPr>
          <c:invertIfNegative val="0"/>
          <c:cat>
            <c:strRef>
              <c:f>Sheet1!$A$2:$A$4</c:f>
              <c:strCache>
                <c:ptCount val="3"/>
                <c:pt idx="0">
                  <c:v>Unique Visitors</c:v>
                </c:pt>
                <c:pt idx="1">
                  <c:v>New  Visits</c:v>
                </c:pt>
                <c:pt idx="2">
                  <c:v>Page Views</c:v>
                </c:pt>
              </c:strCache>
            </c:strRef>
          </c:cat>
          <c:val>
            <c:numRef>
              <c:f>Sheet1!$D$2:$D$4</c:f>
              <c:numCache>
                <c:formatCode>#,##0</c:formatCode>
                <c:ptCount val="3"/>
                <c:pt idx="0">
                  <c:v>11327</c:v>
                </c:pt>
                <c:pt idx="1">
                  <c:v>9776</c:v>
                </c:pt>
                <c:pt idx="2">
                  <c:v>32859</c:v>
                </c:pt>
              </c:numCache>
            </c:numRef>
          </c:val>
          <c:extLst>
            <c:ext xmlns:c16="http://schemas.microsoft.com/office/drawing/2014/chart" uri="{C3380CC4-5D6E-409C-BE32-E72D297353CC}">
              <c16:uniqueId val="{00000001-AD1D-4D58-9F9C-99A90CA6E3E5}"/>
            </c:ext>
          </c:extLst>
        </c:ser>
        <c:dLbls>
          <c:showLegendKey val="0"/>
          <c:showVal val="0"/>
          <c:showCatName val="0"/>
          <c:showSerName val="0"/>
          <c:showPercent val="0"/>
          <c:showBubbleSize val="0"/>
        </c:dLbls>
        <c:gapWidth val="219"/>
        <c:axId val="259718831"/>
        <c:axId val="259709263"/>
      </c:barChart>
      <c:catAx>
        <c:axId val="25971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709263"/>
        <c:crosses val="autoZero"/>
        <c:auto val="1"/>
        <c:lblAlgn val="ctr"/>
        <c:lblOffset val="100"/>
        <c:noMultiLvlLbl val="0"/>
      </c:catAx>
      <c:valAx>
        <c:axId val="259709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7188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6"/>
            </a:solidFill>
            <a:ln>
              <a:noFill/>
            </a:ln>
            <a:effectLst/>
          </c:spPr>
          <c:invertIfNegative val="0"/>
          <c:cat>
            <c:strRef>
              <c:f>Sheet1!$A$2</c:f>
              <c:strCache>
                <c:ptCount val="1"/>
                <c:pt idx="0">
                  <c:v>Google Clicks</c:v>
                </c:pt>
              </c:strCache>
            </c:strRef>
          </c:cat>
          <c:val>
            <c:numRef>
              <c:f>Sheet1!$B$2</c:f>
              <c:numCache>
                <c:formatCode>#,##0</c:formatCode>
                <c:ptCount val="1"/>
                <c:pt idx="0">
                  <c:v>4421</c:v>
                </c:pt>
              </c:numCache>
            </c:numRef>
          </c:val>
          <c:extLst>
            <c:ext xmlns:c16="http://schemas.microsoft.com/office/drawing/2014/chart" uri="{C3380CC4-5D6E-409C-BE32-E72D297353CC}">
              <c16:uniqueId val="{00000000-FA90-43F9-8398-980C1D06665B}"/>
            </c:ext>
          </c:extLst>
        </c:ser>
        <c:ser>
          <c:idx val="1"/>
          <c:order val="1"/>
          <c:tx>
            <c:strRef>
              <c:f>Sheet1!$C$1</c:f>
              <c:strCache>
                <c:ptCount val="1"/>
                <c:pt idx="0">
                  <c:v>Feb</c:v>
                </c:pt>
              </c:strCache>
            </c:strRef>
          </c:tx>
          <c:spPr>
            <a:solidFill>
              <a:schemeClr val="accent5"/>
            </a:solidFill>
            <a:ln>
              <a:noFill/>
            </a:ln>
            <a:effectLst/>
          </c:spPr>
          <c:invertIfNegative val="0"/>
          <c:cat>
            <c:strRef>
              <c:f>Sheet1!$A$2</c:f>
              <c:strCache>
                <c:ptCount val="1"/>
                <c:pt idx="0">
                  <c:v>Google Clicks</c:v>
                </c:pt>
              </c:strCache>
            </c:strRef>
          </c:cat>
          <c:val>
            <c:numRef>
              <c:f>Sheet1!$C$2</c:f>
              <c:numCache>
                <c:formatCode>#,##0</c:formatCode>
                <c:ptCount val="1"/>
                <c:pt idx="0">
                  <c:v>3357</c:v>
                </c:pt>
              </c:numCache>
            </c:numRef>
          </c:val>
          <c:extLst>
            <c:ext xmlns:c16="http://schemas.microsoft.com/office/drawing/2014/chart" uri="{C3380CC4-5D6E-409C-BE32-E72D297353CC}">
              <c16:uniqueId val="{00000001-FA90-43F9-8398-980C1D06665B}"/>
            </c:ext>
          </c:extLst>
        </c:ser>
        <c:ser>
          <c:idx val="2"/>
          <c:order val="2"/>
          <c:tx>
            <c:strRef>
              <c:f>Sheet1!$D$1</c:f>
              <c:strCache>
                <c:ptCount val="1"/>
                <c:pt idx="0">
                  <c:v>Mar</c:v>
                </c:pt>
              </c:strCache>
            </c:strRef>
          </c:tx>
          <c:spPr>
            <a:solidFill>
              <a:schemeClr val="accent4"/>
            </a:solidFill>
            <a:ln>
              <a:noFill/>
            </a:ln>
            <a:effectLst/>
          </c:spPr>
          <c:invertIfNegative val="0"/>
          <c:cat>
            <c:strRef>
              <c:f>Sheet1!$A$2</c:f>
              <c:strCache>
                <c:ptCount val="1"/>
                <c:pt idx="0">
                  <c:v>Google Clicks</c:v>
                </c:pt>
              </c:strCache>
            </c:strRef>
          </c:cat>
          <c:val>
            <c:numRef>
              <c:f>Sheet1!$D$2</c:f>
              <c:numCache>
                <c:formatCode>#,##0</c:formatCode>
                <c:ptCount val="1"/>
                <c:pt idx="0">
                  <c:v>2545</c:v>
                </c:pt>
              </c:numCache>
            </c:numRef>
          </c:val>
          <c:extLst>
            <c:ext xmlns:c16="http://schemas.microsoft.com/office/drawing/2014/chart" uri="{C3380CC4-5D6E-409C-BE32-E72D297353CC}">
              <c16:uniqueId val="{00000001-1C73-47E5-8EED-AFB3C43EC449}"/>
            </c:ext>
          </c:extLst>
        </c:ser>
        <c:dLbls>
          <c:showLegendKey val="0"/>
          <c:showVal val="0"/>
          <c:showCatName val="0"/>
          <c:showSerName val="0"/>
          <c:showPercent val="0"/>
          <c:showBubbleSize val="0"/>
        </c:dLbls>
        <c:gapWidth val="219"/>
        <c:overlap val="-27"/>
        <c:axId val="874865535"/>
        <c:axId val="874866783"/>
      </c:barChart>
      <c:catAx>
        <c:axId val="8748655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866783"/>
        <c:crosses val="autoZero"/>
        <c:auto val="1"/>
        <c:lblAlgn val="ctr"/>
        <c:lblOffset val="100"/>
        <c:noMultiLvlLbl val="0"/>
      </c:catAx>
      <c:valAx>
        <c:axId val="874866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8655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6"/>
            </a:solidFill>
            <a:ln>
              <a:noFill/>
            </a:ln>
            <a:effectLst/>
          </c:spPr>
          <c:invertIfNegative val="0"/>
          <c:cat>
            <c:strRef>
              <c:f>Sheet1!$A$2</c:f>
              <c:strCache>
                <c:ptCount val="1"/>
                <c:pt idx="0">
                  <c:v>Google Impressions</c:v>
                </c:pt>
              </c:strCache>
            </c:strRef>
          </c:cat>
          <c:val>
            <c:numRef>
              <c:f>Sheet1!$B$2</c:f>
              <c:numCache>
                <c:formatCode>#,##0</c:formatCode>
                <c:ptCount val="1"/>
                <c:pt idx="0">
                  <c:v>365386</c:v>
                </c:pt>
              </c:numCache>
            </c:numRef>
          </c:val>
          <c:extLst>
            <c:ext xmlns:c16="http://schemas.microsoft.com/office/drawing/2014/chart" uri="{C3380CC4-5D6E-409C-BE32-E72D297353CC}">
              <c16:uniqueId val="{00000000-6E39-424F-9869-865875777FCC}"/>
            </c:ext>
          </c:extLst>
        </c:ser>
        <c:ser>
          <c:idx val="1"/>
          <c:order val="1"/>
          <c:tx>
            <c:strRef>
              <c:f>Sheet1!$C$1</c:f>
              <c:strCache>
                <c:ptCount val="1"/>
                <c:pt idx="0">
                  <c:v>Feb</c:v>
                </c:pt>
              </c:strCache>
            </c:strRef>
          </c:tx>
          <c:spPr>
            <a:solidFill>
              <a:schemeClr val="accent5"/>
            </a:solidFill>
            <a:ln>
              <a:noFill/>
            </a:ln>
            <a:effectLst/>
          </c:spPr>
          <c:invertIfNegative val="0"/>
          <c:cat>
            <c:strRef>
              <c:f>Sheet1!$A$2</c:f>
              <c:strCache>
                <c:ptCount val="1"/>
                <c:pt idx="0">
                  <c:v>Google Impressions</c:v>
                </c:pt>
              </c:strCache>
            </c:strRef>
          </c:cat>
          <c:val>
            <c:numRef>
              <c:f>Sheet1!$C$2</c:f>
              <c:numCache>
                <c:formatCode>#,##0</c:formatCode>
                <c:ptCount val="1"/>
                <c:pt idx="0">
                  <c:v>236950</c:v>
                </c:pt>
              </c:numCache>
            </c:numRef>
          </c:val>
          <c:extLst>
            <c:ext xmlns:c16="http://schemas.microsoft.com/office/drawing/2014/chart" uri="{C3380CC4-5D6E-409C-BE32-E72D297353CC}">
              <c16:uniqueId val="{00000001-6E39-424F-9869-865875777FCC}"/>
            </c:ext>
          </c:extLst>
        </c:ser>
        <c:ser>
          <c:idx val="2"/>
          <c:order val="2"/>
          <c:tx>
            <c:strRef>
              <c:f>Sheet1!$D$1</c:f>
              <c:strCache>
                <c:ptCount val="1"/>
                <c:pt idx="0">
                  <c:v>Mar</c:v>
                </c:pt>
              </c:strCache>
            </c:strRef>
          </c:tx>
          <c:spPr>
            <a:solidFill>
              <a:schemeClr val="accent4"/>
            </a:solidFill>
            <a:ln>
              <a:noFill/>
            </a:ln>
            <a:effectLst/>
          </c:spPr>
          <c:invertIfNegative val="0"/>
          <c:cat>
            <c:strRef>
              <c:f>Sheet1!$A$2</c:f>
              <c:strCache>
                <c:ptCount val="1"/>
                <c:pt idx="0">
                  <c:v>Google Impressions</c:v>
                </c:pt>
              </c:strCache>
            </c:strRef>
          </c:cat>
          <c:val>
            <c:numRef>
              <c:f>Sheet1!$D$2</c:f>
              <c:numCache>
                <c:formatCode>#,##0</c:formatCode>
                <c:ptCount val="1"/>
                <c:pt idx="0">
                  <c:v>258882</c:v>
                </c:pt>
              </c:numCache>
            </c:numRef>
          </c:val>
          <c:extLst>
            <c:ext xmlns:c16="http://schemas.microsoft.com/office/drawing/2014/chart" uri="{C3380CC4-5D6E-409C-BE32-E72D297353CC}">
              <c16:uniqueId val="{00000002-6E39-424F-9869-865875777FCC}"/>
            </c:ext>
          </c:extLst>
        </c:ser>
        <c:dLbls>
          <c:showLegendKey val="0"/>
          <c:showVal val="0"/>
          <c:showCatName val="0"/>
          <c:showSerName val="0"/>
          <c:showPercent val="0"/>
          <c:showBubbleSize val="0"/>
        </c:dLbls>
        <c:gapWidth val="219"/>
        <c:overlap val="-27"/>
        <c:axId val="489279343"/>
        <c:axId val="489281839"/>
      </c:barChart>
      <c:catAx>
        <c:axId val="48927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81839"/>
        <c:crosses val="autoZero"/>
        <c:auto val="1"/>
        <c:lblAlgn val="ctr"/>
        <c:lblOffset val="100"/>
        <c:noMultiLvlLbl val="0"/>
      </c:catAx>
      <c:valAx>
        <c:axId val="489281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793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Jan</c:v>
                </c:pt>
              </c:strCache>
            </c:strRef>
          </c:tx>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c:spPr>
          <c:invertIfNegative val="0"/>
          <c:cat>
            <c:strRef>
              <c:f>Sheet1!$A$2</c:f>
              <c:strCache>
                <c:ptCount val="1"/>
                <c:pt idx="0">
                  <c:v>Facebook Ad Impressions</c:v>
                </c:pt>
              </c:strCache>
            </c:strRef>
          </c:cat>
          <c:val>
            <c:numRef>
              <c:f>Sheet1!$B$2</c:f>
              <c:numCache>
                <c:formatCode>#,##0</c:formatCode>
                <c:ptCount val="1"/>
                <c:pt idx="0">
                  <c:v>724314</c:v>
                </c:pt>
              </c:numCache>
            </c:numRef>
          </c:val>
          <c:extLst>
            <c:ext xmlns:c16="http://schemas.microsoft.com/office/drawing/2014/chart" uri="{C3380CC4-5D6E-409C-BE32-E72D297353CC}">
              <c16:uniqueId val="{00000000-B57C-42A3-9994-837D73262CB6}"/>
            </c:ext>
          </c:extLst>
        </c:ser>
        <c:ser>
          <c:idx val="1"/>
          <c:order val="1"/>
          <c:tx>
            <c:strRef>
              <c:f>Sheet1!$C$1</c:f>
              <c:strCache>
                <c:ptCount val="1"/>
                <c:pt idx="0">
                  <c:v>Feb</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Sheet1!$A$2</c:f>
              <c:strCache>
                <c:ptCount val="1"/>
                <c:pt idx="0">
                  <c:v>Facebook Ad Impressions</c:v>
                </c:pt>
              </c:strCache>
            </c:strRef>
          </c:cat>
          <c:val>
            <c:numRef>
              <c:f>Sheet1!$C$2</c:f>
              <c:numCache>
                <c:formatCode>#,##0</c:formatCode>
                <c:ptCount val="1"/>
                <c:pt idx="0">
                  <c:v>624786</c:v>
                </c:pt>
              </c:numCache>
            </c:numRef>
          </c:val>
          <c:extLst>
            <c:ext xmlns:c16="http://schemas.microsoft.com/office/drawing/2014/chart" uri="{C3380CC4-5D6E-409C-BE32-E72D297353CC}">
              <c16:uniqueId val="{00000003-B57C-42A3-9994-837D73262CB6}"/>
            </c:ext>
          </c:extLst>
        </c:ser>
        <c:ser>
          <c:idx val="2"/>
          <c:order val="2"/>
          <c:tx>
            <c:strRef>
              <c:f>Sheet1!$D$1</c:f>
              <c:strCache>
                <c:ptCount val="1"/>
                <c:pt idx="0">
                  <c:v>Mar</c:v>
                </c:pt>
              </c:strCache>
            </c:strRef>
          </c:tx>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c:spPr>
          <c:invertIfNegative val="0"/>
          <c:cat>
            <c:strRef>
              <c:f>Sheet1!$A$2</c:f>
              <c:strCache>
                <c:ptCount val="1"/>
                <c:pt idx="0">
                  <c:v>Facebook Ad Impressions</c:v>
                </c:pt>
              </c:strCache>
            </c:strRef>
          </c:cat>
          <c:val>
            <c:numRef>
              <c:f>Sheet1!$D$2</c:f>
              <c:numCache>
                <c:formatCode>#,##0</c:formatCode>
                <c:ptCount val="1"/>
                <c:pt idx="0">
                  <c:v>659155</c:v>
                </c:pt>
              </c:numCache>
            </c:numRef>
          </c:val>
          <c:extLst>
            <c:ext xmlns:c16="http://schemas.microsoft.com/office/drawing/2014/chart" uri="{C3380CC4-5D6E-409C-BE32-E72D297353CC}">
              <c16:uniqueId val="{00000001-9539-4E8A-8E55-68243B967E04}"/>
            </c:ext>
          </c:extLst>
        </c:ser>
        <c:dLbls>
          <c:showLegendKey val="0"/>
          <c:showVal val="0"/>
          <c:showCatName val="0"/>
          <c:showSerName val="0"/>
          <c:showPercent val="0"/>
          <c:showBubbleSize val="0"/>
        </c:dLbls>
        <c:gapWidth val="100"/>
        <c:overlap val="-24"/>
        <c:axId val="366063247"/>
        <c:axId val="366062415"/>
      </c:barChart>
      <c:catAx>
        <c:axId val="366063247"/>
        <c:scaling>
          <c:orientation val="minMax"/>
        </c:scaling>
        <c:delete val="1"/>
        <c:axPos val="b"/>
        <c:numFmt formatCode="General" sourceLinked="1"/>
        <c:majorTickMark val="none"/>
        <c:minorTickMark val="none"/>
        <c:tickLblPos val="nextTo"/>
        <c:crossAx val="366062415"/>
        <c:crosses val="autoZero"/>
        <c:auto val="1"/>
        <c:lblAlgn val="ctr"/>
        <c:lblOffset val="100"/>
        <c:noMultiLvlLbl val="0"/>
      </c:catAx>
      <c:valAx>
        <c:axId val="366062415"/>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66063247"/>
        <c:crosses val="autoZero"/>
        <c:crossBetween val="between"/>
      </c:valAx>
      <c:dTable>
        <c:showHorzBorder val="1"/>
        <c:showVertBorder val="1"/>
        <c:showOutline val="1"/>
        <c:showKeys val="1"/>
        <c:spPr>
          <a:noFill/>
          <a:ln w="6350" cap="flat" cmpd="sng" algn="ctr">
            <a:solidFill>
              <a:schemeClr val="accent4">
                <a:lumMod val="60000"/>
                <a:lumOff val="40000"/>
              </a:schemeClr>
            </a:solidFill>
            <a:prstDash val="solid"/>
            <a:miter lim="800000"/>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8012765489675104"/>
          <c:y val="2.1795169061958754E-2"/>
          <c:w val="0.53687484666148266"/>
          <c:h val="0.51509719512624763"/>
        </c:manualLayout>
      </c:layout>
      <c:barChart>
        <c:barDir val="col"/>
        <c:grouping val="clustered"/>
        <c:varyColors val="0"/>
        <c:ser>
          <c:idx val="0"/>
          <c:order val="0"/>
          <c:tx>
            <c:strRef>
              <c:f>Sheet1!$B$1</c:f>
              <c:strCache>
                <c:ptCount val="1"/>
                <c:pt idx="0">
                  <c:v>Jan</c:v>
                </c:pt>
              </c:strCache>
            </c:strRef>
          </c:tx>
          <c:spPr>
            <a:gradFill rotWithShape="1">
              <a:gsLst>
                <a:gs pos="0">
                  <a:schemeClr val="accent2">
                    <a:shade val="65000"/>
                    <a:satMod val="103000"/>
                    <a:lumMod val="102000"/>
                    <a:tint val="94000"/>
                  </a:schemeClr>
                </a:gs>
                <a:gs pos="50000">
                  <a:schemeClr val="accent2">
                    <a:shade val="65000"/>
                    <a:satMod val="110000"/>
                    <a:lumMod val="100000"/>
                    <a:shade val="100000"/>
                  </a:schemeClr>
                </a:gs>
                <a:gs pos="100000">
                  <a:schemeClr val="accent2">
                    <a:shade val="65000"/>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Sheet1!$B$2</c:f>
              <c:numCache>
                <c:formatCode>#,##0</c:formatCode>
                <c:ptCount val="1"/>
                <c:pt idx="0">
                  <c:v>30860</c:v>
                </c:pt>
              </c:numCache>
            </c:numRef>
          </c:val>
          <c:extLst>
            <c:ext xmlns:c16="http://schemas.microsoft.com/office/drawing/2014/chart" uri="{C3380CC4-5D6E-409C-BE32-E72D297353CC}">
              <c16:uniqueId val="{00000000-57AB-405C-80D9-389663DC952C}"/>
            </c:ext>
          </c:extLst>
        </c:ser>
        <c:ser>
          <c:idx val="1"/>
          <c:order val="1"/>
          <c:tx>
            <c:strRef>
              <c:f>Sheet1!$C$1</c:f>
              <c:strCache>
                <c:ptCount val="1"/>
                <c:pt idx="0">
                  <c:v>Feb</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Sheet1!$C$2</c:f>
              <c:numCache>
                <c:formatCode>#,##0</c:formatCode>
                <c:ptCount val="1"/>
                <c:pt idx="0">
                  <c:v>44491</c:v>
                </c:pt>
              </c:numCache>
            </c:numRef>
          </c:val>
          <c:extLst>
            <c:ext xmlns:c16="http://schemas.microsoft.com/office/drawing/2014/chart" uri="{C3380CC4-5D6E-409C-BE32-E72D297353CC}">
              <c16:uniqueId val="{00000001-57AB-405C-80D9-389663DC952C}"/>
            </c:ext>
          </c:extLst>
        </c:ser>
        <c:ser>
          <c:idx val="2"/>
          <c:order val="2"/>
          <c:tx>
            <c:strRef>
              <c:f>Sheet1!$D$1</c:f>
              <c:strCache>
                <c:ptCount val="1"/>
                <c:pt idx="0">
                  <c:v>Mar</c:v>
                </c:pt>
              </c:strCache>
            </c:strRef>
          </c:tx>
          <c:spPr>
            <a:gradFill rotWithShape="1">
              <a:gsLst>
                <a:gs pos="0">
                  <a:schemeClr val="accent2">
                    <a:tint val="65000"/>
                    <a:satMod val="103000"/>
                    <a:lumMod val="102000"/>
                    <a:tint val="94000"/>
                  </a:schemeClr>
                </a:gs>
                <a:gs pos="50000">
                  <a:schemeClr val="accent2">
                    <a:tint val="65000"/>
                    <a:satMod val="110000"/>
                    <a:lumMod val="100000"/>
                    <a:shade val="100000"/>
                  </a:schemeClr>
                </a:gs>
                <a:gs pos="100000">
                  <a:schemeClr val="accent2">
                    <a:tint val="65000"/>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Sheet1!$D$2</c:f>
              <c:numCache>
                <c:formatCode>#,##0</c:formatCode>
                <c:ptCount val="1"/>
                <c:pt idx="0">
                  <c:v>30672</c:v>
                </c:pt>
              </c:numCache>
            </c:numRef>
          </c:val>
          <c:extLst>
            <c:ext xmlns:c16="http://schemas.microsoft.com/office/drawing/2014/chart" uri="{C3380CC4-5D6E-409C-BE32-E72D297353CC}">
              <c16:uniqueId val="{00000001-6DAA-4E71-9B5D-69CE6E9F4FBF}"/>
            </c:ext>
          </c:extLst>
        </c:ser>
        <c:dLbls>
          <c:showLegendKey val="0"/>
          <c:showVal val="0"/>
          <c:showCatName val="0"/>
          <c:showSerName val="0"/>
          <c:showPercent val="0"/>
          <c:showBubbleSize val="0"/>
        </c:dLbls>
        <c:gapWidth val="100"/>
        <c:overlap val="-24"/>
        <c:axId val="363765919"/>
        <c:axId val="363770079"/>
      </c:barChart>
      <c:catAx>
        <c:axId val="363765919"/>
        <c:scaling>
          <c:orientation val="minMax"/>
        </c:scaling>
        <c:delete val="1"/>
        <c:axPos val="b"/>
        <c:numFmt formatCode="General" sourceLinked="1"/>
        <c:majorTickMark val="none"/>
        <c:minorTickMark val="none"/>
        <c:tickLblPos val="nextTo"/>
        <c:crossAx val="363770079"/>
        <c:crosses val="autoZero"/>
        <c:auto val="1"/>
        <c:lblAlgn val="ctr"/>
        <c:lblOffset val="100"/>
        <c:noMultiLvlLbl val="0"/>
      </c:catAx>
      <c:valAx>
        <c:axId val="363770079"/>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63765919"/>
        <c:crosses val="autoZero"/>
        <c:crossBetween val="between"/>
      </c:valAx>
      <c:dTable>
        <c:showHorzBorder val="1"/>
        <c:showVertBorder val="1"/>
        <c:showOutline val="1"/>
        <c:showKeys val="1"/>
        <c:spPr>
          <a:noFill/>
          <a:ln w="6350" cap="flat" cmpd="sng" algn="ctr">
            <a:solidFill>
              <a:schemeClr val="accent2"/>
            </a:solidFill>
            <a:prstDash val="solid"/>
            <a:miter lim="800000"/>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8098185954136565"/>
          <c:y val="0.15572031680016857"/>
          <c:w val="0.58013469901974324"/>
          <c:h val="0.35162386059785439"/>
        </c:manualLayout>
      </c:layout>
      <c:barChart>
        <c:barDir val="col"/>
        <c:grouping val="clustered"/>
        <c:varyColors val="0"/>
        <c:ser>
          <c:idx val="0"/>
          <c:order val="0"/>
          <c:tx>
            <c:strRef>
              <c:f>Sheet1!$B$1</c:f>
              <c:strCache>
                <c:ptCount val="1"/>
                <c:pt idx="0">
                  <c:v>Jan</c:v>
                </c:pt>
              </c:strCache>
            </c:strRef>
          </c:tx>
          <c:spPr>
            <a:solidFill>
              <a:schemeClr val="accent5">
                <a:shade val="65000"/>
              </a:schemeClr>
            </a:solidFill>
            <a:ln>
              <a:noFill/>
            </a:ln>
            <a:effectLst/>
          </c:spPr>
          <c:invertIfNegative val="0"/>
          <c:dLbls>
            <c:delete val="1"/>
          </c:dLbls>
          <c:cat>
            <c:strRef>
              <c:f>Sheet1!$A$2</c:f>
              <c:strCache>
                <c:ptCount val="1"/>
                <c:pt idx="0">
                  <c:v>Facebook Unique Clicks</c:v>
                </c:pt>
              </c:strCache>
            </c:strRef>
          </c:cat>
          <c:val>
            <c:numRef>
              <c:f>Sheet1!$B$2</c:f>
              <c:numCache>
                <c:formatCode>#,##0</c:formatCode>
                <c:ptCount val="1"/>
                <c:pt idx="0">
                  <c:v>1550</c:v>
                </c:pt>
              </c:numCache>
            </c:numRef>
          </c:val>
          <c:extLst>
            <c:ext xmlns:c16="http://schemas.microsoft.com/office/drawing/2014/chart" uri="{C3380CC4-5D6E-409C-BE32-E72D297353CC}">
              <c16:uniqueId val="{00000000-7B67-4C8D-A401-11AE9D8011EF}"/>
            </c:ext>
          </c:extLst>
        </c:ser>
        <c:ser>
          <c:idx val="1"/>
          <c:order val="1"/>
          <c:tx>
            <c:strRef>
              <c:f>Sheet1!$C$1</c:f>
              <c:strCache>
                <c:ptCount val="1"/>
                <c:pt idx="0">
                  <c:v>Feb</c:v>
                </c:pt>
              </c:strCache>
            </c:strRef>
          </c:tx>
          <c:spPr>
            <a:solidFill>
              <a:schemeClr val="accent5"/>
            </a:solidFill>
            <a:ln>
              <a:noFill/>
            </a:ln>
            <a:effectLst/>
          </c:spPr>
          <c:invertIfNegative val="0"/>
          <c:dLbls>
            <c:delete val="1"/>
          </c:dLbls>
          <c:cat>
            <c:strRef>
              <c:f>Sheet1!$A$2</c:f>
              <c:strCache>
                <c:ptCount val="1"/>
                <c:pt idx="0">
                  <c:v>Facebook Unique Clicks</c:v>
                </c:pt>
              </c:strCache>
            </c:strRef>
          </c:cat>
          <c:val>
            <c:numRef>
              <c:f>Sheet1!$C$2</c:f>
              <c:numCache>
                <c:formatCode>#,##0</c:formatCode>
                <c:ptCount val="1"/>
                <c:pt idx="0">
                  <c:v>1420</c:v>
                </c:pt>
              </c:numCache>
            </c:numRef>
          </c:val>
          <c:extLst>
            <c:ext xmlns:c16="http://schemas.microsoft.com/office/drawing/2014/chart" uri="{C3380CC4-5D6E-409C-BE32-E72D297353CC}">
              <c16:uniqueId val="{00000001-7B67-4C8D-A401-11AE9D8011EF}"/>
            </c:ext>
          </c:extLst>
        </c:ser>
        <c:ser>
          <c:idx val="2"/>
          <c:order val="2"/>
          <c:tx>
            <c:strRef>
              <c:f>Sheet1!$D$1</c:f>
              <c:strCache>
                <c:ptCount val="1"/>
                <c:pt idx="0">
                  <c:v>Mar</c:v>
                </c:pt>
              </c:strCache>
            </c:strRef>
          </c:tx>
          <c:spPr>
            <a:solidFill>
              <a:schemeClr val="accent5">
                <a:tint val="65000"/>
              </a:schemeClr>
            </a:solidFill>
            <a:ln>
              <a:noFill/>
            </a:ln>
            <a:effectLst/>
          </c:spPr>
          <c:invertIfNegative val="0"/>
          <c:dLbls>
            <c:delete val="1"/>
          </c:dLbls>
          <c:cat>
            <c:strRef>
              <c:f>Sheet1!$A$2</c:f>
              <c:strCache>
                <c:ptCount val="1"/>
                <c:pt idx="0">
                  <c:v>Facebook Unique Clicks</c:v>
                </c:pt>
              </c:strCache>
            </c:strRef>
          </c:cat>
          <c:val>
            <c:numRef>
              <c:f>Sheet1!$D$2</c:f>
              <c:numCache>
                <c:formatCode>#,##0</c:formatCode>
                <c:ptCount val="1"/>
                <c:pt idx="0">
                  <c:v>1463</c:v>
                </c:pt>
              </c:numCache>
            </c:numRef>
          </c:val>
          <c:extLst>
            <c:ext xmlns:c16="http://schemas.microsoft.com/office/drawing/2014/chart" uri="{C3380CC4-5D6E-409C-BE32-E72D297353CC}">
              <c16:uniqueId val="{00000001-82AD-4628-8FB5-28A4B46877DA}"/>
            </c:ext>
          </c:extLst>
        </c:ser>
        <c:dLbls>
          <c:dLblPos val="inEnd"/>
          <c:showLegendKey val="0"/>
          <c:showVal val="1"/>
          <c:showCatName val="0"/>
          <c:showSerName val="0"/>
          <c:showPercent val="0"/>
          <c:showBubbleSize val="0"/>
        </c:dLbls>
        <c:gapWidth val="219"/>
        <c:overlap val="-27"/>
        <c:axId val="1219387775"/>
        <c:axId val="1219385279"/>
      </c:barChart>
      <c:catAx>
        <c:axId val="121938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9385279"/>
        <c:crosses val="autoZero"/>
        <c:auto val="1"/>
        <c:lblAlgn val="ctr"/>
        <c:lblOffset val="100"/>
        <c:noMultiLvlLbl val="0"/>
      </c:catAx>
      <c:valAx>
        <c:axId val="12193852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19387775"/>
        <c:crosses val="autoZero"/>
        <c:crossBetween val="between"/>
      </c:valAx>
      <c:dTable>
        <c:showHorzBorder val="1"/>
        <c:showVertBorder val="1"/>
        <c:showOutline val="1"/>
        <c:showKeys val="1"/>
        <c:spPr>
          <a:noFill/>
          <a:ln w="9525" cap="flat" cmpd="sng" algn="ctr">
            <a:solidFill>
              <a:schemeClr val="accent1"/>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2779932662006839"/>
          <c:y val="3.6628073442616635E-2"/>
          <c:w val="0.60552857977850783"/>
          <c:h val="0.338729828183159"/>
        </c:manualLayout>
      </c:layout>
      <c:barChart>
        <c:barDir val="col"/>
        <c:grouping val="clustered"/>
        <c:varyColors val="0"/>
        <c:ser>
          <c:idx val="0"/>
          <c:order val="0"/>
          <c:tx>
            <c:strRef>
              <c:f>Sheet1!$B$1</c:f>
              <c:strCache>
                <c:ptCount val="1"/>
                <c:pt idx="0">
                  <c:v>Jan</c:v>
                </c:pt>
              </c:strCache>
            </c:strRef>
          </c:tx>
          <c:spPr>
            <a:solidFill>
              <a:schemeClr val="accent6">
                <a:shade val="65000"/>
              </a:schemeClr>
            </a:solidFill>
            <a:ln>
              <a:noFill/>
            </a:ln>
            <a:effectLst/>
          </c:spPr>
          <c:invertIfNegative val="0"/>
          <c:dLbls>
            <c:delete val="1"/>
          </c:dLbls>
          <c:cat>
            <c:strRef>
              <c:f>Sheet1!$A$2</c:f>
              <c:strCache>
                <c:ptCount val="1"/>
                <c:pt idx="0">
                  <c:v>Facebook Followers</c:v>
                </c:pt>
              </c:strCache>
            </c:strRef>
          </c:cat>
          <c:val>
            <c:numRef>
              <c:f>Sheet1!$B$2</c:f>
              <c:numCache>
                <c:formatCode>General</c:formatCode>
                <c:ptCount val="1"/>
                <c:pt idx="0">
                  <c:v>420</c:v>
                </c:pt>
              </c:numCache>
            </c:numRef>
          </c:val>
          <c:extLst>
            <c:ext xmlns:c16="http://schemas.microsoft.com/office/drawing/2014/chart" uri="{C3380CC4-5D6E-409C-BE32-E72D297353CC}">
              <c16:uniqueId val="{00000000-DCF0-4D4F-B8B9-7FB7EC5E2CFE}"/>
            </c:ext>
          </c:extLst>
        </c:ser>
        <c:ser>
          <c:idx val="1"/>
          <c:order val="1"/>
          <c:tx>
            <c:strRef>
              <c:f>Sheet1!$C$1</c:f>
              <c:strCache>
                <c:ptCount val="1"/>
                <c:pt idx="0">
                  <c:v>Feb</c:v>
                </c:pt>
              </c:strCache>
            </c:strRef>
          </c:tx>
          <c:spPr>
            <a:solidFill>
              <a:schemeClr val="accent6"/>
            </a:solidFill>
            <a:ln>
              <a:noFill/>
            </a:ln>
            <a:effectLst/>
          </c:spPr>
          <c:invertIfNegative val="0"/>
          <c:dLbls>
            <c:delete val="1"/>
          </c:dLbls>
          <c:cat>
            <c:strRef>
              <c:f>Sheet1!$A$2</c:f>
              <c:strCache>
                <c:ptCount val="1"/>
                <c:pt idx="0">
                  <c:v>Facebook Followers</c:v>
                </c:pt>
              </c:strCache>
            </c:strRef>
          </c:cat>
          <c:val>
            <c:numRef>
              <c:f>Sheet1!$C$2</c:f>
              <c:numCache>
                <c:formatCode>General</c:formatCode>
                <c:ptCount val="1"/>
                <c:pt idx="0">
                  <c:v>427</c:v>
                </c:pt>
              </c:numCache>
            </c:numRef>
          </c:val>
          <c:extLst>
            <c:ext xmlns:c16="http://schemas.microsoft.com/office/drawing/2014/chart" uri="{C3380CC4-5D6E-409C-BE32-E72D297353CC}">
              <c16:uniqueId val="{00000001-DCF0-4D4F-B8B9-7FB7EC5E2CFE}"/>
            </c:ext>
          </c:extLst>
        </c:ser>
        <c:ser>
          <c:idx val="2"/>
          <c:order val="2"/>
          <c:tx>
            <c:strRef>
              <c:f>Sheet1!$D$1</c:f>
              <c:strCache>
                <c:ptCount val="1"/>
                <c:pt idx="0">
                  <c:v>Mar</c:v>
                </c:pt>
              </c:strCache>
            </c:strRef>
          </c:tx>
          <c:spPr>
            <a:solidFill>
              <a:schemeClr val="accent6">
                <a:tint val="65000"/>
              </a:schemeClr>
            </a:solidFill>
            <a:ln>
              <a:noFill/>
            </a:ln>
            <a:effectLst/>
          </c:spPr>
          <c:invertIfNegative val="0"/>
          <c:dLbls>
            <c:delete val="1"/>
          </c:dLbls>
          <c:cat>
            <c:strRef>
              <c:f>Sheet1!$A$2</c:f>
              <c:strCache>
                <c:ptCount val="1"/>
                <c:pt idx="0">
                  <c:v>Facebook Followers</c:v>
                </c:pt>
              </c:strCache>
            </c:strRef>
          </c:cat>
          <c:val>
            <c:numRef>
              <c:f>Sheet1!$D$2</c:f>
              <c:numCache>
                <c:formatCode>General</c:formatCode>
                <c:ptCount val="1"/>
                <c:pt idx="0">
                  <c:v>435</c:v>
                </c:pt>
              </c:numCache>
            </c:numRef>
          </c:val>
          <c:extLst>
            <c:ext xmlns:c16="http://schemas.microsoft.com/office/drawing/2014/chart" uri="{C3380CC4-5D6E-409C-BE32-E72D297353CC}">
              <c16:uniqueId val="{00000001-69B9-4224-B33B-0F7A80241974}"/>
            </c:ext>
          </c:extLst>
        </c:ser>
        <c:dLbls>
          <c:dLblPos val="outEnd"/>
          <c:showLegendKey val="0"/>
          <c:showVal val="1"/>
          <c:showCatName val="0"/>
          <c:showSerName val="0"/>
          <c:showPercent val="0"/>
          <c:showBubbleSize val="0"/>
        </c:dLbls>
        <c:gapWidth val="219"/>
        <c:overlap val="-27"/>
        <c:axId val="1219407327"/>
        <c:axId val="1219407743"/>
      </c:barChart>
      <c:catAx>
        <c:axId val="121940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9407743"/>
        <c:crosses val="autoZero"/>
        <c:auto val="1"/>
        <c:lblAlgn val="ctr"/>
        <c:lblOffset val="100"/>
        <c:noMultiLvlLbl val="0"/>
      </c:catAx>
      <c:valAx>
        <c:axId val="121940774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19407327"/>
        <c:crosses val="autoZero"/>
        <c:crossBetween val="between"/>
      </c:valAx>
      <c:dTable>
        <c:showHorzBorder val="1"/>
        <c:showVertBorder val="1"/>
        <c:showOutline val="1"/>
        <c:showKeys val="1"/>
        <c:spPr>
          <a:noFill/>
          <a:ln w="9525" cap="flat" cmpd="sng" algn="ctr">
            <a:solidFill>
              <a:srgbClr val="00B050"/>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D1C6D-FD68-4605-BEA1-6FA02347F105}"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A3B5D-C68A-4133-8BE3-CE42022C48E1}" type="slidenum">
              <a:rPr lang="en-US" smtClean="0"/>
              <a:t>‹#›</a:t>
            </a:fld>
            <a:endParaRPr lang="en-US"/>
          </a:p>
        </p:txBody>
      </p:sp>
    </p:spTree>
    <p:extLst>
      <p:ext uri="{BB962C8B-B14F-4D97-AF65-F5344CB8AC3E}">
        <p14:creationId xmlns:p14="http://schemas.microsoft.com/office/powerpoint/2010/main" val="293527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96C-F4D0-4B51-9074-4631E977E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25BC6-D231-4970-A77F-23B6FC7A4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5A1151-C93B-4380-A713-92951EC820A1}"/>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FD6EBAF9-705F-4D81-ADB2-448D539A9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CD84F-DB9E-4246-986E-CE2E75A472E3}"/>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104999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F603-2FC7-46F5-AEEE-90685D867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BCFCB-0AA4-41D9-AA11-0C218D045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AAC70-D2E0-4CCC-BA80-2DF52C098D99}"/>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005C5F48-6288-44B4-B6B7-A609D07AB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FB109-03DE-476A-9232-B7A0C0FEF6BB}"/>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49263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28402-9A61-4494-9278-635092EF8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04C85-2E92-4F27-BD9F-4DE0F1157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18E87-7398-43E4-B9ED-8C884BBF7755}"/>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7FCE199D-1BB0-4D3B-B861-A153E1DB1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B15D8-7D02-4B76-A408-042FEA33EF5E}"/>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3971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Picture Placeholder 5"/>
          <p:cNvSpPr>
            <a:spLocks noGrp="1"/>
          </p:cNvSpPr>
          <p:nvPr>
            <p:ph type="pic" sz="quarter" idx="12" hasCustomPrompt="1"/>
          </p:nvPr>
        </p:nvSpPr>
        <p:spPr>
          <a:xfrm>
            <a:off x="-1587" y="0"/>
            <a:ext cx="12195175" cy="6858000"/>
          </a:xfrm>
          <a:prstGeom prst="rect">
            <a:avLst/>
          </a:prstGeom>
          <a:solidFill>
            <a:schemeClr val="bg1">
              <a:lumMod val="75000"/>
            </a:schemeClr>
          </a:solidFill>
        </p:spPr>
        <p:txBody>
          <a:bodyPr rIns="457200"/>
          <a:lstStyle>
            <a:lvl1pPr algn="r">
              <a:defRPr sz="2000" b="1" baseline="0">
                <a:solidFill>
                  <a:schemeClr val="bg1"/>
                </a:solidFill>
              </a:defRPr>
            </a:lvl1pPr>
          </a:lstStyle>
          <a:p>
            <a:br>
              <a:rPr lang="en-US" dirty="0"/>
            </a:br>
            <a:br>
              <a:rPr lang="en-US" dirty="0"/>
            </a:br>
            <a:br>
              <a:rPr lang="en-US" dirty="0"/>
            </a:br>
            <a:r>
              <a:rPr lang="en-US" dirty="0"/>
              <a:t>Click icon to add picture</a:t>
            </a:r>
          </a:p>
        </p:txBody>
      </p:sp>
      <p:sp>
        <p:nvSpPr>
          <p:cNvPr id="29" name="Title 1"/>
          <p:cNvSpPr>
            <a:spLocks noGrp="1"/>
          </p:cNvSpPr>
          <p:nvPr>
            <p:ph type="ctrTitle" hasCustomPrompt="1"/>
          </p:nvPr>
        </p:nvSpPr>
        <p:spPr bwMode="ltGray">
          <a:xfrm>
            <a:off x="568818" y="850392"/>
            <a:ext cx="4179897" cy="5157216"/>
          </a:xfrm>
          <a:solidFill>
            <a:srgbClr val="CC0000">
              <a:alpha val="74902"/>
            </a:srgbClr>
          </a:solidFill>
        </p:spPr>
        <p:txBody>
          <a:bodyPr lIns="402336" tIns="457200" rIns="365760" bIns="182880" anchor="t">
            <a:noAutofit/>
          </a:bodyPr>
          <a:lstStyle>
            <a:lvl1pPr algn="l">
              <a:defRPr sz="3600">
                <a:solidFill>
                  <a:schemeClr val="bg1"/>
                </a:solidFill>
              </a:defRPr>
            </a:lvl1pPr>
          </a:lstStyle>
          <a:p>
            <a:r>
              <a:rPr lang="en-US" dirty="0"/>
              <a:t>Presentation title here</a:t>
            </a:r>
          </a:p>
        </p:txBody>
      </p:sp>
      <p:grpSp>
        <p:nvGrpSpPr>
          <p:cNvPr id="22" name="Group 21"/>
          <p:cNvGrpSpPr>
            <a:grpSpLocks noChangeAspect="1"/>
          </p:cNvGrpSpPr>
          <p:nvPr userDrawn="1"/>
        </p:nvGrpSpPr>
        <p:grpSpPr bwMode="white">
          <a:xfrm>
            <a:off x="1016991" y="5235158"/>
            <a:ext cx="2273125" cy="279165"/>
            <a:chOff x="1011652" y="1504398"/>
            <a:chExt cx="10028238" cy="1231900"/>
          </a:xfrm>
          <a:solidFill>
            <a:schemeClr val="bg1"/>
          </a:solidFill>
        </p:grpSpPr>
        <p:sp>
          <p:nvSpPr>
            <p:cNvPr id="23" name="Freeform 22"/>
            <p:cNvSpPr>
              <a:spLocks noEditPoints="1"/>
            </p:cNvSpPr>
            <p:nvPr/>
          </p:nvSpPr>
          <p:spPr bwMode="white">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4" name="Freeform 23"/>
            <p:cNvSpPr>
              <a:spLocks/>
            </p:cNvSpPr>
            <p:nvPr/>
          </p:nvSpPr>
          <p:spPr bwMode="white">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5" name="Freeform 24"/>
            <p:cNvSpPr>
              <a:spLocks/>
            </p:cNvSpPr>
            <p:nvPr/>
          </p:nvSpPr>
          <p:spPr bwMode="white">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6" name="Freeform 25"/>
            <p:cNvSpPr>
              <a:spLocks/>
            </p:cNvSpPr>
            <p:nvPr/>
          </p:nvSpPr>
          <p:spPr bwMode="white">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7" name="Freeform 26"/>
            <p:cNvSpPr>
              <a:spLocks/>
            </p:cNvSpPr>
            <p:nvPr/>
          </p:nvSpPr>
          <p:spPr bwMode="white">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8" name="Freeform 27"/>
            <p:cNvSpPr>
              <a:spLocks noEditPoints="1"/>
            </p:cNvSpPr>
            <p:nvPr/>
          </p:nvSpPr>
          <p:spPr bwMode="white">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grpSp>
      <p:sp>
        <p:nvSpPr>
          <p:cNvPr id="5" name="Text Placeholder 4"/>
          <p:cNvSpPr>
            <a:spLocks noGrp="1"/>
          </p:cNvSpPr>
          <p:nvPr>
            <p:ph type="body" sz="quarter" idx="16" hasCustomPrompt="1"/>
          </p:nvPr>
        </p:nvSpPr>
        <p:spPr bwMode="white">
          <a:xfrm>
            <a:off x="991965" y="3063240"/>
            <a:ext cx="3283551" cy="1262324"/>
          </a:xfrm>
          <a:prstGeom prst="rect">
            <a:avLst/>
          </a:prstGeom>
        </p:spPr>
        <p:txBody>
          <a:bodyPr/>
          <a:lstStyle>
            <a:lvl1pPr>
              <a:defRPr sz="1600" b="1">
                <a:solidFill>
                  <a:schemeClr val="bg1"/>
                </a:solidFill>
              </a:defRPr>
            </a:lvl1pPr>
            <a:lvl2pPr marL="0" indent="0">
              <a:spcBef>
                <a:spcPts val="0"/>
              </a:spcBef>
              <a:spcAft>
                <a:spcPts val="2400"/>
              </a:spcAft>
              <a:buFontTx/>
              <a:buNone/>
              <a:defRPr sz="1600">
                <a:solidFill>
                  <a:schemeClr val="bg1"/>
                </a:solidFill>
              </a:defRPr>
            </a:lvl2pPr>
            <a:lvl3pPr marL="0" indent="0">
              <a:buFontTx/>
              <a:buNone/>
              <a:defRPr sz="14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cxnSp>
        <p:nvCxnSpPr>
          <p:cNvPr id="13" name="Straight Connector 12"/>
          <p:cNvCxnSpPr/>
          <p:nvPr userDrawn="1"/>
        </p:nvCxnSpPr>
        <p:spPr bwMode="white">
          <a:xfrm>
            <a:off x="1016991" y="2679062"/>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392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0" name="Picture Placeholder 5"/>
          <p:cNvSpPr>
            <a:spLocks noGrp="1"/>
          </p:cNvSpPr>
          <p:nvPr>
            <p:ph type="pic" sz="quarter" idx="12" hasCustomPrompt="1"/>
          </p:nvPr>
        </p:nvSpPr>
        <p:spPr>
          <a:xfrm>
            <a:off x="-1587" y="0"/>
            <a:ext cx="12195175" cy="6858000"/>
          </a:xfrm>
          <a:prstGeom prst="rect">
            <a:avLst/>
          </a:prstGeom>
          <a:solidFill>
            <a:schemeClr val="bg1">
              <a:lumMod val="75000"/>
            </a:schemeClr>
          </a:solidFill>
        </p:spPr>
        <p:txBody>
          <a:bodyPr rIns="457200"/>
          <a:lstStyle>
            <a:lvl1pPr algn="r">
              <a:defRPr sz="2000" b="1" baseline="0">
                <a:solidFill>
                  <a:schemeClr val="bg1"/>
                </a:solidFill>
              </a:defRPr>
            </a:lvl1pPr>
          </a:lstStyle>
          <a:p>
            <a:br>
              <a:rPr lang="en-US" dirty="0"/>
            </a:br>
            <a:br>
              <a:rPr lang="en-US" dirty="0"/>
            </a:br>
            <a:br>
              <a:rPr lang="en-US" dirty="0"/>
            </a:br>
            <a:r>
              <a:rPr lang="en-US" dirty="0"/>
              <a:t>Click icon to add picture</a:t>
            </a:r>
          </a:p>
        </p:txBody>
      </p:sp>
      <p:sp>
        <p:nvSpPr>
          <p:cNvPr id="24" name="Title 1"/>
          <p:cNvSpPr>
            <a:spLocks noGrp="1"/>
          </p:cNvSpPr>
          <p:nvPr>
            <p:ph type="ctrTitle" hasCustomPrompt="1"/>
          </p:nvPr>
        </p:nvSpPr>
        <p:spPr bwMode="gray">
          <a:xfrm>
            <a:off x="568818" y="850392"/>
            <a:ext cx="4179897" cy="5157216"/>
          </a:xfrm>
          <a:solidFill>
            <a:srgbClr val="FFFFFF">
              <a:alpha val="89804"/>
            </a:srgbClr>
          </a:solidFill>
        </p:spPr>
        <p:txBody>
          <a:bodyPr lIns="402336" tIns="457200" rIns="365760" bIns="182880" anchor="t">
            <a:noAutofit/>
          </a:bodyPr>
          <a:lstStyle>
            <a:lvl1pPr algn="l">
              <a:defRPr sz="3600">
                <a:solidFill>
                  <a:schemeClr val="tx2"/>
                </a:solidFill>
              </a:defRPr>
            </a:lvl1pPr>
          </a:lstStyle>
          <a:p>
            <a:r>
              <a:rPr lang="en-US" dirty="0"/>
              <a:t>Presentation title here</a:t>
            </a:r>
          </a:p>
        </p:txBody>
      </p:sp>
      <p:sp>
        <p:nvSpPr>
          <p:cNvPr id="14" name="Text Placeholder 4"/>
          <p:cNvSpPr>
            <a:spLocks noGrp="1"/>
          </p:cNvSpPr>
          <p:nvPr>
            <p:ph type="body" sz="quarter" idx="16" hasCustomPrompt="1"/>
          </p:nvPr>
        </p:nvSpPr>
        <p:spPr>
          <a:xfrm>
            <a:off x="989552" y="3063240"/>
            <a:ext cx="3283551" cy="1262324"/>
          </a:xfrm>
          <a:prstGeom prst="rect">
            <a:avLst/>
          </a:prstGeom>
        </p:spPr>
        <p:txBody>
          <a:bodyPr/>
          <a:lstStyle>
            <a:lvl1pPr>
              <a:defRPr sz="1600" b="1">
                <a:solidFill>
                  <a:schemeClr val="tx2"/>
                </a:solidFill>
              </a:defRPr>
            </a:lvl1pPr>
            <a:lvl2pPr marL="0" indent="0">
              <a:spcBef>
                <a:spcPts val="0"/>
              </a:spcBef>
              <a:spcAft>
                <a:spcPts val="2400"/>
              </a:spcAft>
              <a:buFontTx/>
              <a:buNone/>
              <a:defRPr sz="1600">
                <a:solidFill>
                  <a:schemeClr val="tx2"/>
                </a:solidFill>
              </a:defRPr>
            </a:lvl2pPr>
            <a:lvl3pPr marL="0" indent="0">
              <a:buFontTx/>
              <a:buNone/>
              <a:defRPr sz="14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grpSp>
        <p:nvGrpSpPr>
          <p:cNvPr id="15" name="Group 14"/>
          <p:cNvGrpSpPr>
            <a:grpSpLocks noChangeAspect="1"/>
          </p:cNvGrpSpPr>
          <p:nvPr userDrawn="1"/>
        </p:nvGrpSpPr>
        <p:grpSpPr bwMode="gray">
          <a:xfrm>
            <a:off x="1017754" y="5239513"/>
            <a:ext cx="2273125" cy="279165"/>
            <a:chOff x="1011652" y="1504398"/>
            <a:chExt cx="10028238" cy="1231900"/>
          </a:xfrm>
          <a:solidFill>
            <a:schemeClr val="bg1"/>
          </a:solidFill>
        </p:grpSpPr>
        <p:sp>
          <p:nvSpPr>
            <p:cNvPr id="16" name="Freeform 15"/>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7" name="Freeform 16"/>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8" name="Freeform 17"/>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9" name="Freeform 18"/>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1" name="Freeform 20"/>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2" name="Freeform 21"/>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rgbClr val="000000"/>
                </a:solidFill>
              </a:endParaRPr>
            </a:p>
          </p:txBody>
        </p:sp>
      </p:grpSp>
      <p:cxnSp>
        <p:nvCxnSpPr>
          <p:cNvPr id="25" name="Straight Connector 24">
            <a:extLst>
              <a:ext uri="{FF2B5EF4-FFF2-40B4-BE49-F238E27FC236}">
                <a16:creationId xmlns:a16="http://schemas.microsoft.com/office/drawing/2014/main" id="{77A45137-D954-4F74-A043-F7DE2DC22D97}"/>
              </a:ext>
            </a:extLst>
          </p:cNvPr>
          <p:cNvCxnSpPr/>
          <p:nvPr userDrawn="1"/>
        </p:nvCxnSpPr>
        <p:spPr>
          <a:xfrm>
            <a:off x="1016991" y="2679062"/>
            <a:ext cx="393699" cy="0"/>
          </a:xfrm>
          <a:prstGeom prst="line">
            <a:avLst/>
          </a:prstGeom>
          <a:ln w="25400" cmpd="sng">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28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p:cNvSpPr/>
          <p:nvPr userDrawn="1"/>
        </p:nvSpPr>
        <p:spPr bwMode="ltGray">
          <a:xfrm>
            <a:off x="2717805" y="389319"/>
            <a:ext cx="9101035" cy="572414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6" name="Picture Placeholder 15"/>
          <p:cNvSpPr>
            <a:spLocks noGrp="1"/>
          </p:cNvSpPr>
          <p:nvPr>
            <p:ph type="pic" sz="quarter" idx="15"/>
          </p:nvPr>
        </p:nvSpPr>
        <p:spPr>
          <a:xfrm>
            <a:off x="384048" y="1024128"/>
            <a:ext cx="5806440" cy="4443984"/>
          </a:xfrm>
          <a:prstGeom prst="rect">
            <a:avLst/>
          </a:prstGeo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7" name="Title 1"/>
          <p:cNvSpPr>
            <a:spLocks noGrp="1"/>
          </p:cNvSpPr>
          <p:nvPr>
            <p:ph type="title" hasCustomPrompt="1"/>
          </p:nvPr>
        </p:nvSpPr>
        <p:spPr>
          <a:xfrm>
            <a:off x="7223762" y="1167898"/>
            <a:ext cx="3685665" cy="890028"/>
          </a:xfrm>
        </p:spPr>
        <p:txBody>
          <a:bodyPr anchor="b">
            <a:noAutofit/>
          </a:bodyPr>
          <a:lstStyle>
            <a:lvl1pPr>
              <a:defRPr sz="3200">
                <a:solidFill>
                  <a:schemeClr val="tx2"/>
                </a:solidFill>
              </a:defRPr>
            </a:lvl1pPr>
          </a:lstStyle>
          <a:p>
            <a:r>
              <a:rPr lang="en-US" dirty="0"/>
              <a:t>Agenda</a:t>
            </a:r>
          </a:p>
        </p:txBody>
      </p:sp>
      <p:sp>
        <p:nvSpPr>
          <p:cNvPr id="9" name="Text Placeholder 8"/>
          <p:cNvSpPr>
            <a:spLocks noGrp="1"/>
          </p:cNvSpPr>
          <p:nvPr>
            <p:ph type="body" sz="quarter" idx="16" hasCustomPrompt="1"/>
          </p:nvPr>
        </p:nvSpPr>
        <p:spPr>
          <a:xfrm>
            <a:off x="7223761" y="2825587"/>
            <a:ext cx="3682432" cy="2407316"/>
          </a:xfrm>
          <a:prstGeom prst="rect">
            <a:avLst/>
          </a:prstGeom>
        </p:spPr>
        <p:txBody>
          <a:bodyPr>
            <a:noAutofit/>
          </a:bodyPr>
          <a:lstStyle>
            <a:lvl1pPr>
              <a:defRPr sz="1600" b="0" baseline="0">
                <a:solidFill>
                  <a:schemeClr val="tx2"/>
                </a:solidFill>
              </a:defRPr>
            </a:lvl1pPr>
          </a:lstStyle>
          <a:p>
            <a:pPr lvl="0"/>
            <a:r>
              <a:rPr lang="en-US" dirty="0"/>
              <a:t>Text here </a:t>
            </a:r>
            <a:br>
              <a:rPr lang="en-US" dirty="0"/>
            </a:br>
            <a:endParaRPr lang="en-US" dirty="0"/>
          </a:p>
        </p:txBody>
      </p:sp>
    </p:spTree>
    <p:extLst>
      <p:ext uri="{BB962C8B-B14F-4D97-AF65-F5344CB8AC3E}">
        <p14:creationId xmlns:p14="http://schemas.microsoft.com/office/powerpoint/2010/main" val="142940768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F8969-AD2F-3044-B7BA-1B73247EBFD8}"/>
              </a:ext>
            </a:extLst>
          </p:cNvPr>
          <p:cNvSpPr>
            <a:spLocks noGrp="1"/>
          </p:cNvSpPr>
          <p:nvPr>
            <p:ph type="title" hasCustomPrompt="1"/>
          </p:nvPr>
        </p:nvSpPr>
        <p:spPr/>
        <p:txBody>
          <a:bodyPr/>
          <a:lstStyle>
            <a:lvl1pPr>
              <a:defRPr/>
            </a:lvl1pPr>
          </a:lstStyle>
          <a:p>
            <a:r>
              <a:rPr lang="en-US" dirty="0"/>
              <a:t>Title only layout — add sentence case title here</a:t>
            </a:r>
          </a:p>
        </p:txBody>
      </p:sp>
    </p:spTree>
    <p:extLst>
      <p:ext uri="{BB962C8B-B14F-4D97-AF65-F5344CB8AC3E}">
        <p14:creationId xmlns:p14="http://schemas.microsoft.com/office/powerpoint/2010/main" val="1158694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335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y background">
    <p:spTree>
      <p:nvGrpSpPr>
        <p:cNvPr id="1" name=""/>
        <p:cNvGrpSpPr/>
        <p:nvPr/>
      </p:nvGrpSpPr>
      <p:grpSpPr>
        <a:xfrm>
          <a:off x="0" y="0"/>
          <a:ext cx="0" cy="0"/>
          <a:chOff x="0" y="0"/>
          <a:chExt cx="0" cy="0"/>
        </a:xfrm>
      </p:grpSpPr>
      <p:sp>
        <p:nvSpPr>
          <p:cNvPr id="4" name="Rectangle 3"/>
          <p:cNvSpPr/>
          <p:nvPr userDrawn="1"/>
        </p:nvSpPr>
        <p:spPr bwMode="ltGray">
          <a:xfrm>
            <a:off x="381001" y="384048"/>
            <a:ext cx="11430000" cy="572414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5" name="Title 4">
            <a:extLst>
              <a:ext uri="{FF2B5EF4-FFF2-40B4-BE49-F238E27FC236}">
                <a16:creationId xmlns:a16="http://schemas.microsoft.com/office/drawing/2014/main" id="{9B8F9610-DC98-BA46-87C9-07A98DDB830D}"/>
              </a:ext>
            </a:extLst>
          </p:cNvPr>
          <p:cNvSpPr>
            <a:spLocks noGrp="1"/>
          </p:cNvSpPr>
          <p:nvPr>
            <p:ph type="title" hasCustomPrompt="1"/>
          </p:nvPr>
        </p:nvSpPr>
        <p:spPr/>
        <p:txBody>
          <a:bodyPr/>
          <a:lstStyle>
            <a:lvl1pPr>
              <a:defRPr/>
            </a:lvl1pPr>
          </a:lstStyle>
          <a:p>
            <a:r>
              <a:rPr lang="en-US" dirty="0"/>
              <a:t>Title only layout gray background — add title here</a:t>
            </a:r>
          </a:p>
        </p:txBody>
      </p:sp>
    </p:spTree>
    <p:extLst>
      <p:ext uri="{BB962C8B-B14F-4D97-AF65-F5344CB8AC3E}">
        <p14:creationId xmlns:p14="http://schemas.microsoft.com/office/powerpoint/2010/main" val="2009231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F99692-F61B-0747-B6EE-CBBC1A49DA5A}"/>
              </a:ext>
            </a:extLst>
          </p:cNvPr>
          <p:cNvSpPr>
            <a:spLocks noGrp="1"/>
          </p:cNvSpPr>
          <p:nvPr>
            <p:ph type="title" hasCustomPrompt="1"/>
          </p:nvPr>
        </p:nvSpPr>
        <p:spPr/>
        <p:txBody>
          <a:bodyPr/>
          <a:lstStyle>
            <a:lvl1pPr>
              <a:defRPr/>
            </a:lvl1pPr>
          </a:lstStyle>
          <a:p>
            <a:r>
              <a:rPr lang="en-US" dirty="0"/>
              <a:t>Title and content layout — add sentence case title here</a:t>
            </a:r>
          </a:p>
        </p:txBody>
      </p:sp>
      <p:sp>
        <p:nvSpPr>
          <p:cNvPr id="3" name="Content Placeholder 2">
            <a:extLst>
              <a:ext uri="{FF2B5EF4-FFF2-40B4-BE49-F238E27FC236}">
                <a16:creationId xmlns:a16="http://schemas.microsoft.com/office/drawing/2014/main" id="{DD6E05B6-68DB-4148-BFA4-EEBAF9CB3BF0}"/>
              </a:ext>
            </a:extLst>
          </p:cNvPr>
          <p:cNvSpPr>
            <a:spLocks noGrp="1"/>
          </p:cNvSpPr>
          <p:nvPr>
            <p:ph sz="quarter" idx="10" hasCustomPrompt="1"/>
          </p:nvPr>
        </p:nvSpPr>
        <p:spPr>
          <a:xfrm>
            <a:off x="570061" y="1771650"/>
            <a:ext cx="874261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858838" indent="-166688">
              <a:buFont typeface="Arial" panose="020B0604020202020204" pitchFamily="34" charset="0"/>
              <a:buChar char="•"/>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442427137"/>
      </p:ext>
    </p:extLst>
  </p:cSld>
  <p:clrMapOvr>
    <a:masterClrMapping/>
  </p:clrMapOvr>
  <p:extLst>
    <p:ext uri="{DCECCB84-F9BA-43D5-87BE-67443E8EF086}">
      <p15:sldGuideLst xmlns:p15="http://schemas.microsoft.com/office/powerpoint/2012/main">
        <p15:guide id="1" orient="horz"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Title and content without header layout — add title here</a:t>
            </a:r>
          </a:p>
        </p:txBody>
      </p:sp>
      <p:sp>
        <p:nvSpPr>
          <p:cNvPr id="5" name="Content Placeholder 4">
            <a:extLst>
              <a:ext uri="{FF2B5EF4-FFF2-40B4-BE49-F238E27FC236}">
                <a16:creationId xmlns:a16="http://schemas.microsoft.com/office/drawing/2014/main" id="{977DF5FE-2F16-48B6-B4AD-1B3D50B9ABC0}"/>
              </a:ext>
            </a:extLst>
          </p:cNvPr>
          <p:cNvSpPr>
            <a:spLocks noGrp="1"/>
          </p:cNvSpPr>
          <p:nvPr>
            <p:ph sz="quarter" idx="10" hasCustomPrompt="1"/>
          </p:nvPr>
        </p:nvSpPr>
        <p:spPr>
          <a:xfrm>
            <a:off x="570062" y="1771650"/>
            <a:ext cx="8742619" cy="3981450"/>
          </a:xfrm>
        </p:spPr>
        <p:txBody>
          <a:bodyPr/>
          <a:lstStyle>
            <a:lvl1pPr>
              <a:defRPr/>
            </a:lvl1pPr>
            <a:lvl2pPr>
              <a:defRPr/>
            </a:lvl2pPr>
            <a:lvl3pPr>
              <a:defRPr/>
            </a:lvl3pPr>
            <a:lvl4pPr>
              <a:defRPr/>
            </a:lvl4pPr>
            <a:lvl5pPr>
              <a:defRPr/>
            </a:lvl5pPr>
            <a:lvl6pPr>
              <a:defRPr/>
            </a:lvl6pPr>
            <a:lvl7pPr>
              <a:defRPr/>
            </a:lvl7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60444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6C1-6799-4B49-835A-7E74E4363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E00E1-BDCE-4AB4-BEFC-04002230D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06784-49B3-4584-9B2D-F5CCD1C23C7D}"/>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17F81B69-0F8A-4928-9A2E-83B3CC69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0811E-8847-4C5F-BFD0-F9D6FBCBF489}"/>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93817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lvl1pPr>
          </a:lstStyle>
          <a:p>
            <a:r>
              <a:rPr lang="en-US" dirty="0"/>
              <a:t>Two column layout — add sentence case title here</a:t>
            </a:r>
          </a:p>
        </p:txBody>
      </p:sp>
      <p:sp>
        <p:nvSpPr>
          <p:cNvPr id="7" name="Content Placeholder 2">
            <a:extLst>
              <a:ext uri="{FF2B5EF4-FFF2-40B4-BE49-F238E27FC236}">
                <a16:creationId xmlns:a16="http://schemas.microsoft.com/office/drawing/2014/main" id="{9AC55CAB-17A7-424F-9F54-62117FE09905}"/>
              </a:ext>
            </a:extLst>
          </p:cNvPr>
          <p:cNvSpPr>
            <a:spLocks noGrp="1"/>
          </p:cNvSpPr>
          <p:nvPr>
            <p:ph sz="quarter" idx="10" hasCustomPrompt="1"/>
          </p:nvPr>
        </p:nvSpPr>
        <p:spPr>
          <a:xfrm>
            <a:off x="570061" y="1771650"/>
            <a:ext cx="5030510"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8" name="Content Placeholder 2">
            <a:extLst>
              <a:ext uri="{FF2B5EF4-FFF2-40B4-BE49-F238E27FC236}">
                <a16:creationId xmlns:a16="http://schemas.microsoft.com/office/drawing/2014/main" id="{389F6773-F1D4-4DCC-80D0-99EA51186986}"/>
              </a:ext>
            </a:extLst>
          </p:cNvPr>
          <p:cNvSpPr>
            <a:spLocks noGrp="1"/>
          </p:cNvSpPr>
          <p:nvPr>
            <p:ph sz="quarter" idx="17" hasCustomPrompt="1"/>
          </p:nvPr>
        </p:nvSpPr>
        <p:spPr>
          <a:xfrm>
            <a:off x="6393320" y="1771650"/>
            <a:ext cx="5030510"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71080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C1C52A3-5EA9-485E-AFEF-DEE8047C0D06}"/>
              </a:ext>
            </a:extLst>
          </p:cNvPr>
          <p:cNvSpPr>
            <a:spLocks noGrp="1"/>
          </p:cNvSpPr>
          <p:nvPr>
            <p:ph sz="quarter" idx="10" hasCustomPrompt="1"/>
          </p:nvPr>
        </p:nvSpPr>
        <p:spPr>
          <a:xfrm>
            <a:off x="570062"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Three column layout — add sentence case title here</a:t>
            </a:r>
          </a:p>
        </p:txBody>
      </p:sp>
      <p:sp>
        <p:nvSpPr>
          <p:cNvPr id="9" name="Content Placeholder 2">
            <a:extLst>
              <a:ext uri="{FF2B5EF4-FFF2-40B4-BE49-F238E27FC236}">
                <a16:creationId xmlns:a16="http://schemas.microsoft.com/office/drawing/2014/main" id="{FBC442BE-03CA-4067-976C-A01C211DB3DD}"/>
              </a:ext>
            </a:extLst>
          </p:cNvPr>
          <p:cNvSpPr>
            <a:spLocks noGrp="1"/>
          </p:cNvSpPr>
          <p:nvPr>
            <p:ph sz="quarter" idx="11" hasCustomPrompt="1"/>
          </p:nvPr>
        </p:nvSpPr>
        <p:spPr>
          <a:xfrm>
            <a:off x="4362275"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A50BC2F1-E0A5-4127-9972-E1F020F31209}"/>
              </a:ext>
            </a:extLst>
          </p:cNvPr>
          <p:cNvSpPr>
            <a:spLocks noGrp="1"/>
          </p:cNvSpPr>
          <p:nvPr>
            <p:ph sz="quarter" idx="12" hasCustomPrompt="1"/>
          </p:nvPr>
        </p:nvSpPr>
        <p:spPr>
          <a:xfrm>
            <a:off x="8154489"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240409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Four column layout — add sentence case title here</a:t>
            </a:r>
          </a:p>
        </p:txBody>
      </p:sp>
      <p:sp>
        <p:nvSpPr>
          <p:cNvPr id="8" name="Content Placeholder 2">
            <a:extLst>
              <a:ext uri="{FF2B5EF4-FFF2-40B4-BE49-F238E27FC236}">
                <a16:creationId xmlns:a16="http://schemas.microsoft.com/office/drawing/2014/main" id="{39DA773E-1A9C-49A8-82DD-B6B321015B02}"/>
              </a:ext>
            </a:extLst>
          </p:cNvPr>
          <p:cNvSpPr>
            <a:spLocks noGrp="1"/>
          </p:cNvSpPr>
          <p:nvPr>
            <p:ph sz="quarter" idx="10" hasCustomPrompt="1"/>
          </p:nvPr>
        </p:nvSpPr>
        <p:spPr>
          <a:xfrm>
            <a:off x="57006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9" name="Content Placeholder 2">
            <a:extLst>
              <a:ext uri="{FF2B5EF4-FFF2-40B4-BE49-F238E27FC236}">
                <a16:creationId xmlns:a16="http://schemas.microsoft.com/office/drawing/2014/main" id="{5328A86F-8399-4292-B132-4237562A21D4}"/>
              </a:ext>
            </a:extLst>
          </p:cNvPr>
          <p:cNvSpPr>
            <a:spLocks noGrp="1"/>
          </p:cNvSpPr>
          <p:nvPr>
            <p:ph sz="quarter" idx="11" hasCustomPrompt="1"/>
          </p:nvPr>
        </p:nvSpPr>
        <p:spPr>
          <a:xfrm>
            <a:off x="341865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B8A1BCBE-2CBE-4948-AAE0-556CE1C22D0D}"/>
              </a:ext>
            </a:extLst>
          </p:cNvPr>
          <p:cNvSpPr>
            <a:spLocks noGrp="1"/>
          </p:cNvSpPr>
          <p:nvPr>
            <p:ph sz="quarter" idx="12" hasCustomPrompt="1"/>
          </p:nvPr>
        </p:nvSpPr>
        <p:spPr>
          <a:xfrm>
            <a:off x="626724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3" name="Content Placeholder 2">
            <a:extLst>
              <a:ext uri="{FF2B5EF4-FFF2-40B4-BE49-F238E27FC236}">
                <a16:creationId xmlns:a16="http://schemas.microsoft.com/office/drawing/2014/main" id="{17335A8D-3159-45B7-95A8-683C99A6C7D6}"/>
              </a:ext>
            </a:extLst>
          </p:cNvPr>
          <p:cNvSpPr>
            <a:spLocks noGrp="1"/>
          </p:cNvSpPr>
          <p:nvPr>
            <p:ph sz="quarter" idx="13" hasCustomPrompt="1"/>
          </p:nvPr>
        </p:nvSpPr>
        <p:spPr>
          <a:xfrm>
            <a:off x="9115830"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332247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Four quadrant layout — add sentence case title here</a:t>
            </a:r>
          </a:p>
        </p:txBody>
      </p:sp>
      <p:sp>
        <p:nvSpPr>
          <p:cNvPr id="8" name="Content Placeholder 2">
            <a:extLst>
              <a:ext uri="{FF2B5EF4-FFF2-40B4-BE49-F238E27FC236}">
                <a16:creationId xmlns:a16="http://schemas.microsoft.com/office/drawing/2014/main" id="{6A2592A0-CC61-4B83-9EF0-BF038FCAF48E}"/>
              </a:ext>
            </a:extLst>
          </p:cNvPr>
          <p:cNvSpPr>
            <a:spLocks noGrp="1"/>
          </p:cNvSpPr>
          <p:nvPr>
            <p:ph sz="quarter" idx="10" hasCustomPrompt="1"/>
          </p:nvPr>
        </p:nvSpPr>
        <p:spPr>
          <a:xfrm>
            <a:off x="570059" y="177165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9" name="Content Placeholder 2">
            <a:extLst>
              <a:ext uri="{FF2B5EF4-FFF2-40B4-BE49-F238E27FC236}">
                <a16:creationId xmlns:a16="http://schemas.microsoft.com/office/drawing/2014/main" id="{5EC9E725-B6FE-4415-97E4-3714329CB074}"/>
              </a:ext>
            </a:extLst>
          </p:cNvPr>
          <p:cNvSpPr>
            <a:spLocks noGrp="1"/>
          </p:cNvSpPr>
          <p:nvPr>
            <p:ph sz="quarter" idx="11" hasCustomPrompt="1"/>
          </p:nvPr>
        </p:nvSpPr>
        <p:spPr>
          <a:xfrm>
            <a:off x="6499966" y="177165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F1407C93-96C7-4D6E-90F6-831700C79F3E}"/>
              </a:ext>
            </a:extLst>
          </p:cNvPr>
          <p:cNvSpPr>
            <a:spLocks noGrp="1"/>
          </p:cNvSpPr>
          <p:nvPr>
            <p:ph sz="quarter" idx="12" hasCustomPrompt="1"/>
          </p:nvPr>
        </p:nvSpPr>
        <p:spPr>
          <a:xfrm>
            <a:off x="570059" y="392430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3" name="Content Placeholder 2">
            <a:extLst>
              <a:ext uri="{FF2B5EF4-FFF2-40B4-BE49-F238E27FC236}">
                <a16:creationId xmlns:a16="http://schemas.microsoft.com/office/drawing/2014/main" id="{6D6975E3-68BF-4B73-BC7D-EE5C7B1F0AFA}"/>
              </a:ext>
            </a:extLst>
          </p:cNvPr>
          <p:cNvSpPr>
            <a:spLocks noGrp="1"/>
          </p:cNvSpPr>
          <p:nvPr>
            <p:ph sz="quarter" idx="13" hasCustomPrompt="1"/>
          </p:nvPr>
        </p:nvSpPr>
        <p:spPr>
          <a:xfrm>
            <a:off x="6499966" y="392430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4153478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BADB-8BF3-451E-AE7C-0ECEED414F0C}"/>
              </a:ext>
            </a:extLst>
          </p:cNvPr>
          <p:cNvSpPr>
            <a:spLocks noGrp="1"/>
          </p:cNvSpPr>
          <p:nvPr>
            <p:ph type="title" hasCustomPrompt="1"/>
          </p:nvPr>
        </p:nvSpPr>
        <p:spPr>
          <a:xfrm>
            <a:off x="1353664" y="2505457"/>
            <a:ext cx="4189043" cy="1217458"/>
          </a:xfrm>
        </p:spPr>
        <p:txBody>
          <a:bodyPr>
            <a:noAutofit/>
          </a:bodyPr>
          <a:lstStyle>
            <a:lvl1pPr algn="r">
              <a:defRPr sz="3200"/>
            </a:lvl1pPr>
          </a:lstStyle>
          <a:p>
            <a:r>
              <a:rPr lang="en-US" dirty="0"/>
              <a:t>Data slide white layout — add title here</a:t>
            </a:r>
          </a:p>
        </p:txBody>
      </p:sp>
    </p:spTree>
    <p:extLst>
      <p:ext uri="{BB962C8B-B14F-4D97-AF65-F5344CB8AC3E}">
        <p14:creationId xmlns:p14="http://schemas.microsoft.com/office/powerpoint/2010/main" val="3054749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ith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B57-D885-4C1D-B415-4F8E4BE612BE}"/>
              </a:ext>
            </a:extLst>
          </p:cNvPr>
          <p:cNvSpPr>
            <a:spLocks noGrp="1"/>
          </p:cNvSpPr>
          <p:nvPr>
            <p:ph type="title" hasCustomPrompt="1"/>
          </p:nvPr>
        </p:nvSpPr>
        <p:spPr/>
        <p:txBody>
          <a:bodyPr/>
          <a:lstStyle/>
          <a:p>
            <a:r>
              <a:rPr lang="en-US" dirty="0"/>
              <a:t>Three content with graphics layout — add title here</a:t>
            </a:r>
          </a:p>
        </p:txBody>
      </p:sp>
      <p:sp>
        <p:nvSpPr>
          <p:cNvPr id="4" name="Content Placeholder 3">
            <a:extLst>
              <a:ext uri="{FF2B5EF4-FFF2-40B4-BE49-F238E27FC236}">
                <a16:creationId xmlns:a16="http://schemas.microsoft.com/office/drawing/2014/main" id="{DD2AFDA2-265D-482F-B18E-81F62E53A1DE}"/>
              </a:ext>
            </a:extLst>
          </p:cNvPr>
          <p:cNvSpPr>
            <a:spLocks noGrp="1"/>
          </p:cNvSpPr>
          <p:nvPr>
            <p:ph sz="quarter" idx="10" hasCustomPrompt="1"/>
          </p:nvPr>
        </p:nvSpPr>
        <p:spPr>
          <a:xfrm>
            <a:off x="1115859"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
        <p:nvSpPr>
          <p:cNvPr id="5" name="Content Placeholder 3">
            <a:extLst>
              <a:ext uri="{FF2B5EF4-FFF2-40B4-BE49-F238E27FC236}">
                <a16:creationId xmlns:a16="http://schemas.microsoft.com/office/drawing/2014/main" id="{698BA057-F052-424D-8F9C-A01634B94368}"/>
              </a:ext>
            </a:extLst>
          </p:cNvPr>
          <p:cNvSpPr>
            <a:spLocks noGrp="1"/>
          </p:cNvSpPr>
          <p:nvPr>
            <p:ph sz="quarter" idx="11" hasCustomPrompt="1"/>
          </p:nvPr>
        </p:nvSpPr>
        <p:spPr>
          <a:xfrm>
            <a:off x="4632578"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
        <p:nvSpPr>
          <p:cNvPr id="6" name="Content Placeholder 3">
            <a:extLst>
              <a:ext uri="{FF2B5EF4-FFF2-40B4-BE49-F238E27FC236}">
                <a16:creationId xmlns:a16="http://schemas.microsoft.com/office/drawing/2014/main" id="{7B5B78ED-6DB5-495A-B7B8-4D9AF1FC17E4}"/>
              </a:ext>
            </a:extLst>
          </p:cNvPr>
          <p:cNvSpPr>
            <a:spLocks noGrp="1"/>
          </p:cNvSpPr>
          <p:nvPr>
            <p:ph sz="quarter" idx="12" hasCustomPrompt="1"/>
          </p:nvPr>
        </p:nvSpPr>
        <p:spPr>
          <a:xfrm>
            <a:off x="8149298"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Tree>
    <p:extLst>
      <p:ext uri="{BB962C8B-B14F-4D97-AF65-F5344CB8AC3E}">
        <p14:creationId xmlns:p14="http://schemas.microsoft.com/office/powerpoint/2010/main" val="3747456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B02E21D-DBEE-4B1A-9194-8C2CA1254B11}"/>
              </a:ext>
            </a:extLst>
          </p:cNvPr>
          <p:cNvSpPr>
            <a:spLocks noGrp="1"/>
          </p:cNvSpPr>
          <p:nvPr>
            <p:ph type="pic" sz="quarter" idx="18"/>
          </p:nvPr>
        </p:nvSpPr>
        <p:spPr bwMode="ltGray">
          <a:xfrm>
            <a:off x="381001" y="384048"/>
            <a:ext cx="11430000" cy="5723065"/>
          </a:xfrm>
          <a:prstGeom prst="rect">
            <a:avLst/>
          </a:prstGeo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4" name="Content Placeholder 5">
            <a:extLst>
              <a:ext uri="{FF2B5EF4-FFF2-40B4-BE49-F238E27FC236}">
                <a16:creationId xmlns:a16="http://schemas.microsoft.com/office/drawing/2014/main" id="{53AD8A8D-470A-42F4-B89F-891AF730A3D2}"/>
              </a:ext>
            </a:extLst>
          </p:cNvPr>
          <p:cNvSpPr>
            <a:spLocks noGrp="1"/>
          </p:cNvSpPr>
          <p:nvPr>
            <p:ph sz="quarter" idx="12" hasCustomPrompt="1"/>
          </p:nvPr>
        </p:nvSpPr>
        <p:spPr bwMode="white">
          <a:xfrm>
            <a:off x="381001" y="3794760"/>
            <a:ext cx="11430000" cy="2312352"/>
          </a:xfrm>
          <a:prstGeom prst="rect">
            <a:avLst/>
          </a:prstGeom>
          <a:solidFill>
            <a:schemeClr val="bg1"/>
          </a:solidFill>
        </p:spPr>
        <p:txBody>
          <a:bodyPr lIns="731520" tIns="292608" rIns="9144000" bIns="365760"/>
          <a:lstStyle>
            <a:lvl1pPr>
              <a:defRPr sz="2000" b="1"/>
            </a:lvl1pPr>
            <a:lvl2pPr marL="0" indent="0">
              <a:buFontTx/>
              <a:buNone/>
              <a:defRPr sz="1600"/>
            </a:lvl2pPr>
          </a:lstStyle>
          <a:p>
            <a:pPr lvl="0"/>
            <a:r>
              <a:rPr lang="en-US" dirty="0"/>
              <a:t>Header</a:t>
            </a:r>
          </a:p>
          <a:p>
            <a:pPr lvl="1"/>
            <a:r>
              <a:rPr lang="en-US" dirty="0"/>
              <a:t>Descriptor text</a:t>
            </a:r>
          </a:p>
        </p:txBody>
      </p:sp>
      <p:sp>
        <p:nvSpPr>
          <p:cNvPr id="5" name="Content Placeholder 5">
            <a:extLst>
              <a:ext uri="{FF2B5EF4-FFF2-40B4-BE49-F238E27FC236}">
                <a16:creationId xmlns:a16="http://schemas.microsoft.com/office/drawing/2014/main" id="{F96E2BF7-E62D-4587-9BEA-CECFE8589175}"/>
              </a:ext>
            </a:extLst>
          </p:cNvPr>
          <p:cNvSpPr>
            <a:spLocks noGrp="1"/>
          </p:cNvSpPr>
          <p:nvPr>
            <p:ph sz="quarter" idx="14" hasCustomPrompt="1"/>
          </p:nvPr>
        </p:nvSpPr>
        <p:spPr bwMode="gray">
          <a:xfrm>
            <a:off x="3181494" y="4087368"/>
            <a:ext cx="155448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6" name="Content Placeholder 5">
            <a:extLst>
              <a:ext uri="{FF2B5EF4-FFF2-40B4-BE49-F238E27FC236}">
                <a16:creationId xmlns:a16="http://schemas.microsoft.com/office/drawing/2014/main" id="{C3482B0A-BFAD-4F7B-83D3-C0737C485A03}"/>
              </a:ext>
            </a:extLst>
          </p:cNvPr>
          <p:cNvSpPr>
            <a:spLocks noGrp="1"/>
          </p:cNvSpPr>
          <p:nvPr>
            <p:ph sz="quarter" idx="15" hasCustomPrompt="1"/>
          </p:nvPr>
        </p:nvSpPr>
        <p:spPr bwMode="gray">
          <a:xfrm>
            <a:off x="5292104" y="4087368"/>
            <a:ext cx="155448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7" name="Content Placeholder 5">
            <a:extLst>
              <a:ext uri="{FF2B5EF4-FFF2-40B4-BE49-F238E27FC236}">
                <a16:creationId xmlns:a16="http://schemas.microsoft.com/office/drawing/2014/main" id="{9EABA800-0A4E-4FCE-B7DE-DC5F52FEF817}"/>
              </a:ext>
            </a:extLst>
          </p:cNvPr>
          <p:cNvSpPr>
            <a:spLocks noGrp="1"/>
          </p:cNvSpPr>
          <p:nvPr>
            <p:ph sz="quarter" idx="16" hasCustomPrompt="1"/>
          </p:nvPr>
        </p:nvSpPr>
        <p:spPr bwMode="gray">
          <a:xfrm>
            <a:off x="7410332" y="4087368"/>
            <a:ext cx="1552597"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8" name="Content Placeholder 5">
            <a:extLst>
              <a:ext uri="{FF2B5EF4-FFF2-40B4-BE49-F238E27FC236}">
                <a16:creationId xmlns:a16="http://schemas.microsoft.com/office/drawing/2014/main" id="{653CED7E-535E-4970-81C1-46551B5F340D}"/>
              </a:ext>
            </a:extLst>
          </p:cNvPr>
          <p:cNvSpPr>
            <a:spLocks noGrp="1"/>
          </p:cNvSpPr>
          <p:nvPr>
            <p:ph sz="quarter" idx="20" hasCustomPrompt="1"/>
          </p:nvPr>
        </p:nvSpPr>
        <p:spPr bwMode="gray">
          <a:xfrm>
            <a:off x="9522127" y="4087368"/>
            <a:ext cx="160020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2" name="Title 1">
            <a:extLst>
              <a:ext uri="{FF2B5EF4-FFF2-40B4-BE49-F238E27FC236}">
                <a16:creationId xmlns:a16="http://schemas.microsoft.com/office/drawing/2014/main" id="{398A76BE-78AB-4609-97E9-57AEDF02D1F2}"/>
              </a:ext>
            </a:extLst>
          </p:cNvPr>
          <p:cNvSpPr>
            <a:spLocks noGrp="1"/>
          </p:cNvSpPr>
          <p:nvPr>
            <p:ph type="title" hasCustomPrompt="1"/>
          </p:nvPr>
        </p:nvSpPr>
        <p:spPr bwMode="white"/>
        <p:txBody>
          <a:bodyPr/>
          <a:lstStyle>
            <a:lvl1pPr>
              <a:defRPr>
                <a:solidFill>
                  <a:schemeClr val="bg1"/>
                </a:solidFill>
              </a:defRPr>
            </a:lvl1pPr>
          </a:lstStyle>
          <a:p>
            <a:r>
              <a:rPr lang="en-US" dirty="0"/>
              <a:t>Click to add title for five column journey layout</a:t>
            </a:r>
          </a:p>
        </p:txBody>
      </p:sp>
      <p:sp>
        <p:nvSpPr>
          <p:cNvPr id="9" name="Text Placeholder 26">
            <a:extLst>
              <a:ext uri="{FF2B5EF4-FFF2-40B4-BE49-F238E27FC236}">
                <a16:creationId xmlns:a16="http://schemas.microsoft.com/office/drawing/2014/main" id="{52373044-8748-48E3-82A3-7A6C0B4FCA9E}"/>
              </a:ext>
            </a:extLst>
          </p:cNvPr>
          <p:cNvSpPr>
            <a:spLocks noGrp="1"/>
          </p:cNvSpPr>
          <p:nvPr>
            <p:ph type="body" sz="quarter" idx="21" hasCustomPrompt="1"/>
          </p:nvPr>
        </p:nvSpPr>
        <p:spPr bwMode="ltGray">
          <a:xfrm>
            <a:off x="578990" y="1147235"/>
            <a:ext cx="4502150" cy="663575"/>
          </a:xfrm>
          <a:prstGeom prst="rect">
            <a:avLst/>
          </a:prstGeom>
        </p:spPr>
        <p:txBody>
          <a:bodyPr>
            <a:noAutofit/>
          </a:bodyPr>
          <a:lstStyle>
            <a:lvl1pPr>
              <a:defRPr sz="1600" b="0" baseline="0">
                <a:solidFill>
                  <a:schemeClr val="bg1"/>
                </a:solidFill>
              </a:defRPr>
            </a:lvl1pPr>
          </a:lstStyle>
          <a:p>
            <a:pPr lvl="0"/>
            <a:r>
              <a:rPr lang="en-US" dirty="0"/>
              <a:t>Subtitle</a:t>
            </a:r>
          </a:p>
        </p:txBody>
      </p:sp>
    </p:spTree>
    <p:extLst>
      <p:ext uri="{BB962C8B-B14F-4D97-AF65-F5344CB8AC3E}">
        <p14:creationId xmlns:p14="http://schemas.microsoft.com/office/powerpoint/2010/main" val="2454997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with image_red">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rgbClr val="CC0000">
              <a:alpha val="69804"/>
            </a:srgb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15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with image_gray">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chemeClr val="accent6">
              <a:alpha val="69804"/>
            </a:scheme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6082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with image_blue">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rgbClr val="267AC0">
              <a:alpha val="69804"/>
            </a:srgb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033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7F23-ABBC-49EB-8D2A-5E3E1AE5D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E74F9-BEB2-4BBC-8C82-092E7D763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72F07D-FD7F-45F8-BED2-982265CE0806}"/>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58D82FD3-55BE-40CD-9792-B2BE7ACFA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9AA4B-214C-4A29-AB7B-79B718CC7B65}"/>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358708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left red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9" name="Title 1"/>
          <p:cNvSpPr>
            <a:spLocks noGrp="1"/>
          </p:cNvSpPr>
          <p:nvPr>
            <p:ph type="title" hasCustomPrompt="1"/>
          </p:nvPr>
        </p:nvSpPr>
        <p:spPr>
          <a:xfrm>
            <a:off x="777442" y="0"/>
            <a:ext cx="5318557" cy="5724144"/>
          </a:xfrm>
          <a:solidFill>
            <a:srgbClr val="CC0000">
              <a:alpha val="74902"/>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5" name="Content Placeholder 2"/>
          <p:cNvSpPr>
            <a:spLocks noGrp="1"/>
          </p:cNvSpPr>
          <p:nvPr>
            <p:ph idx="1" hasCustomPrompt="1"/>
          </p:nvPr>
        </p:nvSpPr>
        <p:spPr bwMode="gray">
          <a:xfrm>
            <a:off x="1344518" y="2103120"/>
            <a:ext cx="4115872" cy="3154680"/>
          </a:xfr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150177280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right red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6096000" y="0"/>
            <a:ext cx="5323194" cy="5724144"/>
          </a:xfrm>
          <a:solidFill>
            <a:srgbClr val="CC0000">
              <a:alpha val="74902"/>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5" name="Content Placeholder 2"/>
          <p:cNvSpPr>
            <a:spLocks noGrp="1"/>
          </p:cNvSpPr>
          <p:nvPr>
            <p:ph idx="1" hasCustomPrompt="1"/>
          </p:nvPr>
        </p:nvSpPr>
        <p:spPr bwMode="gray">
          <a:xfrm>
            <a:off x="6667712" y="2103120"/>
            <a:ext cx="4115872" cy="3154680"/>
          </a:xfr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92589817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left whit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D14F5350-F856-4CE2-860F-786930069D9B}"/>
              </a:ext>
            </a:extLst>
          </p:cNvPr>
          <p:cNvSpPr>
            <a:spLocks noGrp="1"/>
          </p:cNvSpPr>
          <p:nvPr>
            <p:ph type="title" hasCustomPrompt="1"/>
          </p:nvPr>
        </p:nvSpPr>
        <p:spPr>
          <a:xfrm>
            <a:off x="777442" y="0"/>
            <a:ext cx="5318557"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dirty="0"/>
              <a:t>Click to add title</a:t>
            </a:r>
          </a:p>
        </p:txBody>
      </p:sp>
      <p:sp>
        <p:nvSpPr>
          <p:cNvPr id="12" name="Content Placeholder 2">
            <a:extLst>
              <a:ext uri="{FF2B5EF4-FFF2-40B4-BE49-F238E27FC236}">
                <a16:creationId xmlns:a16="http://schemas.microsoft.com/office/drawing/2014/main" id="{CE6F7246-B09D-4869-8C9B-A9C60AC998DF}"/>
              </a:ext>
            </a:extLst>
          </p:cNvPr>
          <p:cNvSpPr>
            <a:spLocks noGrp="1"/>
          </p:cNvSpPr>
          <p:nvPr>
            <p:ph idx="1" hasCustomPrompt="1"/>
          </p:nvPr>
        </p:nvSpPr>
        <p:spPr bwMode="gray">
          <a:xfrm>
            <a:off x="1344518" y="2103120"/>
            <a:ext cx="4115872" cy="3154680"/>
          </a:xfrm>
        </p:spPr>
        <p:txBody>
          <a:bodyPr/>
          <a:lstStyle>
            <a:lvl1pPr>
              <a:defRPr sz="1600" cap="none" baseline="0">
                <a:solidFill>
                  <a:schemeClr val="tx2"/>
                </a:solidFill>
              </a:defRPr>
            </a:lvl1pPr>
            <a:lvl2pPr marL="171450" indent="-171450">
              <a:defRPr sz="1600">
                <a:solidFill>
                  <a:schemeClr val="tx2"/>
                </a:solidFill>
              </a:defRPr>
            </a:lvl2pPr>
            <a:lvl3pPr marL="347663" indent="-176213">
              <a:spcBef>
                <a:spcPts val="600"/>
              </a:spcBef>
              <a:buFont typeface="Arial" panose="020B0604020202020204" pitchFamily="34" charset="0"/>
              <a:buChar char="–"/>
              <a:defRPr sz="1600">
                <a:solidFill>
                  <a:schemeClr val="tx2"/>
                </a:solidFill>
              </a:defRPr>
            </a:lvl3pPr>
            <a:lvl4pPr marL="509588" indent="-161925">
              <a:spcBef>
                <a:spcPts val="600"/>
              </a:spcBef>
              <a:defRPr sz="1600">
                <a:solidFill>
                  <a:schemeClr val="tx2"/>
                </a:solidFill>
              </a:defRPr>
            </a:lvl4pPr>
            <a:lvl5pPr marL="682625" indent="-173038">
              <a:spcBef>
                <a:spcPts val="600"/>
              </a:spcBef>
              <a:defRPr sz="1600">
                <a:solidFill>
                  <a:schemeClr val="tx2"/>
                </a:solidFill>
              </a:defRPr>
            </a:lvl5pPr>
            <a:lvl6pPr marL="857250" indent="-174625">
              <a:defRPr>
                <a:solidFill>
                  <a:schemeClr val="tx2"/>
                </a:solidFill>
              </a:defRPr>
            </a:lvl6pPr>
            <a:lvl7pPr marL="1030288" indent="-173038">
              <a:spcBef>
                <a:spcPts val="600"/>
              </a:spcBef>
              <a:buFont typeface="Arial" panose="020B0604020202020204" pitchFamily="34" charset="0"/>
              <a:buChar char="–"/>
              <a:defRPr sz="1600" baseline="0">
                <a:solidFill>
                  <a:schemeClr val="tx2"/>
                </a:solidFill>
              </a:defRPr>
            </a:lvl7pPr>
            <a:lvl8pPr marL="1203325" indent="-174625">
              <a:spcBef>
                <a:spcPts val="600"/>
              </a:spcBef>
              <a:buFont typeface="Arial" panose="020B0604020202020204" pitchFamily="34" charset="0"/>
              <a:buChar char="•"/>
              <a:defRPr sz="1600">
                <a:solidFill>
                  <a:schemeClr val="tx2"/>
                </a:solidFill>
              </a:defRPr>
            </a:lvl8pPr>
            <a:lvl9pPr marL="1377950" indent="-174625">
              <a:spcBef>
                <a:spcPts val="600"/>
              </a:spcBef>
              <a:buFont typeface="Arial" panose="020B0604020202020204" pitchFamily="34" charset="0"/>
              <a:buChar char="–"/>
              <a:defRPr sz="16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60693930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right whit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09C3F36B-0F1A-484C-8F09-926368436F42}"/>
              </a:ext>
            </a:extLst>
          </p:cNvPr>
          <p:cNvSpPr>
            <a:spLocks noGrp="1"/>
          </p:cNvSpPr>
          <p:nvPr>
            <p:ph type="title" hasCustomPrompt="1"/>
          </p:nvPr>
        </p:nvSpPr>
        <p:spPr>
          <a:xfrm>
            <a:off x="6096000" y="0"/>
            <a:ext cx="5323194"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dirty="0"/>
              <a:t>Click to add title</a:t>
            </a:r>
          </a:p>
        </p:txBody>
      </p:sp>
      <p:sp>
        <p:nvSpPr>
          <p:cNvPr id="10" name="Content Placeholder 2">
            <a:extLst>
              <a:ext uri="{FF2B5EF4-FFF2-40B4-BE49-F238E27FC236}">
                <a16:creationId xmlns:a16="http://schemas.microsoft.com/office/drawing/2014/main" id="{4A61B317-D052-42DC-B060-76B6BFFAACD5}"/>
              </a:ext>
            </a:extLst>
          </p:cNvPr>
          <p:cNvSpPr>
            <a:spLocks noGrp="1"/>
          </p:cNvSpPr>
          <p:nvPr>
            <p:ph idx="1" hasCustomPrompt="1"/>
          </p:nvPr>
        </p:nvSpPr>
        <p:spPr bwMode="gray">
          <a:xfrm>
            <a:off x="6667712" y="2103120"/>
            <a:ext cx="4115872" cy="3154680"/>
          </a:xfrm>
        </p:spPr>
        <p:txBody>
          <a:bodyPr/>
          <a:lstStyle>
            <a:lvl1pPr>
              <a:defRPr sz="1600" cap="none" baseline="0">
                <a:solidFill>
                  <a:schemeClr val="tx2"/>
                </a:solidFill>
              </a:defRPr>
            </a:lvl1pPr>
            <a:lvl2pPr marL="171450" indent="-171450">
              <a:defRPr sz="1600">
                <a:solidFill>
                  <a:schemeClr val="tx2"/>
                </a:solidFill>
              </a:defRPr>
            </a:lvl2pPr>
            <a:lvl3pPr marL="347663" indent="-176213">
              <a:spcBef>
                <a:spcPts val="600"/>
              </a:spcBef>
              <a:buFont typeface="Arial" panose="020B0604020202020204" pitchFamily="34" charset="0"/>
              <a:buChar char="–"/>
              <a:defRPr sz="1600">
                <a:solidFill>
                  <a:schemeClr val="tx2"/>
                </a:solidFill>
              </a:defRPr>
            </a:lvl3pPr>
            <a:lvl4pPr marL="509588" indent="-161925">
              <a:spcBef>
                <a:spcPts val="600"/>
              </a:spcBef>
              <a:defRPr sz="1600">
                <a:solidFill>
                  <a:schemeClr val="tx2"/>
                </a:solidFill>
              </a:defRPr>
            </a:lvl4pPr>
            <a:lvl5pPr marL="682625" indent="-173038">
              <a:spcBef>
                <a:spcPts val="600"/>
              </a:spcBef>
              <a:defRPr sz="1600">
                <a:solidFill>
                  <a:schemeClr val="tx2"/>
                </a:solidFill>
              </a:defRPr>
            </a:lvl5pPr>
            <a:lvl6pPr marL="857250" indent="-174625">
              <a:defRPr>
                <a:solidFill>
                  <a:schemeClr val="tx2"/>
                </a:solidFill>
              </a:defRPr>
            </a:lvl6pPr>
            <a:lvl7pPr marL="1030288" indent="-173038">
              <a:spcBef>
                <a:spcPts val="600"/>
              </a:spcBef>
              <a:buFont typeface="Arial" panose="020B0604020202020204" pitchFamily="34" charset="0"/>
              <a:buChar char="–"/>
              <a:defRPr sz="1600" baseline="0">
                <a:solidFill>
                  <a:schemeClr val="tx2"/>
                </a:solidFill>
              </a:defRPr>
            </a:lvl7pPr>
            <a:lvl8pPr marL="1203325" indent="-174625">
              <a:spcBef>
                <a:spcPts val="600"/>
              </a:spcBef>
              <a:buFont typeface="Arial" panose="020B0604020202020204" pitchFamily="34" charset="0"/>
              <a:buChar char="•"/>
              <a:defRPr sz="1600">
                <a:solidFill>
                  <a:schemeClr val="tx2"/>
                </a:solidFill>
              </a:defRPr>
            </a:lvl8pPr>
            <a:lvl9pPr marL="1377950" indent="-174625">
              <a:spcBef>
                <a:spcPts val="600"/>
              </a:spcBef>
              <a:buFont typeface="Arial" panose="020B0604020202020204" pitchFamily="34" charset="0"/>
              <a:buChar char="–"/>
              <a:defRPr sz="16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38972132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left blu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bwMode="ltGray">
          <a:xfrm>
            <a:off x="384148" y="384048"/>
            <a:ext cx="11432977" cy="5724144"/>
          </a:xfrm>
          <a:prstGeom prst="rect">
            <a:avLst/>
          </a:prstGeo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4EB3AA7B-BFA1-4F3B-8433-5B996FE1106C}"/>
              </a:ext>
            </a:extLst>
          </p:cNvPr>
          <p:cNvSpPr>
            <a:spLocks noGrp="1"/>
          </p:cNvSpPr>
          <p:nvPr>
            <p:ph type="title" hasCustomPrompt="1"/>
          </p:nvPr>
        </p:nvSpPr>
        <p:spPr bwMode="ltGray">
          <a:xfrm>
            <a:off x="777442" y="0"/>
            <a:ext cx="5318557" cy="5724144"/>
          </a:xfrm>
          <a:solidFill>
            <a:srgbClr val="267AC0">
              <a:alpha val="85098"/>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10" name="Content Placeholder 2">
            <a:extLst>
              <a:ext uri="{FF2B5EF4-FFF2-40B4-BE49-F238E27FC236}">
                <a16:creationId xmlns:a16="http://schemas.microsoft.com/office/drawing/2014/main" id="{47D4864B-4462-4B16-A8C6-1DC8862069AA}"/>
              </a:ext>
            </a:extLst>
          </p:cNvPr>
          <p:cNvSpPr>
            <a:spLocks noGrp="1"/>
          </p:cNvSpPr>
          <p:nvPr>
            <p:ph idx="1" hasCustomPrompt="1"/>
          </p:nvPr>
        </p:nvSpPr>
        <p:spPr bwMode="gray">
          <a:xfrm>
            <a:off x="1344518" y="2103120"/>
            <a:ext cx="4115872" cy="3154680"/>
          </a:xfrm>
          <a:prstGeom prst="rect">
            <a:avLst/>
          </a:prstGeo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59190915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right blu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bwMode="ltGray">
          <a:xfrm>
            <a:off x="384148" y="384048"/>
            <a:ext cx="11432977" cy="5724144"/>
          </a:xfrm>
          <a:prstGeom prst="rect">
            <a:avLst/>
          </a:prstGeo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93148CBB-91E1-498A-B884-AECB778C0018}"/>
              </a:ext>
            </a:extLst>
          </p:cNvPr>
          <p:cNvSpPr>
            <a:spLocks noGrp="1"/>
          </p:cNvSpPr>
          <p:nvPr>
            <p:ph type="title" hasCustomPrompt="1"/>
          </p:nvPr>
        </p:nvSpPr>
        <p:spPr bwMode="ltGray">
          <a:xfrm>
            <a:off x="6096000" y="0"/>
            <a:ext cx="5323194" cy="5724144"/>
          </a:xfrm>
          <a:solidFill>
            <a:srgbClr val="267AC0">
              <a:alpha val="85098"/>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9" name="Content Placeholder 2">
            <a:extLst>
              <a:ext uri="{FF2B5EF4-FFF2-40B4-BE49-F238E27FC236}">
                <a16:creationId xmlns:a16="http://schemas.microsoft.com/office/drawing/2014/main" id="{DF62E717-3D00-4196-812F-72CF9487567D}"/>
              </a:ext>
            </a:extLst>
          </p:cNvPr>
          <p:cNvSpPr>
            <a:spLocks noGrp="1"/>
          </p:cNvSpPr>
          <p:nvPr>
            <p:ph idx="1" hasCustomPrompt="1"/>
          </p:nvPr>
        </p:nvSpPr>
        <p:spPr bwMode="gray">
          <a:xfrm>
            <a:off x="6667712" y="2103120"/>
            <a:ext cx="4115872" cy="3154680"/>
          </a:xfrm>
          <a:prstGeom prst="rect">
            <a:avLst/>
          </a:prstGeo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389880571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point right with image">
    <p:spTree>
      <p:nvGrpSpPr>
        <p:cNvPr id="1" name=""/>
        <p:cNvGrpSpPr/>
        <p:nvPr/>
      </p:nvGrpSpPr>
      <p:grpSpPr>
        <a:xfrm>
          <a:off x="0" y="0"/>
          <a:ext cx="0" cy="0"/>
          <a:chOff x="0" y="0"/>
          <a:chExt cx="0" cy="0"/>
        </a:xfrm>
      </p:grpSpPr>
      <p:sp>
        <p:nvSpPr>
          <p:cNvPr id="10" name="Picture Placeholder 15"/>
          <p:cNvSpPr>
            <a:spLocks noGrp="1"/>
          </p:cNvSpPr>
          <p:nvPr>
            <p:ph type="pic" sz="quarter" idx="18"/>
          </p:nvPr>
        </p:nvSpPr>
        <p:spPr bwMode="ltGray">
          <a:xfrm>
            <a:off x="393294" y="384048"/>
            <a:ext cx="7545765" cy="5724144"/>
          </a:xfrm>
          <a:prstGeom prst="rect">
            <a:avLst/>
          </a:prstGeo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sp>
        <p:nvSpPr>
          <p:cNvPr id="8" name="Rectangle 7"/>
          <p:cNvSpPr/>
          <p:nvPr userDrawn="1"/>
        </p:nvSpPr>
        <p:spPr bwMode="invGray">
          <a:xfrm>
            <a:off x="8167719"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Arial" panose="020B0604020202020204" pitchFamily="34" charset="0"/>
              <a:cs typeface="Arial" panose="020B0604020202020204" pitchFamily="34" charset="0"/>
            </a:endParaRPr>
          </a:p>
        </p:txBody>
      </p:sp>
      <p:sp>
        <p:nvSpPr>
          <p:cNvPr id="9" name="Text Placeholder 8"/>
          <p:cNvSpPr>
            <a:spLocks noGrp="1"/>
          </p:cNvSpPr>
          <p:nvPr>
            <p:ph type="body" sz="quarter" idx="25" hasCustomPrompt="1"/>
          </p:nvPr>
        </p:nvSpPr>
        <p:spPr bwMode="black">
          <a:xfrm>
            <a:off x="8487393" y="2355601"/>
            <a:ext cx="3005570" cy="1665288"/>
          </a:xfrm>
          <a:prstGeom prst="rect">
            <a:avLst/>
          </a:prstGeom>
        </p:spPr>
        <p:txBody>
          <a:bodyPr anchor="ctr">
            <a:noAutofit/>
          </a:bodyPr>
          <a:lstStyle>
            <a:lvl1pPr algn="ctr">
              <a:lnSpc>
                <a:spcPct val="90000"/>
              </a:lnSpc>
              <a:defRPr sz="3200" b="1" baseline="0">
                <a:solidFill>
                  <a:schemeClr val="bg1"/>
                </a:solidFill>
              </a:defRPr>
            </a:lvl1pPr>
          </a:lstStyle>
          <a:p>
            <a:pPr lvl="0"/>
            <a:r>
              <a:rPr lang="en-US" dirty="0"/>
              <a:t>Main key</a:t>
            </a:r>
            <a:br>
              <a:rPr lang="en-US" dirty="0"/>
            </a:br>
            <a:r>
              <a:rPr lang="en-US" dirty="0"/>
              <a:t>point here</a:t>
            </a:r>
          </a:p>
        </p:txBody>
      </p:sp>
    </p:spTree>
    <p:extLst>
      <p:ext uri="{BB962C8B-B14F-4D97-AF65-F5344CB8AC3E}">
        <p14:creationId xmlns:p14="http://schemas.microsoft.com/office/powerpoint/2010/main" val="21921353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2465CF-D517-48C5-BE69-F66E560A5EE4}"/>
              </a:ext>
            </a:extLst>
          </p:cNvPr>
          <p:cNvSpPr>
            <a:spLocks noGrp="1"/>
          </p:cNvSpPr>
          <p:nvPr>
            <p:ph type="pic" sz="quarter" idx="10"/>
          </p:nvPr>
        </p:nvSpPr>
        <p:spPr>
          <a:xfrm>
            <a:off x="1" y="0"/>
            <a:ext cx="12192000" cy="6858000"/>
          </a:xfrm>
          <a:solidFill>
            <a:schemeClr val="bg1">
              <a:lumMod val="75000"/>
            </a:schemeClr>
          </a:solidFill>
        </p:spPr>
        <p:txBody>
          <a:bodyPr/>
          <a:lstStyle/>
          <a:p>
            <a:r>
              <a:rPr lang="en-US"/>
              <a:t>Click icon to add picture</a:t>
            </a:r>
          </a:p>
        </p:txBody>
      </p:sp>
      <p:sp>
        <p:nvSpPr>
          <p:cNvPr id="3" name="Title 1">
            <a:extLst>
              <a:ext uri="{FF2B5EF4-FFF2-40B4-BE49-F238E27FC236}">
                <a16:creationId xmlns:a16="http://schemas.microsoft.com/office/drawing/2014/main" id="{DF26ACCE-5644-4062-8AED-5E51246A6494}"/>
              </a:ext>
            </a:extLst>
          </p:cNvPr>
          <p:cNvSpPr>
            <a:spLocks noGrp="1"/>
          </p:cNvSpPr>
          <p:nvPr>
            <p:ph type="ctrTitle" hasCustomPrompt="1"/>
          </p:nvPr>
        </p:nvSpPr>
        <p:spPr bwMode="white">
          <a:xfrm>
            <a:off x="1069335" y="1207606"/>
            <a:ext cx="3395987" cy="3538233"/>
          </a:xfrm>
        </p:spPr>
        <p:txBody>
          <a:bodyPr anchor="ctr">
            <a:noAutofit/>
          </a:bodyPr>
          <a:lstStyle>
            <a:lvl1pPr algn="l">
              <a:lnSpc>
                <a:spcPct val="80000"/>
              </a:lnSpc>
              <a:defRPr sz="6600" baseline="0">
                <a:solidFill>
                  <a:schemeClr val="bg1"/>
                </a:solidFill>
              </a:defRPr>
            </a:lvl1pPr>
          </a:lstStyle>
          <a:p>
            <a:r>
              <a:rPr lang="en-US" dirty="0"/>
              <a:t>Closing text</a:t>
            </a:r>
          </a:p>
        </p:txBody>
      </p:sp>
      <p:grpSp>
        <p:nvGrpSpPr>
          <p:cNvPr id="6" name="Group 5">
            <a:extLst>
              <a:ext uri="{FF2B5EF4-FFF2-40B4-BE49-F238E27FC236}">
                <a16:creationId xmlns:a16="http://schemas.microsoft.com/office/drawing/2014/main" id="{A16CBE5A-E52B-4E62-93C4-A12E04FBF93B}"/>
              </a:ext>
            </a:extLst>
          </p:cNvPr>
          <p:cNvGrpSpPr>
            <a:grpSpLocks noChangeAspect="1"/>
          </p:cNvGrpSpPr>
          <p:nvPr userDrawn="1"/>
        </p:nvGrpSpPr>
        <p:grpSpPr>
          <a:xfrm>
            <a:off x="10355279" y="6373316"/>
            <a:ext cx="1279513" cy="157138"/>
            <a:chOff x="1011652" y="1504398"/>
            <a:chExt cx="10028238" cy="1231900"/>
          </a:xfrm>
          <a:solidFill>
            <a:schemeClr val="bg1"/>
          </a:solidFill>
        </p:grpSpPr>
        <p:sp>
          <p:nvSpPr>
            <p:cNvPr id="7" name="Freeform 15">
              <a:extLst>
                <a:ext uri="{FF2B5EF4-FFF2-40B4-BE49-F238E27FC236}">
                  <a16:creationId xmlns:a16="http://schemas.microsoft.com/office/drawing/2014/main" id="{739C6BE4-01E7-4AD6-8E9C-FCC90512255B}"/>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 name="Freeform 16">
              <a:extLst>
                <a:ext uri="{FF2B5EF4-FFF2-40B4-BE49-F238E27FC236}">
                  <a16:creationId xmlns:a16="http://schemas.microsoft.com/office/drawing/2014/main" id="{355E9978-E17D-4A87-8CC7-68C6A991B057}"/>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9" name="Freeform 17">
              <a:extLst>
                <a:ext uri="{FF2B5EF4-FFF2-40B4-BE49-F238E27FC236}">
                  <a16:creationId xmlns:a16="http://schemas.microsoft.com/office/drawing/2014/main" id="{7B8019EC-0F12-4DC2-98A9-3781E0DFDAB1}"/>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0" name="Freeform 18">
              <a:extLst>
                <a:ext uri="{FF2B5EF4-FFF2-40B4-BE49-F238E27FC236}">
                  <a16:creationId xmlns:a16="http://schemas.microsoft.com/office/drawing/2014/main" id="{506FABD5-8CA8-4495-9FC9-2364B2B95074}"/>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1" name="Freeform 19">
              <a:extLst>
                <a:ext uri="{FF2B5EF4-FFF2-40B4-BE49-F238E27FC236}">
                  <a16:creationId xmlns:a16="http://schemas.microsoft.com/office/drawing/2014/main" id="{2E713DC5-F0B9-4117-B74B-05B58DF9FD99}"/>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2" name="Freeform 10">
              <a:extLst>
                <a:ext uri="{FF2B5EF4-FFF2-40B4-BE49-F238E27FC236}">
                  <a16:creationId xmlns:a16="http://schemas.microsoft.com/office/drawing/2014/main" id="{85758825-D5B0-4F1A-AC88-A7ACB662B364}"/>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4266995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VS logo on whit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949C91-C34A-48C0-97AF-F55ED1D82DFF}"/>
              </a:ext>
            </a:extLst>
          </p:cNvPr>
          <p:cNvGrpSpPr>
            <a:grpSpLocks noChangeAspect="1"/>
          </p:cNvGrpSpPr>
          <p:nvPr userDrawn="1"/>
        </p:nvGrpSpPr>
        <p:grpSpPr bwMode="gray">
          <a:xfrm>
            <a:off x="2826318" y="3027447"/>
            <a:ext cx="6539366" cy="803106"/>
            <a:chOff x="1011652" y="1504398"/>
            <a:chExt cx="10028238" cy="1231900"/>
          </a:xfrm>
          <a:solidFill>
            <a:srgbClr val="000000"/>
          </a:solidFill>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grpSp>
    </p:spTree>
    <p:extLst>
      <p:ext uri="{BB962C8B-B14F-4D97-AF65-F5344CB8AC3E}">
        <p14:creationId xmlns:p14="http://schemas.microsoft.com/office/powerpoint/2010/main" val="2260781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VS logo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bwMode="invGray">
          <a:xfrm>
            <a:off x="1"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grpSp>
        <p:nvGrpSpPr>
          <p:cNvPr id="4" name="Group 3">
            <a:extLst>
              <a:ext uri="{FF2B5EF4-FFF2-40B4-BE49-F238E27FC236}">
                <a16:creationId xmlns:a16="http://schemas.microsoft.com/office/drawing/2014/main" id="{40949C91-C34A-48C0-97AF-F55ED1D82DFF}"/>
              </a:ext>
            </a:extLst>
          </p:cNvPr>
          <p:cNvGrpSpPr>
            <a:grpSpLocks noChangeAspect="1"/>
          </p:cNvGrpSpPr>
          <p:nvPr userDrawn="1"/>
        </p:nvGrpSpPr>
        <p:grpSpPr bwMode="white">
          <a:xfrm>
            <a:off x="2826318" y="3027447"/>
            <a:ext cx="6539366" cy="803106"/>
            <a:chOff x="1011652" y="1504398"/>
            <a:chExt cx="10028238" cy="1231900"/>
          </a:xfrm>
          <a:solidFill>
            <a:schemeClr val="bg1"/>
          </a:solidFill>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white">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white">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white">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white">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white">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white">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grpSp>
    </p:spTree>
    <p:extLst>
      <p:ext uri="{BB962C8B-B14F-4D97-AF65-F5344CB8AC3E}">
        <p14:creationId xmlns:p14="http://schemas.microsoft.com/office/powerpoint/2010/main" val="251426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F434-A5BC-41A2-B108-83B7376CE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FC1E5-7CF6-412C-873B-D13A8DA89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3B88A3-1132-43D9-ADE3-615EC7E55C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406DE7-117C-45C7-8EB8-B733E9B64604}"/>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6" name="Footer Placeholder 5">
            <a:extLst>
              <a:ext uri="{FF2B5EF4-FFF2-40B4-BE49-F238E27FC236}">
                <a16:creationId xmlns:a16="http://schemas.microsoft.com/office/drawing/2014/main" id="{6A9EBF65-ED0F-4D79-8111-F33ADB96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17BB8-C2EE-4DD6-A77E-44DE461CF70C}"/>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1575401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B6D789-DCC0-A542-B2BD-2299EEB75BAE}"/>
              </a:ext>
            </a:extLst>
          </p:cNvPr>
          <p:cNvSpPr/>
          <p:nvPr userDrawn="1"/>
        </p:nvSpPr>
        <p:spPr>
          <a:xfrm>
            <a:off x="1" y="6528816"/>
            <a:ext cx="8597960" cy="329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4368800" y="0"/>
            <a:ext cx="78232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605729" y="1374073"/>
            <a:ext cx="3705503" cy="1304972"/>
          </a:xfrm>
        </p:spPr>
        <p:txBody>
          <a:bodyPr wrap="square" lIns="0" rIns="0" anchor="t" anchorCtr="0">
            <a:spAutoFit/>
          </a:bodyPr>
          <a:lstStyle>
            <a:lvl1pPr>
              <a:lnSpc>
                <a:spcPct val="80000"/>
              </a:lnSpc>
              <a:defRPr sz="4800" b="0" i="0" cap="none" baseline="0">
                <a:solidFill>
                  <a:srgbClr val="000000"/>
                </a:solidFill>
                <a:latin typeface="Arial" panose="020B0604020202020204" pitchFamily="34" charset="0"/>
                <a:cs typeface="Arial" panose="020B0604020202020204" pitchFamily="34" charset="0"/>
              </a:defRPr>
            </a:lvl1pPr>
          </a:lstStyle>
          <a:p>
            <a:r>
              <a:rPr lang="en-US" dirty="0"/>
              <a:t>Title goes here 36pt</a:t>
            </a:r>
          </a:p>
        </p:txBody>
      </p:sp>
      <p:pic>
        <p:nvPicPr>
          <p:cNvPr id="10" name="Picture 9">
            <a:extLst>
              <a:ext uri="{FF2B5EF4-FFF2-40B4-BE49-F238E27FC236}">
                <a16:creationId xmlns:a16="http://schemas.microsoft.com/office/drawing/2014/main" id="{CAF174B5-A87C-3642-A0A6-8630F404DAD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569442" y="5745923"/>
            <a:ext cx="1321676" cy="431920"/>
          </a:xfrm>
          <a:prstGeom prst="rect">
            <a:avLst/>
          </a:prstGeom>
        </p:spPr>
      </p:pic>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481175" y="991950"/>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9" name="Rectangle 8">
            <a:extLst>
              <a:ext uri="{FF2B5EF4-FFF2-40B4-BE49-F238E27FC236}">
                <a16:creationId xmlns:a16="http://schemas.microsoft.com/office/drawing/2014/main" id="{D4D11334-CA83-7742-8CE8-1BED3F3CE90E}"/>
              </a:ext>
            </a:extLst>
          </p:cNvPr>
          <p:cNvSpPr/>
          <p:nvPr userDrawn="1"/>
        </p:nvSpPr>
        <p:spPr>
          <a:xfrm>
            <a:off x="481175" y="6262077"/>
            <a:ext cx="6096000" cy="502573"/>
          </a:xfrm>
          <a:prstGeom prst="rect">
            <a:avLst/>
          </a:prstGeom>
        </p:spPr>
        <p:txBody>
          <a:bodyPr>
            <a:spAutoFit/>
          </a:bodyPr>
          <a:lstStyle/>
          <a:p>
            <a:r>
              <a:rPr lang="en-US" sz="1333" b="1" dirty="0">
                <a:solidFill>
                  <a:srgbClr val="000000"/>
                </a:solidFill>
              </a:rPr>
              <a:t>Offered by Cigna Health and Life Insurance </a:t>
            </a:r>
            <a:br>
              <a:rPr lang="en-US" sz="1333" b="1" dirty="0">
                <a:solidFill>
                  <a:srgbClr val="000000"/>
                </a:solidFill>
              </a:rPr>
            </a:br>
            <a:r>
              <a:rPr lang="en-US" sz="1333" b="1" dirty="0">
                <a:solidFill>
                  <a:srgbClr val="000000"/>
                </a:solidFill>
              </a:rPr>
              <a:t>Company, or its affiliates.</a:t>
            </a:r>
          </a:p>
        </p:txBody>
      </p:sp>
    </p:spTree>
    <p:extLst>
      <p:ext uri="{BB962C8B-B14F-4D97-AF65-F5344CB8AC3E}">
        <p14:creationId xmlns:p14="http://schemas.microsoft.com/office/powerpoint/2010/main" val="4244352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60960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361489" y="592135"/>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8" name="Text Placeholder 17">
            <a:extLst>
              <a:ext uri="{FF2B5EF4-FFF2-40B4-BE49-F238E27FC236}">
                <a16:creationId xmlns:a16="http://schemas.microsoft.com/office/drawing/2014/main" id="{EF26C9D7-2E3B-C948-A96A-78A1635E2C2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9" name="Slide Number Placeholder 3">
            <a:extLst>
              <a:ext uri="{FF2B5EF4-FFF2-40B4-BE49-F238E27FC236}">
                <a16:creationId xmlns:a16="http://schemas.microsoft.com/office/drawing/2014/main" id="{1BBB61E4-2382-134D-B3F7-9667712D84C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3252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PHOTO_DIVIDER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1" y="3601157"/>
            <a:ext cx="12192000"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Picture Placeholder 11">
            <a:extLst>
              <a:ext uri="{FF2B5EF4-FFF2-40B4-BE49-F238E27FC236}">
                <a16:creationId xmlns:a16="http://schemas.microsoft.com/office/drawing/2014/main" id="{4339776D-8C57-A549-8220-641E3B30D7B2}"/>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2" name="Title 1">
            <a:extLst>
              <a:ext uri="{FF2B5EF4-FFF2-40B4-BE49-F238E27FC236}">
                <a16:creationId xmlns:a16="http://schemas.microsoft.com/office/drawing/2014/main" id="{58341579-115F-754D-A5F8-9FE9E44D0E72}"/>
              </a:ext>
            </a:extLst>
          </p:cNvPr>
          <p:cNvSpPr>
            <a:spLocks noGrp="1"/>
          </p:cNvSpPr>
          <p:nvPr>
            <p:ph type="title" hasCustomPrompt="1"/>
          </p:nvPr>
        </p:nvSpPr>
        <p:spPr>
          <a:xfrm>
            <a:off x="355600" y="586673"/>
            <a:ext cx="5618397"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a:t>
            </a:r>
          </a:p>
        </p:txBody>
      </p:sp>
      <p:sp>
        <p:nvSpPr>
          <p:cNvPr id="10" name="Slide Number Placeholder 3">
            <a:extLst>
              <a:ext uri="{FF2B5EF4-FFF2-40B4-BE49-F238E27FC236}">
                <a16:creationId xmlns:a16="http://schemas.microsoft.com/office/drawing/2014/main" id="{301EA2D2-621B-6D41-8C2B-DF79C7310537}"/>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764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PHOTO_3 CALLOUT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4361754" y="3440383"/>
            <a:ext cx="7830247"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grpSp>
        <p:nvGrpSpPr>
          <p:cNvPr id="13" name="Group 12">
            <a:extLst>
              <a:ext uri="{FF2B5EF4-FFF2-40B4-BE49-F238E27FC236}">
                <a16:creationId xmlns:a16="http://schemas.microsoft.com/office/drawing/2014/main" id="{D217F37E-33D4-344B-93E9-A868C3612F5E}"/>
              </a:ext>
            </a:extLst>
          </p:cNvPr>
          <p:cNvGrpSpPr/>
          <p:nvPr userDrawn="1"/>
        </p:nvGrpSpPr>
        <p:grpSpPr>
          <a:xfrm>
            <a:off x="355601" y="2953728"/>
            <a:ext cx="4006153" cy="2959333"/>
            <a:chOff x="0" y="2700867"/>
            <a:chExt cx="4724400" cy="1486913"/>
          </a:xfrm>
        </p:grpSpPr>
        <p:sp>
          <p:nvSpPr>
            <p:cNvPr id="14" name="Rectangle 13">
              <a:extLst>
                <a:ext uri="{FF2B5EF4-FFF2-40B4-BE49-F238E27FC236}">
                  <a16:creationId xmlns:a16="http://schemas.microsoft.com/office/drawing/2014/main" id="{453056D0-42F1-2A4B-8F79-C13CA7A634C1}"/>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5" name="Rectangle 14">
              <a:extLst>
                <a:ext uri="{FF2B5EF4-FFF2-40B4-BE49-F238E27FC236}">
                  <a16:creationId xmlns:a16="http://schemas.microsoft.com/office/drawing/2014/main" id="{A39FBFE1-DE4F-F045-AE8C-A7599E4B3985}"/>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4C5E0B79-3B89-D845-BEEA-2113A7DAC647}"/>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Text Placeholder 17">
            <a:extLst>
              <a:ext uri="{FF2B5EF4-FFF2-40B4-BE49-F238E27FC236}">
                <a16:creationId xmlns:a16="http://schemas.microsoft.com/office/drawing/2014/main" id="{A64A1CC4-ED12-384F-BE6F-68C0BDC21CBB}"/>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22" name="Title 1">
            <a:extLst>
              <a:ext uri="{FF2B5EF4-FFF2-40B4-BE49-F238E27FC236}">
                <a16:creationId xmlns:a16="http://schemas.microsoft.com/office/drawing/2014/main" id="{42E577F9-BF9D-D14C-A11E-69B1B4AF13E3}"/>
              </a:ext>
            </a:extLst>
          </p:cNvPr>
          <p:cNvSpPr>
            <a:spLocks noGrp="1"/>
          </p:cNvSpPr>
          <p:nvPr>
            <p:ph type="title" hasCustomPrompt="1"/>
          </p:nvPr>
        </p:nvSpPr>
        <p:spPr>
          <a:xfrm>
            <a:off x="366467" y="592822"/>
            <a:ext cx="4773356"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23" name="Text Placeholder 17">
            <a:extLst>
              <a:ext uri="{FF2B5EF4-FFF2-40B4-BE49-F238E27FC236}">
                <a16:creationId xmlns:a16="http://schemas.microsoft.com/office/drawing/2014/main" id="{143AEF22-52FC-434E-9690-EAF4DFF39821}"/>
              </a:ext>
            </a:extLst>
          </p:cNvPr>
          <p:cNvSpPr>
            <a:spLocks noGrp="1"/>
          </p:cNvSpPr>
          <p:nvPr>
            <p:ph type="body" sz="quarter" idx="15" hasCustomPrompt="1"/>
          </p:nvPr>
        </p:nvSpPr>
        <p:spPr>
          <a:xfrm>
            <a:off x="438405" y="3167613"/>
            <a:ext cx="4006153" cy="249831"/>
          </a:xfrm>
        </p:spPr>
        <p:txBody>
          <a:bodyPr>
            <a:noAutofit/>
          </a:bodyPr>
          <a:lstStyle>
            <a:lvl1pPr>
              <a:defRPr sz="2667" b="0">
                <a:solidFill>
                  <a:srgbClr val="000000"/>
                </a:solidFill>
              </a:defRPr>
            </a:lvl1pPr>
          </a:lstStyle>
          <a:p>
            <a:pPr lvl="0"/>
            <a:r>
              <a:rPr lang="en-US" dirty="0"/>
              <a:t>Callout copy here. </a:t>
            </a:r>
          </a:p>
        </p:txBody>
      </p:sp>
      <p:sp>
        <p:nvSpPr>
          <p:cNvPr id="24" name="Text Placeholder 17">
            <a:extLst>
              <a:ext uri="{FF2B5EF4-FFF2-40B4-BE49-F238E27FC236}">
                <a16:creationId xmlns:a16="http://schemas.microsoft.com/office/drawing/2014/main" id="{6BE20BB1-58CB-8147-AC6A-D591D74D8762}"/>
              </a:ext>
            </a:extLst>
          </p:cNvPr>
          <p:cNvSpPr>
            <a:spLocks noGrp="1"/>
          </p:cNvSpPr>
          <p:nvPr>
            <p:ph type="body" sz="quarter" idx="16" hasCustomPrompt="1"/>
          </p:nvPr>
        </p:nvSpPr>
        <p:spPr>
          <a:xfrm>
            <a:off x="437285" y="4189333"/>
            <a:ext cx="4006153" cy="249831"/>
          </a:xfrm>
        </p:spPr>
        <p:txBody>
          <a:bodyPr>
            <a:noAutofit/>
          </a:bodyPr>
          <a:lstStyle>
            <a:lvl1pPr>
              <a:defRPr sz="2667" b="0">
                <a:solidFill>
                  <a:srgbClr val="000000"/>
                </a:solidFill>
              </a:defRPr>
            </a:lvl1pPr>
          </a:lstStyle>
          <a:p>
            <a:pPr lvl="0"/>
            <a:r>
              <a:rPr lang="en-US" dirty="0"/>
              <a:t>Callout copy here. </a:t>
            </a:r>
          </a:p>
        </p:txBody>
      </p:sp>
      <p:sp>
        <p:nvSpPr>
          <p:cNvPr id="25" name="Text Placeholder 17">
            <a:extLst>
              <a:ext uri="{FF2B5EF4-FFF2-40B4-BE49-F238E27FC236}">
                <a16:creationId xmlns:a16="http://schemas.microsoft.com/office/drawing/2014/main" id="{D6453BA2-3A50-784D-9A98-CBD3294403B6}"/>
              </a:ext>
            </a:extLst>
          </p:cNvPr>
          <p:cNvSpPr>
            <a:spLocks noGrp="1"/>
          </p:cNvSpPr>
          <p:nvPr>
            <p:ph type="body" sz="quarter" idx="17" hasCustomPrompt="1"/>
          </p:nvPr>
        </p:nvSpPr>
        <p:spPr>
          <a:xfrm>
            <a:off x="457272" y="5254665"/>
            <a:ext cx="4006153" cy="249831"/>
          </a:xfrm>
        </p:spPr>
        <p:txBody>
          <a:bodyPr>
            <a:noAutofit/>
          </a:bodyPr>
          <a:lstStyle>
            <a:lvl1pPr>
              <a:defRPr sz="2667" b="0">
                <a:solidFill>
                  <a:srgbClr val="000000"/>
                </a:solidFill>
              </a:defRPr>
            </a:lvl1pPr>
          </a:lstStyle>
          <a:p>
            <a:pPr lvl="0"/>
            <a:r>
              <a:rPr lang="en-US" dirty="0"/>
              <a:t>Callout copy here. </a:t>
            </a:r>
          </a:p>
        </p:txBody>
      </p:sp>
      <p:sp>
        <p:nvSpPr>
          <p:cNvPr id="28" name="Text Placeholder 17">
            <a:extLst>
              <a:ext uri="{FF2B5EF4-FFF2-40B4-BE49-F238E27FC236}">
                <a16:creationId xmlns:a16="http://schemas.microsoft.com/office/drawing/2014/main" id="{85201581-DFCE-3840-9C04-F04AF21FD580}"/>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8" name="Slide Number Placeholder 3">
            <a:extLst>
              <a:ext uri="{FF2B5EF4-FFF2-40B4-BE49-F238E27FC236}">
                <a16:creationId xmlns:a16="http://schemas.microsoft.com/office/drawing/2014/main" id="{27DD2A2C-6297-B342-AE9B-43845B65E288}"/>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090572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PHOTO_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1" y="0"/>
            <a:ext cx="6095999"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6" name="Title 1">
            <a:extLst>
              <a:ext uri="{FF2B5EF4-FFF2-40B4-BE49-F238E27FC236}">
                <a16:creationId xmlns:a16="http://schemas.microsoft.com/office/drawing/2014/main" id="{4FBE990A-7440-3142-99C9-5E7FDF1D40C9}"/>
              </a:ext>
            </a:extLst>
          </p:cNvPr>
          <p:cNvSpPr>
            <a:spLocks noGrp="1"/>
          </p:cNvSpPr>
          <p:nvPr>
            <p:ph type="title" hasCustomPrompt="1"/>
          </p:nvPr>
        </p:nvSpPr>
        <p:spPr>
          <a:xfrm>
            <a:off x="355600" y="583307"/>
            <a:ext cx="5522864"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0" name="Text Placeholder 17">
            <a:extLst>
              <a:ext uri="{FF2B5EF4-FFF2-40B4-BE49-F238E27FC236}">
                <a16:creationId xmlns:a16="http://schemas.microsoft.com/office/drawing/2014/main" id="{F694896A-2B57-BF4D-AEE7-FE70E56A885B}"/>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6" name="Content Placeholder 5">
            <a:extLst>
              <a:ext uri="{FF2B5EF4-FFF2-40B4-BE49-F238E27FC236}">
                <a16:creationId xmlns:a16="http://schemas.microsoft.com/office/drawing/2014/main" id="{B9E4A3B7-BF4B-824C-818C-9E0E585D7EEB}"/>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BFE4B47D-4A68-9045-8540-1916F926376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576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0FAF2A1C-10D9-2C47-8BAF-7CA60EA8EEC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2858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710E0CBB-24C1-D14D-836B-F27395DF9F9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7099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41E85DC5-DF3B-E84A-8991-30F686418773}"/>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4865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3F6FD3-63A1-814B-903E-583BB58F9A71}"/>
              </a:ext>
            </a:extLst>
          </p:cNvPr>
          <p:cNvSpPr txBox="1"/>
          <p:nvPr userDrawn="1"/>
        </p:nvSpPr>
        <p:spPr>
          <a:xfrm>
            <a:off x="-1662545" y="-975360"/>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29" name="Text Placeholder 17">
            <a:extLst>
              <a:ext uri="{FF2B5EF4-FFF2-40B4-BE49-F238E27FC236}">
                <a16:creationId xmlns:a16="http://schemas.microsoft.com/office/drawing/2014/main" id="{F01455F4-A67B-604B-B6FB-242ECF2633F4}"/>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30" name="Title 1">
            <a:extLst>
              <a:ext uri="{FF2B5EF4-FFF2-40B4-BE49-F238E27FC236}">
                <a16:creationId xmlns:a16="http://schemas.microsoft.com/office/drawing/2014/main" id="{8070D40E-D2F0-8841-8AD6-8D9BA51E1817}"/>
              </a:ext>
            </a:extLst>
          </p:cNvPr>
          <p:cNvSpPr>
            <a:spLocks noGrp="1"/>
          </p:cNvSpPr>
          <p:nvPr>
            <p:ph type="title" hasCustomPrompt="1"/>
          </p:nvPr>
        </p:nvSpPr>
        <p:spPr>
          <a:xfrm>
            <a:off x="383261" y="592135"/>
            <a:ext cx="4773356" cy="1173655"/>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We’re in this</a:t>
            </a:r>
            <a:br>
              <a:rPr lang="en-US" dirty="0"/>
            </a:br>
            <a:r>
              <a:rPr lang="en-US" dirty="0"/>
              <a:t>with you</a:t>
            </a:r>
          </a:p>
        </p:txBody>
      </p:sp>
      <p:sp>
        <p:nvSpPr>
          <p:cNvPr id="6" name="Slide Number Placeholder 3">
            <a:extLst>
              <a:ext uri="{FF2B5EF4-FFF2-40B4-BE49-F238E27FC236}">
                <a16:creationId xmlns:a16="http://schemas.microsoft.com/office/drawing/2014/main" id="{64E6F423-6753-C444-A1D5-0E17EE8A6580}"/>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3003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 name="Rectangle 1">
            <a:extLst>
              <a:ext uri="{FF2B5EF4-FFF2-40B4-BE49-F238E27FC236}">
                <a16:creationId xmlns:a16="http://schemas.microsoft.com/office/drawing/2014/main" id="{713045DD-AC86-1549-8A72-33932E99570B}"/>
              </a:ext>
            </a:extLst>
          </p:cNvPr>
          <p:cNvSpPr/>
          <p:nvPr userDrawn="1"/>
        </p:nvSpPr>
        <p:spPr>
          <a:xfrm>
            <a:off x="378179" y="1788351"/>
            <a:ext cx="3497789" cy="29351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4355575" y="1788351"/>
            <a:ext cx="3497789" cy="29351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8332971" y="1788351"/>
            <a:ext cx="3497789" cy="29351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64993" y="581758"/>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15" name="Text Placeholder 17">
            <a:extLst>
              <a:ext uri="{FF2B5EF4-FFF2-40B4-BE49-F238E27FC236}">
                <a16:creationId xmlns:a16="http://schemas.microsoft.com/office/drawing/2014/main" id="{EDD8A6CA-A250-D441-A7EE-BD41540536F1}"/>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789046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D8A0-9BBE-4D87-9216-C416E50936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78579-7D93-4712-882C-BE618A439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76E68A-6655-4625-A4B2-AB8C30147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785FB-9F27-4E4B-BE5C-31E047FFA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4548E-BD84-4281-91EC-1B7A47CE5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7A8A40-8E27-447F-985C-53FA12ADD4AD}"/>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8" name="Footer Placeholder 7">
            <a:extLst>
              <a:ext uri="{FF2B5EF4-FFF2-40B4-BE49-F238E27FC236}">
                <a16:creationId xmlns:a16="http://schemas.microsoft.com/office/drawing/2014/main" id="{4DEF5FBA-226D-4788-8482-BA55D6BD79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FB7DF0-EAB5-413B-9D8A-88F252E8C6C0}"/>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279535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29733E-8767-4D43-B653-4411FB557B17}"/>
              </a:ext>
            </a:extLst>
          </p:cNvPr>
          <p:cNvGrpSpPr/>
          <p:nvPr userDrawn="1"/>
        </p:nvGrpSpPr>
        <p:grpSpPr>
          <a:xfrm>
            <a:off x="378179" y="2582332"/>
            <a:ext cx="11490327" cy="2935112"/>
            <a:chOff x="283634" y="1936749"/>
            <a:chExt cx="11056534" cy="2201334"/>
          </a:xfrm>
        </p:grpSpPr>
        <p:sp>
          <p:nvSpPr>
            <p:cNvPr id="2" name="Rectangle 1">
              <a:extLst>
                <a:ext uri="{FF2B5EF4-FFF2-40B4-BE49-F238E27FC236}">
                  <a16:creationId xmlns:a16="http://schemas.microsoft.com/office/drawing/2014/main" id="{713045DD-AC86-1549-8A72-33932E99570B}"/>
                </a:ext>
              </a:extLst>
            </p:cNvPr>
            <p:cNvSpPr/>
            <p:nvPr userDrawn="1"/>
          </p:nvSpPr>
          <p:spPr>
            <a:xfrm>
              <a:off x="283634" y="1936749"/>
              <a:ext cx="2623342" cy="22013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3090994" y="1936749"/>
              <a:ext cx="2623342" cy="22013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5903910" y="1936749"/>
              <a:ext cx="2623342" cy="22013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CE80C5B0-CDD4-B24B-8F2C-CB64AEE522A5}"/>
                </a:ext>
              </a:extLst>
            </p:cNvPr>
            <p:cNvSpPr/>
            <p:nvPr userDrawn="1"/>
          </p:nvSpPr>
          <p:spPr>
            <a:xfrm>
              <a:off x="8716826" y="1936749"/>
              <a:ext cx="2623342" cy="22013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57735"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712365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3408110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2908970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848196"/>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4026656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PHOTOS_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5" name="Picture Placeholder 11">
            <a:extLst>
              <a:ext uri="{FF2B5EF4-FFF2-40B4-BE49-F238E27FC236}">
                <a16:creationId xmlns:a16="http://schemas.microsoft.com/office/drawing/2014/main" id="{CCCA5795-2072-B445-9C85-E83D124B2588}"/>
              </a:ext>
            </a:extLst>
          </p:cNvPr>
          <p:cNvSpPr>
            <a:spLocks noGrp="1"/>
          </p:cNvSpPr>
          <p:nvPr>
            <p:ph type="pic" sz="quarter" idx="16" hasCustomPrompt="1"/>
          </p:nvPr>
        </p:nvSpPr>
        <p:spPr>
          <a:xfrm>
            <a:off x="373920" y="2628687"/>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6" name="Rectangle 15">
            <a:extLst>
              <a:ext uri="{FF2B5EF4-FFF2-40B4-BE49-F238E27FC236}">
                <a16:creationId xmlns:a16="http://schemas.microsoft.com/office/drawing/2014/main" id="{732416EE-7F93-4A47-96F3-41E6B25118DC}"/>
              </a:ext>
            </a:extLst>
          </p:cNvPr>
          <p:cNvSpPr/>
          <p:nvPr userDrawn="1"/>
        </p:nvSpPr>
        <p:spPr>
          <a:xfrm>
            <a:off x="355601" y="1873712"/>
            <a:ext cx="11480800" cy="5757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7" name="Picture Placeholder 11">
            <a:extLst>
              <a:ext uri="{FF2B5EF4-FFF2-40B4-BE49-F238E27FC236}">
                <a16:creationId xmlns:a16="http://schemas.microsoft.com/office/drawing/2014/main" id="{F85616B0-7661-D743-9A08-7FF0D8E33E08}"/>
              </a:ext>
            </a:extLst>
          </p:cNvPr>
          <p:cNvSpPr>
            <a:spLocks noGrp="1"/>
          </p:cNvSpPr>
          <p:nvPr>
            <p:ph type="pic" sz="quarter" idx="17" hasCustomPrompt="1"/>
          </p:nvPr>
        </p:nvSpPr>
        <p:spPr>
          <a:xfrm>
            <a:off x="2705209" y="2628685"/>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8" name="Picture Placeholder 11">
            <a:extLst>
              <a:ext uri="{FF2B5EF4-FFF2-40B4-BE49-F238E27FC236}">
                <a16:creationId xmlns:a16="http://schemas.microsoft.com/office/drawing/2014/main" id="{CC64F8FF-69ED-DA46-828A-AB7E3D3FD210}"/>
              </a:ext>
            </a:extLst>
          </p:cNvPr>
          <p:cNvSpPr>
            <a:spLocks noGrp="1"/>
          </p:cNvSpPr>
          <p:nvPr>
            <p:ph type="pic" sz="quarter" idx="18" hasCustomPrompt="1"/>
          </p:nvPr>
        </p:nvSpPr>
        <p:spPr>
          <a:xfrm>
            <a:off x="5036499" y="2628684"/>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9" name="Picture Placeholder 11">
            <a:extLst>
              <a:ext uri="{FF2B5EF4-FFF2-40B4-BE49-F238E27FC236}">
                <a16:creationId xmlns:a16="http://schemas.microsoft.com/office/drawing/2014/main" id="{4E8DA0DA-1515-334B-BF07-CF538F981C20}"/>
              </a:ext>
            </a:extLst>
          </p:cNvPr>
          <p:cNvSpPr>
            <a:spLocks noGrp="1"/>
          </p:cNvSpPr>
          <p:nvPr>
            <p:ph type="pic" sz="quarter" idx="19" hasCustomPrompt="1"/>
          </p:nvPr>
        </p:nvSpPr>
        <p:spPr>
          <a:xfrm>
            <a:off x="7367788" y="2628683"/>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20" name="Picture Placeholder 11">
            <a:extLst>
              <a:ext uri="{FF2B5EF4-FFF2-40B4-BE49-F238E27FC236}">
                <a16:creationId xmlns:a16="http://schemas.microsoft.com/office/drawing/2014/main" id="{B857AD3B-B591-F441-887A-8419EDB83464}"/>
              </a:ext>
            </a:extLst>
          </p:cNvPr>
          <p:cNvSpPr>
            <a:spLocks noGrp="1"/>
          </p:cNvSpPr>
          <p:nvPr>
            <p:ph type="pic" sz="quarter" idx="20" hasCustomPrompt="1"/>
          </p:nvPr>
        </p:nvSpPr>
        <p:spPr>
          <a:xfrm>
            <a:off x="9699075" y="2628681"/>
            <a:ext cx="2137325" cy="1417211"/>
          </a:xfrm>
          <a:solidFill>
            <a:schemeClr val="bg1">
              <a:lumMod val="95000"/>
            </a:schemeClr>
          </a:solidFill>
        </p:spPr>
        <p:txBody>
          <a:bodyPr>
            <a:normAutofit/>
          </a:bodyPr>
          <a:lstStyle>
            <a:lvl1pPr>
              <a:defRPr sz="1867"/>
            </a:lvl1pPr>
          </a:lstStyle>
          <a:p>
            <a:r>
              <a:rPr lang="en-US" dirty="0"/>
              <a:t>Drag and drop photo here</a:t>
            </a:r>
          </a:p>
        </p:txBody>
      </p:sp>
      <p:sp>
        <p:nvSpPr>
          <p:cNvPr id="21" name="Text Placeholder 17">
            <a:extLst>
              <a:ext uri="{FF2B5EF4-FFF2-40B4-BE49-F238E27FC236}">
                <a16:creationId xmlns:a16="http://schemas.microsoft.com/office/drawing/2014/main" id="{A1E473E5-015C-6C4E-A7AD-27D0DCC22B41}"/>
              </a:ext>
            </a:extLst>
          </p:cNvPr>
          <p:cNvSpPr>
            <a:spLocks noGrp="1"/>
          </p:cNvSpPr>
          <p:nvPr>
            <p:ph type="body" sz="quarter" idx="21" hasCustomPrompt="1"/>
          </p:nvPr>
        </p:nvSpPr>
        <p:spPr>
          <a:xfrm>
            <a:off x="373920" y="1950981"/>
            <a:ext cx="11456840" cy="329184"/>
          </a:xfrm>
        </p:spPr>
        <p:txBody>
          <a:bodyPr>
            <a:noAutofit/>
          </a:bodyPr>
          <a:lstStyle>
            <a:lvl1pPr algn="ctr">
              <a:defRPr sz="2667" b="0">
                <a:solidFill>
                  <a:srgbClr val="000000"/>
                </a:solidFill>
              </a:defRPr>
            </a:lvl1pPr>
          </a:lstStyle>
          <a:p>
            <a:pPr lvl="0"/>
            <a:r>
              <a:rPr lang="en-US" dirty="0"/>
              <a:t>Meeting customers where they are</a:t>
            </a:r>
          </a:p>
        </p:txBody>
      </p:sp>
      <p:sp>
        <p:nvSpPr>
          <p:cNvPr id="28" name="Title 1">
            <a:extLst>
              <a:ext uri="{FF2B5EF4-FFF2-40B4-BE49-F238E27FC236}">
                <a16:creationId xmlns:a16="http://schemas.microsoft.com/office/drawing/2014/main" id="{AB336CB3-D378-8A44-B2C5-28559DDE7865}"/>
              </a:ext>
            </a:extLst>
          </p:cNvPr>
          <p:cNvSpPr>
            <a:spLocks noGrp="1"/>
          </p:cNvSpPr>
          <p:nvPr>
            <p:ph type="title" hasCustomPrompt="1"/>
          </p:nvPr>
        </p:nvSpPr>
        <p:spPr>
          <a:xfrm>
            <a:off x="361489" y="590581"/>
            <a:ext cx="11447500" cy="617670"/>
          </a:xfrm>
        </p:spPr>
        <p:txBody>
          <a:bodyPr wrap="square" lIns="0" rIns="0" anchor="t" anchorCtr="0">
            <a:spAutoFit/>
          </a:bodyPr>
          <a:lstStyle>
            <a:lvl1pPr algn="l">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9" name="Text Placeholder 17">
            <a:extLst>
              <a:ext uri="{FF2B5EF4-FFF2-40B4-BE49-F238E27FC236}">
                <a16:creationId xmlns:a16="http://schemas.microsoft.com/office/drawing/2014/main" id="{942E5E55-B168-A64C-B626-52A175095BEE}"/>
              </a:ext>
            </a:extLst>
          </p:cNvPr>
          <p:cNvSpPr>
            <a:spLocks noGrp="1"/>
          </p:cNvSpPr>
          <p:nvPr>
            <p:ph type="body" sz="quarter" idx="26"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3" name="Content Placeholder 2">
            <a:extLst>
              <a:ext uri="{FF2B5EF4-FFF2-40B4-BE49-F238E27FC236}">
                <a16:creationId xmlns:a16="http://schemas.microsoft.com/office/drawing/2014/main" id="{0EEBEEBD-957B-AD4F-8A42-391509FB55FE}"/>
              </a:ext>
            </a:extLst>
          </p:cNvPr>
          <p:cNvSpPr>
            <a:spLocks noGrp="1"/>
          </p:cNvSpPr>
          <p:nvPr>
            <p:ph sz="quarter" idx="27"/>
          </p:nvPr>
        </p:nvSpPr>
        <p:spPr>
          <a:xfrm>
            <a:off x="374652" y="4195458"/>
            <a:ext cx="2137833" cy="1629833"/>
          </a:xfrm>
        </p:spPr>
        <p:txBody>
          <a:bodyPr lIns="0" rIns="0">
            <a:noAutofit/>
          </a:bodyPr>
          <a:lstStyle>
            <a:lvl1pPr>
              <a:defRPr sz="1867"/>
            </a:lvl1pPr>
          </a:lstStyle>
          <a:p>
            <a:pPr lvl="0"/>
            <a:r>
              <a:rPr lang="en-US" dirty="0"/>
              <a:t>Click to edit Master text styles</a:t>
            </a:r>
          </a:p>
        </p:txBody>
      </p:sp>
      <p:sp>
        <p:nvSpPr>
          <p:cNvPr id="27" name="Content Placeholder 2">
            <a:extLst>
              <a:ext uri="{FF2B5EF4-FFF2-40B4-BE49-F238E27FC236}">
                <a16:creationId xmlns:a16="http://schemas.microsoft.com/office/drawing/2014/main" id="{AABA30C5-6364-C14A-84C5-C905529ED709}"/>
              </a:ext>
            </a:extLst>
          </p:cNvPr>
          <p:cNvSpPr>
            <a:spLocks noGrp="1"/>
          </p:cNvSpPr>
          <p:nvPr>
            <p:ph sz="quarter" idx="28"/>
          </p:nvPr>
        </p:nvSpPr>
        <p:spPr>
          <a:xfrm>
            <a:off x="2705897" y="4195457"/>
            <a:ext cx="2137833" cy="1629833"/>
          </a:xfrm>
        </p:spPr>
        <p:txBody>
          <a:bodyPr lIns="0" rIns="0">
            <a:noAutofit/>
          </a:bodyPr>
          <a:lstStyle>
            <a:lvl1pPr>
              <a:defRPr sz="1867"/>
            </a:lvl1pPr>
          </a:lstStyle>
          <a:p>
            <a:pPr lvl="0"/>
            <a:r>
              <a:rPr lang="en-US" dirty="0"/>
              <a:t>Click to edit Master text styles</a:t>
            </a:r>
          </a:p>
        </p:txBody>
      </p:sp>
      <p:sp>
        <p:nvSpPr>
          <p:cNvPr id="30" name="Content Placeholder 2">
            <a:extLst>
              <a:ext uri="{FF2B5EF4-FFF2-40B4-BE49-F238E27FC236}">
                <a16:creationId xmlns:a16="http://schemas.microsoft.com/office/drawing/2014/main" id="{5048F86F-BA68-E943-8EF1-BB22054DA5D5}"/>
              </a:ext>
            </a:extLst>
          </p:cNvPr>
          <p:cNvSpPr>
            <a:spLocks noGrp="1"/>
          </p:cNvSpPr>
          <p:nvPr>
            <p:ph sz="quarter" idx="29"/>
          </p:nvPr>
        </p:nvSpPr>
        <p:spPr>
          <a:xfrm>
            <a:off x="5037186" y="4195456"/>
            <a:ext cx="2137833" cy="1629833"/>
          </a:xfrm>
        </p:spPr>
        <p:txBody>
          <a:bodyPr lIns="0" rIns="0">
            <a:noAutofit/>
          </a:bodyPr>
          <a:lstStyle>
            <a:lvl1pPr>
              <a:defRPr sz="1867"/>
            </a:lvl1pPr>
          </a:lstStyle>
          <a:p>
            <a:pPr lvl="0"/>
            <a:r>
              <a:rPr lang="en-US" dirty="0"/>
              <a:t>Click to edit Master text styles</a:t>
            </a:r>
          </a:p>
        </p:txBody>
      </p:sp>
      <p:sp>
        <p:nvSpPr>
          <p:cNvPr id="31" name="Content Placeholder 2">
            <a:extLst>
              <a:ext uri="{FF2B5EF4-FFF2-40B4-BE49-F238E27FC236}">
                <a16:creationId xmlns:a16="http://schemas.microsoft.com/office/drawing/2014/main" id="{549822A7-C51D-754D-AFD3-FA1489A64E2A}"/>
              </a:ext>
            </a:extLst>
          </p:cNvPr>
          <p:cNvSpPr>
            <a:spLocks noGrp="1"/>
          </p:cNvSpPr>
          <p:nvPr>
            <p:ph sz="quarter" idx="30"/>
          </p:nvPr>
        </p:nvSpPr>
        <p:spPr>
          <a:xfrm>
            <a:off x="7367789" y="4195454"/>
            <a:ext cx="2137833" cy="1629833"/>
          </a:xfrm>
        </p:spPr>
        <p:txBody>
          <a:bodyPr lIns="0" rIns="0">
            <a:noAutofit/>
          </a:bodyPr>
          <a:lstStyle>
            <a:lvl1pPr>
              <a:defRPr sz="1867"/>
            </a:lvl1pPr>
          </a:lstStyle>
          <a:p>
            <a:pPr lvl="0"/>
            <a:r>
              <a:rPr lang="en-US" dirty="0"/>
              <a:t>Click to edit Master text styles</a:t>
            </a:r>
          </a:p>
        </p:txBody>
      </p:sp>
      <p:sp>
        <p:nvSpPr>
          <p:cNvPr id="32" name="Content Placeholder 2">
            <a:extLst>
              <a:ext uri="{FF2B5EF4-FFF2-40B4-BE49-F238E27FC236}">
                <a16:creationId xmlns:a16="http://schemas.microsoft.com/office/drawing/2014/main" id="{D058E27A-2182-714D-B075-4E6F5F1BD0AD}"/>
              </a:ext>
            </a:extLst>
          </p:cNvPr>
          <p:cNvSpPr>
            <a:spLocks noGrp="1"/>
          </p:cNvSpPr>
          <p:nvPr>
            <p:ph sz="quarter" idx="31"/>
          </p:nvPr>
        </p:nvSpPr>
        <p:spPr>
          <a:xfrm>
            <a:off x="9698821" y="4195453"/>
            <a:ext cx="2137833" cy="1629833"/>
          </a:xfrm>
        </p:spPr>
        <p:txBody>
          <a:bodyPr lIns="0" rIns="0">
            <a:noAutofit/>
          </a:bodyPr>
          <a:lstStyle>
            <a:lvl1pPr>
              <a:defRPr sz="1867"/>
            </a:lvl1pPr>
          </a:lstStyle>
          <a:p>
            <a:pPr lvl="0"/>
            <a:r>
              <a:rPr lang="en-US" dirty="0"/>
              <a:t>Click to edit Master text styles</a:t>
            </a:r>
          </a:p>
        </p:txBody>
      </p:sp>
    </p:spTree>
    <p:extLst>
      <p:ext uri="{BB962C8B-B14F-4D97-AF65-F5344CB8AC3E}">
        <p14:creationId xmlns:p14="http://schemas.microsoft.com/office/powerpoint/2010/main" val="747068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0" name="Title 1">
            <a:extLst>
              <a:ext uri="{FF2B5EF4-FFF2-40B4-BE49-F238E27FC236}">
                <a16:creationId xmlns:a16="http://schemas.microsoft.com/office/drawing/2014/main" id="{15CBEA02-1FCD-F744-984B-17E80FF69447}"/>
              </a:ext>
            </a:extLst>
          </p:cNvPr>
          <p:cNvSpPr>
            <a:spLocks noGrp="1"/>
          </p:cNvSpPr>
          <p:nvPr>
            <p:ph type="title" hasCustomPrompt="1"/>
          </p:nvPr>
        </p:nvSpPr>
        <p:spPr>
          <a:xfrm>
            <a:off x="358503"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7" name="Text Placeholder 17">
            <a:extLst>
              <a:ext uri="{FF2B5EF4-FFF2-40B4-BE49-F238E27FC236}">
                <a16:creationId xmlns:a16="http://schemas.microsoft.com/office/drawing/2014/main" id="{EBF0320B-0014-AA4C-A285-207F336AB3D8}"/>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452611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_FOOTERS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024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GAL LINES">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4FB682AA-F6A6-D54C-BA10-E89BC47ACD91}"/>
              </a:ext>
            </a:extLst>
          </p:cNvPr>
          <p:cNvSpPr>
            <a:spLocks noGrp="1"/>
          </p:cNvSpPr>
          <p:nvPr>
            <p:ph type="body" sz="quarter" idx="14" hasCustomPrompt="1"/>
          </p:nvPr>
        </p:nvSpPr>
        <p:spPr>
          <a:xfrm>
            <a:off x="234084" y="2877313"/>
            <a:ext cx="11732944" cy="3699375"/>
          </a:xfrm>
        </p:spPr>
        <p:txBody>
          <a:bodyPr anchor="b">
            <a:noAutofit/>
          </a:bodyPr>
          <a:lstStyle>
            <a:lvl1pPr algn="just" eaLnBrk="1" hangingPunct="1">
              <a:defRPr sz="1333" b="0" i="0">
                <a:solidFill>
                  <a:srgbClr val="000000"/>
                </a:solidFill>
                <a:latin typeface="Arial Narrow" panose="020B0604020202020204" pitchFamily="34" charset="0"/>
                <a:cs typeface="Arial Narrow" panose="020B0604020202020204" pitchFamily="34" charset="0"/>
              </a:defRPr>
            </a:lvl1pPr>
          </a:lstStyle>
          <a:p>
            <a:pPr algn="just" eaLnBrk="1" hangingPunct="1"/>
            <a:r>
              <a:rPr lang="en-US" sz="1333" dirty="0">
                <a:latin typeface="Arial Narrow" charset="0"/>
              </a:rPr>
              <a:t>All Cigna products and services are provided exclusively by or through operating subsidiaries of Cigna Corporation, including Cigna Health and Life Insurance Company, Connecticut General Life Insurance Company, Cigna Behavioral Health, Inc., and HMO or service company subsidiaries of Cigna Health Corporation. The Cigna name, logo, and other Cigna marks are owned by Cigna Intellectual Property, Inc. </a:t>
            </a:r>
            <a:r>
              <a:rPr lang="en-US" sz="1333" dirty="0">
                <a:latin typeface="Arial Narrow" charset="0"/>
                <a:cs typeface="Arial Narrow" charset="0"/>
              </a:rPr>
              <a:t>All pictures are used for illustrative purposes only.</a:t>
            </a:r>
            <a:endParaRPr lang="en-US" sz="1333" dirty="0">
              <a:latin typeface="Arial Narrow" charset="0"/>
              <a:ea typeface="MS PGothic" charset="0"/>
              <a:cs typeface="MS PGothic" charset="0"/>
            </a:endParaRPr>
          </a:p>
          <a:p>
            <a:pPr algn="just" eaLnBrk="1" hangingPunct="1"/>
            <a:r>
              <a:rPr lang="en-US" sz="1333" dirty="0">
                <a:latin typeface="Arial Narrow" charset="0"/>
                <a:ea typeface="MS PGothic" charset="0"/>
                <a:cs typeface="MS PGothic" charset="0"/>
              </a:rPr>
              <a:t>000000  09/20  © 2020 Cigna. Some content provided under license.</a:t>
            </a:r>
          </a:p>
        </p:txBody>
      </p:sp>
      <p:pic>
        <p:nvPicPr>
          <p:cNvPr id="5" name="Picture 4">
            <a:extLst>
              <a:ext uri="{FF2B5EF4-FFF2-40B4-BE49-F238E27FC236}">
                <a16:creationId xmlns:a16="http://schemas.microsoft.com/office/drawing/2014/main" id="{1E4A8321-2AAA-D543-A1A1-E3A35D2396D0}"/>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a:ext>
            </a:extLst>
          </a:blip>
          <a:srcRect r="-20857"/>
          <a:stretch/>
        </p:blipFill>
        <p:spPr>
          <a:xfrm>
            <a:off x="355601" y="764401"/>
            <a:ext cx="1366303" cy="369452"/>
          </a:xfrm>
          <a:prstGeom prst="rect">
            <a:avLst/>
          </a:prstGeom>
        </p:spPr>
      </p:pic>
    </p:spTree>
    <p:extLst>
      <p:ext uri="{BB962C8B-B14F-4D97-AF65-F5344CB8AC3E}">
        <p14:creationId xmlns:p14="http://schemas.microsoft.com/office/powerpoint/2010/main" val="3490590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OUBLE HEAD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3"/>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577029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FOOT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solidFill>
            <a:schemeClr val="bg1">
              <a:alpha val="75000"/>
            </a:schemeClr>
          </a:solidFill>
          <a:ln/>
        </p:spPr>
        <p:txBody>
          <a:bodyPr vert="horz" lIns="91440" tIns="45720" rIns="91440" bIns="45720" rtlCol="0" anchor="ctr"/>
          <a:lstStyle>
            <a:lvl1pPr>
              <a:defRPr lang="en-US" smtClean="0"/>
            </a:lvl1pPr>
          </a:lstStyle>
          <a:p>
            <a:endParaRPr dirty="0">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362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6BBE-2210-4059-B0AC-F61C10F0B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872204-C828-4569-968E-B36C40DEDD47}"/>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4" name="Footer Placeholder 3">
            <a:extLst>
              <a:ext uri="{FF2B5EF4-FFF2-40B4-BE49-F238E27FC236}">
                <a16:creationId xmlns:a16="http://schemas.microsoft.com/office/drawing/2014/main" id="{DDB072E6-BCEB-45E5-8C2B-4A485D5E5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BF78F-08E6-486C-9634-CA26C1BC17FA}"/>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3797049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192758"/>
            <a:ext cx="11613700" cy="1120764"/>
          </a:xfrm>
        </p:spPr>
        <p:txBody>
          <a:bodyPr lIns="0" tIns="0" rIns="0" bIns="0" anchor="b">
            <a:normAutofit/>
          </a:bodyPr>
          <a:lstStyle>
            <a:lvl1pPr algn="l">
              <a:defRPr lang="en-US" sz="4267"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847074"/>
            <a:ext cx="11613700" cy="2595703"/>
          </a:xfrm>
        </p:spPr>
        <p:txBody>
          <a:bodyPr lIns="0" tIns="0" rIns="0">
            <a:normAutofit/>
          </a:bodyPr>
          <a:lstStyle>
            <a:lvl1pPr marL="0" indent="0" algn="l">
              <a:buNone/>
              <a:defRPr lang="en-US" sz="8000" kern="1200" cap="all" baseline="0" dirty="0">
                <a:solidFill>
                  <a:schemeClr val="accent2"/>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
        <p:nvSpPr>
          <p:cNvPr id="5" name="Content Placeholder 4">
            <a:extLst>
              <a:ext uri="{FF2B5EF4-FFF2-40B4-BE49-F238E27FC236}">
                <a16:creationId xmlns:a16="http://schemas.microsoft.com/office/drawing/2014/main" id="{D02E1EB4-8059-B24D-9557-48F85E02DD41}"/>
              </a:ext>
            </a:extLst>
          </p:cNvPr>
          <p:cNvSpPr>
            <a:spLocks noGrp="1"/>
          </p:cNvSpPr>
          <p:nvPr>
            <p:ph sz="quarter" idx="13"/>
          </p:nvPr>
        </p:nvSpPr>
        <p:spPr>
          <a:xfrm>
            <a:off x="609600"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7985A0C2-175D-7943-8849-BEF1F1CBE941}"/>
              </a:ext>
            </a:extLst>
          </p:cNvPr>
          <p:cNvSpPr>
            <a:spLocks noGrp="1"/>
          </p:cNvSpPr>
          <p:nvPr>
            <p:ph sz="quarter" idx="14"/>
          </p:nvPr>
        </p:nvSpPr>
        <p:spPr>
          <a:xfrm>
            <a:off x="4393636"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5" name="Content Placeholder 4">
            <a:extLst>
              <a:ext uri="{FF2B5EF4-FFF2-40B4-BE49-F238E27FC236}">
                <a16:creationId xmlns:a16="http://schemas.microsoft.com/office/drawing/2014/main" id="{C63697E2-5DA2-DB43-9746-00F0EB905C76}"/>
              </a:ext>
            </a:extLst>
          </p:cNvPr>
          <p:cNvSpPr>
            <a:spLocks noGrp="1"/>
          </p:cNvSpPr>
          <p:nvPr>
            <p:ph sz="quarter" idx="15"/>
          </p:nvPr>
        </p:nvSpPr>
        <p:spPr>
          <a:xfrm>
            <a:off x="8177671" y="2496229"/>
            <a:ext cx="3412067" cy="3179233"/>
          </a:xfrm>
          <a:ln w="28575">
            <a:solidFill>
              <a:schemeClr val="accent1"/>
            </a:solidFill>
          </a:ln>
        </p:spPr>
        <p:txBody>
          <a:bodyPr lIns="182880" tIns="182880" rIns="182880" bIns="182880"/>
          <a:lstStyle>
            <a:lvl1pPr marL="0" indent="0">
              <a:buNone/>
              <a:defRPr/>
            </a:lvl1pPr>
            <a:lvl2pPr marL="230712" indent="-230712">
              <a:buSzPct val="70000"/>
              <a:buFont typeface="Wingdings" pitchFamily="2" charset="2"/>
              <a:buChar char="§"/>
              <a:tabLst/>
              <a:defRPr sz="1867"/>
            </a:lvl2pPr>
            <a:lvl3pPr marL="459306" indent="-228594">
              <a:buSzPct val="70000"/>
              <a:buFont typeface="Wingdings" pitchFamily="2" charset="2"/>
              <a:buChar char="§"/>
              <a:tabLst/>
              <a:defRPr sz="1867"/>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1190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3 BOX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noFill/>
          <a:ln/>
        </p:spPr>
        <p:txBody>
          <a:bodyPr vert="horz" lIns="91440" tIns="45720" rIns="91440" bIns="45720" rtlCol="0" anchor="ctr"/>
          <a:lstStyle>
            <a:lvl1pPr>
              <a:defRPr lang="en-US" smtClean="0"/>
            </a:lvl1pPr>
          </a:lstStyle>
          <a:p>
            <a:endParaRPr>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8" name="Text Placeholder 17">
            <a:extLst>
              <a:ext uri="{FF2B5EF4-FFF2-40B4-BE49-F238E27FC236}">
                <a16:creationId xmlns:a16="http://schemas.microsoft.com/office/drawing/2014/main" id="{F1454827-B128-2541-87D3-DE032D9B139A}"/>
              </a:ext>
            </a:extLst>
          </p:cNvPr>
          <p:cNvSpPr>
            <a:spLocks noGrp="1"/>
          </p:cNvSpPr>
          <p:nvPr>
            <p:ph type="body" sz="quarter" idx="14" hasCustomPrompt="1"/>
          </p:nvPr>
        </p:nvSpPr>
        <p:spPr>
          <a:xfrm>
            <a:off x="220233" y="1163844"/>
            <a:ext cx="11620520" cy="329184"/>
          </a:xfrm>
        </p:spPr>
        <p:txBody>
          <a:bodyPr>
            <a:noAutofit/>
          </a:bodyPr>
          <a:lstStyle>
            <a:lvl1pPr>
              <a:defRPr sz="2400" b="0">
                <a:solidFill>
                  <a:schemeClr val="accent3"/>
                </a:solidFill>
              </a:defRPr>
            </a:lvl1pPr>
          </a:lstStyle>
          <a:p>
            <a:pPr lvl="0"/>
            <a:r>
              <a:rPr lang="en-US"/>
              <a:t>Subtitle goes here. Arial 18pt.</a:t>
            </a:r>
          </a:p>
        </p:txBody>
      </p:sp>
      <p:sp>
        <p:nvSpPr>
          <p:cNvPr id="12" name="Text Placeholder 17">
            <a:extLst>
              <a:ext uri="{FF2B5EF4-FFF2-40B4-BE49-F238E27FC236}">
                <a16:creationId xmlns:a16="http://schemas.microsoft.com/office/drawing/2014/main" id="{1E8B7CF4-D5D0-4B46-B7E8-A2B0435EAAA1}"/>
              </a:ext>
            </a:extLst>
          </p:cNvPr>
          <p:cNvSpPr>
            <a:spLocks noGrp="1"/>
          </p:cNvSpPr>
          <p:nvPr>
            <p:ph type="body" sz="quarter" idx="15" hasCustomPrompt="1"/>
          </p:nvPr>
        </p:nvSpPr>
        <p:spPr>
          <a:xfrm>
            <a:off x="695664" y="3099814"/>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3" name="Text Placeholder 17">
            <a:extLst>
              <a:ext uri="{FF2B5EF4-FFF2-40B4-BE49-F238E27FC236}">
                <a16:creationId xmlns:a16="http://schemas.microsoft.com/office/drawing/2014/main" id="{81B92273-63AB-8947-B013-3A975DCC9D62}"/>
              </a:ext>
            </a:extLst>
          </p:cNvPr>
          <p:cNvSpPr>
            <a:spLocks noGrp="1"/>
          </p:cNvSpPr>
          <p:nvPr>
            <p:ph type="body" sz="quarter" idx="16" hasCustomPrompt="1"/>
          </p:nvPr>
        </p:nvSpPr>
        <p:spPr>
          <a:xfrm>
            <a:off x="4677120" y="3131142"/>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4" name="Text Placeholder 17">
            <a:extLst>
              <a:ext uri="{FF2B5EF4-FFF2-40B4-BE49-F238E27FC236}">
                <a16:creationId xmlns:a16="http://schemas.microsoft.com/office/drawing/2014/main" id="{78E0CD1E-488D-954B-81B2-86FBBDB2EEC6}"/>
              </a:ext>
            </a:extLst>
          </p:cNvPr>
          <p:cNvSpPr>
            <a:spLocks noGrp="1"/>
          </p:cNvSpPr>
          <p:nvPr>
            <p:ph type="body" sz="quarter" idx="17" hasCustomPrompt="1"/>
          </p:nvPr>
        </p:nvSpPr>
        <p:spPr>
          <a:xfrm>
            <a:off x="8658576" y="3129416"/>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83261" y="534077"/>
            <a:ext cx="11447500" cy="683329"/>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a:t>Title goes here 32pt Arial black</a:t>
            </a:r>
          </a:p>
        </p:txBody>
      </p:sp>
    </p:spTree>
    <p:extLst>
      <p:ext uri="{BB962C8B-B14F-4D97-AF65-F5344CB8AC3E}">
        <p14:creationId xmlns:p14="http://schemas.microsoft.com/office/powerpoint/2010/main" val="4058140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377"/>
            <a:fld id="{291E7340-C9FD-4572-AADF-37F536D32E8C}" type="slidenum">
              <a:rPr lang="en-US" sz="1800" smtClean="0">
                <a:solidFill>
                  <a:srgbClr val="000000"/>
                </a:solidFill>
              </a:rPr>
              <a:pPr defTabSz="914377"/>
              <a:t>‹#›</a:t>
            </a:fld>
            <a:endParaRPr lang="en-US" sz="1800" dirty="0">
              <a:solidFill>
                <a:srgbClr val="000000"/>
              </a:solidFill>
            </a:endParaRPr>
          </a:p>
        </p:txBody>
      </p:sp>
    </p:spTree>
    <p:extLst>
      <p:ext uri="{BB962C8B-B14F-4D97-AF65-F5344CB8AC3E}">
        <p14:creationId xmlns:p14="http://schemas.microsoft.com/office/powerpoint/2010/main" val="4176576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OUBL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2"/>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1"/>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2620231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B6D789-DCC0-A542-B2BD-2299EEB75BAE}"/>
              </a:ext>
            </a:extLst>
          </p:cNvPr>
          <p:cNvSpPr/>
          <p:nvPr userDrawn="1"/>
        </p:nvSpPr>
        <p:spPr>
          <a:xfrm>
            <a:off x="1" y="6528816"/>
            <a:ext cx="8597960" cy="329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4368800" y="0"/>
            <a:ext cx="78232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605729" y="1374073"/>
            <a:ext cx="3705503" cy="1304972"/>
          </a:xfrm>
        </p:spPr>
        <p:txBody>
          <a:bodyPr wrap="square" lIns="0" rIns="0" anchor="t" anchorCtr="0">
            <a:spAutoFit/>
          </a:bodyPr>
          <a:lstStyle>
            <a:lvl1pPr>
              <a:lnSpc>
                <a:spcPct val="80000"/>
              </a:lnSpc>
              <a:defRPr sz="4800" b="0" i="0" cap="none" baseline="0">
                <a:solidFill>
                  <a:srgbClr val="000000"/>
                </a:solidFill>
                <a:latin typeface="Arial" panose="020B0604020202020204" pitchFamily="34" charset="0"/>
                <a:cs typeface="Arial" panose="020B0604020202020204" pitchFamily="34" charset="0"/>
              </a:defRPr>
            </a:lvl1pPr>
          </a:lstStyle>
          <a:p>
            <a:r>
              <a:rPr lang="en-US" dirty="0"/>
              <a:t>Title goes here 36pt</a:t>
            </a:r>
          </a:p>
        </p:txBody>
      </p:sp>
      <p:pic>
        <p:nvPicPr>
          <p:cNvPr id="10" name="Picture 9">
            <a:extLst>
              <a:ext uri="{FF2B5EF4-FFF2-40B4-BE49-F238E27FC236}">
                <a16:creationId xmlns:a16="http://schemas.microsoft.com/office/drawing/2014/main" id="{CAF174B5-A87C-3642-A0A6-8630F404DAD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569442" y="5745923"/>
            <a:ext cx="1321676" cy="431920"/>
          </a:xfrm>
          <a:prstGeom prst="rect">
            <a:avLst/>
          </a:prstGeom>
        </p:spPr>
      </p:pic>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481175" y="991950"/>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9" name="Rectangle 8">
            <a:extLst>
              <a:ext uri="{FF2B5EF4-FFF2-40B4-BE49-F238E27FC236}">
                <a16:creationId xmlns:a16="http://schemas.microsoft.com/office/drawing/2014/main" id="{D4D11334-CA83-7742-8CE8-1BED3F3CE90E}"/>
              </a:ext>
            </a:extLst>
          </p:cNvPr>
          <p:cNvSpPr/>
          <p:nvPr userDrawn="1"/>
        </p:nvSpPr>
        <p:spPr>
          <a:xfrm>
            <a:off x="481175" y="6262077"/>
            <a:ext cx="6096000" cy="502573"/>
          </a:xfrm>
          <a:prstGeom prst="rect">
            <a:avLst/>
          </a:prstGeom>
        </p:spPr>
        <p:txBody>
          <a:bodyPr>
            <a:spAutoFit/>
          </a:bodyPr>
          <a:lstStyle/>
          <a:p>
            <a:r>
              <a:rPr lang="en-US" sz="1333" b="1" dirty="0">
                <a:solidFill>
                  <a:srgbClr val="000000"/>
                </a:solidFill>
              </a:rPr>
              <a:t>Offered by Cigna Health and Life Insurance </a:t>
            </a:r>
            <a:br>
              <a:rPr lang="en-US" sz="1333" b="1" dirty="0">
                <a:solidFill>
                  <a:srgbClr val="000000"/>
                </a:solidFill>
              </a:rPr>
            </a:br>
            <a:r>
              <a:rPr lang="en-US" sz="1333" b="1" dirty="0">
                <a:solidFill>
                  <a:srgbClr val="000000"/>
                </a:solidFill>
              </a:rPr>
              <a:t>Company, or its affiliates.</a:t>
            </a:r>
          </a:p>
        </p:txBody>
      </p:sp>
    </p:spTree>
    <p:extLst>
      <p:ext uri="{BB962C8B-B14F-4D97-AF65-F5344CB8AC3E}">
        <p14:creationId xmlns:p14="http://schemas.microsoft.com/office/powerpoint/2010/main" val="32629334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60960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361489" y="592135"/>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8" name="Text Placeholder 17">
            <a:extLst>
              <a:ext uri="{FF2B5EF4-FFF2-40B4-BE49-F238E27FC236}">
                <a16:creationId xmlns:a16="http://schemas.microsoft.com/office/drawing/2014/main" id="{EF26C9D7-2E3B-C948-A96A-78A1635E2C2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9" name="Slide Number Placeholder 3">
            <a:extLst>
              <a:ext uri="{FF2B5EF4-FFF2-40B4-BE49-F238E27FC236}">
                <a16:creationId xmlns:a16="http://schemas.microsoft.com/office/drawing/2014/main" id="{1BBB61E4-2382-134D-B3F7-9667712D84C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270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PHOTO_DIVIDER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1" y="3601157"/>
            <a:ext cx="12192000"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Picture Placeholder 11">
            <a:extLst>
              <a:ext uri="{FF2B5EF4-FFF2-40B4-BE49-F238E27FC236}">
                <a16:creationId xmlns:a16="http://schemas.microsoft.com/office/drawing/2014/main" id="{4339776D-8C57-A549-8220-641E3B30D7B2}"/>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2" name="Title 1">
            <a:extLst>
              <a:ext uri="{FF2B5EF4-FFF2-40B4-BE49-F238E27FC236}">
                <a16:creationId xmlns:a16="http://schemas.microsoft.com/office/drawing/2014/main" id="{58341579-115F-754D-A5F8-9FE9E44D0E72}"/>
              </a:ext>
            </a:extLst>
          </p:cNvPr>
          <p:cNvSpPr>
            <a:spLocks noGrp="1"/>
          </p:cNvSpPr>
          <p:nvPr>
            <p:ph type="title" hasCustomPrompt="1"/>
          </p:nvPr>
        </p:nvSpPr>
        <p:spPr>
          <a:xfrm>
            <a:off x="355600" y="586673"/>
            <a:ext cx="5618397"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a:t>
            </a:r>
          </a:p>
        </p:txBody>
      </p:sp>
      <p:sp>
        <p:nvSpPr>
          <p:cNvPr id="10" name="Slide Number Placeholder 3">
            <a:extLst>
              <a:ext uri="{FF2B5EF4-FFF2-40B4-BE49-F238E27FC236}">
                <a16:creationId xmlns:a16="http://schemas.microsoft.com/office/drawing/2014/main" id="{301EA2D2-621B-6D41-8C2B-DF79C7310537}"/>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1537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PHOTO_3 CALLOUT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4361754" y="3440383"/>
            <a:ext cx="7830247"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grpSp>
        <p:nvGrpSpPr>
          <p:cNvPr id="13" name="Group 12">
            <a:extLst>
              <a:ext uri="{FF2B5EF4-FFF2-40B4-BE49-F238E27FC236}">
                <a16:creationId xmlns:a16="http://schemas.microsoft.com/office/drawing/2014/main" id="{D217F37E-33D4-344B-93E9-A868C3612F5E}"/>
              </a:ext>
            </a:extLst>
          </p:cNvPr>
          <p:cNvGrpSpPr/>
          <p:nvPr userDrawn="1"/>
        </p:nvGrpSpPr>
        <p:grpSpPr>
          <a:xfrm>
            <a:off x="355601" y="2953728"/>
            <a:ext cx="4006153" cy="2959333"/>
            <a:chOff x="0" y="2700867"/>
            <a:chExt cx="4724400" cy="1486913"/>
          </a:xfrm>
        </p:grpSpPr>
        <p:sp>
          <p:nvSpPr>
            <p:cNvPr id="14" name="Rectangle 13">
              <a:extLst>
                <a:ext uri="{FF2B5EF4-FFF2-40B4-BE49-F238E27FC236}">
                  <a16:creationId xmlns:a16="http://schemas.microsoft.com/office/drawing/2014/main" id="{453056D0-42F1-2A4B-8F79-C13CA7A634C1}"/>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5" name="Rectangle 14">
              <a:extLst>
                <a:ext uri="{FF2B5EF4-FFF2-40B4-BE49-F238E27FC236}">
                  <a16:creationId xmlns:a16="http://schemas.microsoft.com/office/drawing/2014/main" id="{A39FBFE1-DE4F-F045-AE8C-A7599E4B3985}"/>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4C5E0B79-3B89-D845-BEEA-2113A7DAC647}"/>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Text Placeholder 17">
            <a:extLst>
              <a:ext uri="{FF2B5EF4-FFF2-40B4-BE49-F238E27FC236}">
                <a16:creationId xmlns:a16="http://schemas.microsoft.com/office/drawing/2014/main" id="{A64A1CC4-ED12-384F-BE6F-68C0BDC21CBB}"/>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22" name="Title 1">
            <a:extLst>
              <a:ext uri="{FF2B5EF4-FFF2-40B4-BE49-F238E27FC236}">
                <a16:creationId xmlns:a16="http://schemas.microsoft.com/office/drawing/2014/main" id="{42E577F9-BF9D-D14C-A11E-69B1B4AF13E3}"/>
              </a:ext>
            </a:extLst>
          </p:cNvPr>
          <p:cNvSpPr>
            <a:spLocks noGrp="1"/>
          </p:cNvSpPr>
          <p:nvPr>
            <p:ph type="title" hasCustomPrompt="1"/>
          </p:nvPr>
        </p:nvSpPr>
        <p:spPr>
          <a:xfrm>
            <a:off x="366467" y="592822"/>
            <a:ext cx="4773356"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23" name="Text Placeholder 17">
            <a:extLst>
              <a:ext uri="{FF2B5EF4-FFF2-40B4-BE49-F238E27FC236}">
                <a16:creationId xmlns:a16="http://schemas.microsoft.com/office/drawing/2014/main" id="{143AEF22-52FC-434E-9690-EAF4DFF39821}"/>
              </a:ext>
            </a:extLst>
          </p:cNvPr>
          <p:cNvSpPr>
            <a:spLocks noGrp="1"/>
          </p:cNvSpPr>
          <p:nvPr>
            <p:ph type="body" sz="quarter" idx="15" hasCustomPrompt="1"/>
          </p:nvPr>
        </p:nvSpPr>
        <p:spPr>
          <a:xfrm>
            <a:off x="438405" y="3167613"/>
            <a:ext cx="4006153" cy="249831"/>
          </a:xfrm>
        </p:spPr>
        <p:txBody>
          <a:bodyPr>
            <a:noAutofit/>
          </a:bodyPr>
          <a:lstStyle>
            <a:lvl1pPr>
              <a:defRPr sz="2667" b="0">
                <a:solidFill>
                  <a:srgbClr val="000000"/>
                </a:solidFill>
              </a:defRPr>
            </a:lvl1pPr>
          </a:lstStyle>
          <a:p>
            <a:pPr lvl="0"/>
            <a:r>
              <a:rPr lang="en-US" dirty="0"/>
              <a:t>Callout copy here. </a:t>
            </a:r>
          </a:p>
        </p:txBody>
      </p:sp>
      <p:sp>
        <p:nvSpPr>
          <p:cNvPr id="24" name="Text Placeholder 17">
            <a:extLst>
              <a:ext uri="{FF2B5EF4-FFF2-40B4-BE49-F238E27FC236}">
                <a16:creationId xmlns:a16="http://schemas.microsoft.com/office/drawing/2014/main" id="{6BE20BB1-58CB-8147-AC6A-D591D74D8762}"/>
              </a:ext>
            </a:extLst>
          </p:cNvPr>
          <p:cNvSpPr>
            <a:spLocks noGrp="1"/>
          </p:cNvSpPr>
          <p:nvPr>
            <p:ph type="body" sz="quarter" idx="16" hasCustomPrompt="1"/>
          </p:nvPr>
        </p:nvSpPr>
        <p:spPr>
          <a:xfrm>
            <a:off x="437285" y="4189333"/>
            <a:ext cx="4006153" cy="249831"/>
          </a:xfrm>
        </p:spPr>
        <p:txBody>
          <a:bodyPr>
            <a:noAutofit/>
          </a:bodyPr>
          <a:lstStyle>
            <a:lvl1pPr>
              <a:defRPr sz="2667" b="0">
                <a:solidFill>
                  <a:srgbClr val="000000"/>
                </a:solidFill>
              </a:defRPr>
            </a:lvl1pPr>
          </a:lstStyle>
          <a:p>
            <a:pPr lvl="0"/>
            <a:r>
              <a:rPr lang="en-US" dirty="0"/>
              <a:t>Callout copy here. </a:t>
            </a:r>
          </a:p>
        </p:txBody>
      </p:sp>
      <p:sp>
        <p:nvSpPr>
          <p:cNvPr id="25" name="Text Placeholder 17">
            <a:extLst>
              <a:ext uri="{FF2B5EF4-FFF2-40B4-BE49-F238E27FC236}">
                <a16:creationId xmlns:a16="http://schemas.microsoft.com/office/drawing/2014/main" id="{D6453BA2-3A50-784D-9A98-CBD3294403B6}"/>
              </a:ext>
            </a:extLst>
          </p:cNvPr>
          <p:cNvSpPr>
            <a:spLocks noGrp="1"/>
          </p:cNvSpPr>
          <p:nvPr>
            <p:ph type="body" sz="quarter" idx="17" hasCustomPrompt="1"/>
          </p:nvPr>
        </p:nvSpPr>
        <p:spPr>
          <a:xfrm>
            <a:off x="457272" y="5254665"/>
            <a:ext cx="4006153" cy="249831"/>
          </a:xfrm>
        </p:spPr>
        <p:txBody>
          <a:bodyPr>
            <a:noAutofit/>
          </a:bodyPr>
          <a:lstStyle>
            <a:lvl1pPr>
              <a:defRPr sz="2667" b="0">
                <a:solidFill>
                  <a:srgbClr val="000000"/>
                </a:solidFill>
              </a:defRPr>
            </a:lvl1pPr>
          </a:lstStyle>
          <a:p>
            <a:pPr lvl="0"/>
            <a:r>
              <a:rPr lang="en-US" dirty="0"/>
              <a:t>Callout copy here. </a:t>
            </a:r>
          </a:p>
        </p:txBody>
      </p:sp>
      <p:sp>
        <p:nvSpPr>
          <p:cNvPr id="28" name="Text Placeholder 17">
            <a:extLst>
              <a:ext uri="{FF2B5EF4-FFF2-40B4-BE49-F238E27FC236}">
                <a16:creationId xmlns:a16="http://schemas.microsoft.com/office/drawing/2014/main" id="{85201581-DFCE-3840-9C04-F04AF21FD580}"/>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8" name="Slide Number Placeholder 3">
            <a:extLst>
              <a:ext uri="{FF2B5EF4-FFF2-40B4-BE49-F238E27FC236}">
                <a16:creationId xmlns:a16="http://schemas.microsoft.com/office/drawing/2014/main" id="{27DD2A2C-6297-B342-AE9B-43845B65E288}"/>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403482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PHOTO_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1" y="0"/>
            <a:ext cx="6095999"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6" name="Title 1">
            <a:extLst>
              <a:ext uri="{FF2B5EF4-FFF2-40B4-BE49-F238E27FC236}">
                <a16:creationId xmlns:a16="http://schemas.microsoft.com/office/drawing/2014/main" id="{4FBE990A-7440-3142-99C9-5E7FDF1D40C9}"/>
              </a:ext>
            </a:extLst>
          </p:cNvPr>
          <p:cNvSpPr>
            <a:spLocks noGrp="1"/>
          </p:cNvSpPr>
          <p:nvPr>
            <p:ph type="title" hasCustomPrompt="1"/>
          </p:nvPr>
        </p:nvSpPr>
        <p:spPr>
          <a:xfrm>
            <a:off x="355600" y="583307"/>
            <a:ext cx="5522864"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0" name="Text Placeholder 17">
            <a:extLst>
              <a:ext uri="{FF2B5EF4-FFF2-40B4-BE49-F238E27FC236}">
                <a16:creationId xmlns:a16="http://schemas.microsoft.com/office/drawing/2014/main" id="{F694896A-2B57-BF4D-AEE7-FE70E56A885B}"/>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6" name="Content Placeholder 5">
            <a:extLst>
              <a:ext uri="{FF2B5EF4-FFF2-40B4-BE49-F238E27FC236}">
                <a16:creationId xmlns:a16="http://schemas.microsoft.com/office/drawing/2014/main" id="{B9E4A3B7-BF4B-824C-818C-9E0E585D7EEB}"/>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BFE4B47D-4A68-9045-8540-1916F926376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7593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0FAF2A1C-10D9-2C47-8BAF-7CA60EA8EEC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493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82333-43F7-4DCE-BF20-1BB3513DFDDE}"/>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3" name="Footer Placeholder 2">
            <a:extLst>
              <a:ext uri="{FF2B5EF4-FFF2-40B4-BE49-F238E27FC236}">
                <a16:creationId xmlns:a16="http://schemas.microsoft.com/office/drawing/2014/main" id="{A03CAE22-D743-466E-A9E0-428CDCD6D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D713A9-9349-41F3-BCCF-F876A499CB02}"/>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768611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710E0CBB-24C1-D14D-836B-F27395DF9F9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3349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41E85DC5-DF3B-E84A-8991-30F686418773}"/>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59736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3F6FD3-63A1-814B-903E-583BB58F9A71}"/>
              </a:ext>
            </a:extLst>
          </p:cNvPr>
          <p:cNvSpPr txBox="1"/>
          <p:nvPr userDrawn="1"/>
        </p:nvSpPr>
        <p:spPr>
          <a:xfrm>
            <a:off x="-1662545" y="-975360"/>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29" name="Text Placeholder 17">
            <a:extLst>
              <a:ext uri="{FF2B5EF4-FFF2-40B4-BE49-F238E27FC236}">
                <a16:creationId xmlns:a16="http://schemas.microsoft.com/office/drawing/2014/main" id="{F01455F4-A67B-604B-B6FB-242ECF2633F4}"/>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30" name="Title 1">
            <a:extLst>
              <a:ext uri="{FF2B5EF4-FFF2-40B4-BE49-F238E27FC236}">
                <a16:creationId xmlns:a16="http://schemas.microsoft.com/office/drawing/2014/main" id="{8070D40E-D2F0-8841-8AD6-8D9BA51E1817}"/>
              </a:ext>
            </a:extLst>
          </p:cNvPr>
          <p:cNvSpPr>
            <a:spLocks noGrp="1"/>
          </p:cNvSpPr>
          <p:nvPr>
            <p:ph type="title" hasCustomPrompt="1"/>
          </p:nvPr>
        </p:nvSpPr>
        <p:spPr>
          <a:xfrm>
            <a:off x="383261" y="592135"/>
            <a:ext cx="4773356" cy="1173655"/>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We’re in this</a:t>
            </a:r>
            <a:br>
              <a:rPr lang="en-US" dirty="0"/>
            </a:br>
            <a:r>
              <a:rPr lang="en-US" dirty="0"/>
              <a:t>with you</a:t>
            </a:r>
          </a:p>
        </p:txBody>
      </p:sp>
      <p:sp>
        <p:nvSpPr>
          <p:cNvPr id="6" name="Slide Number Placeholder 3">
            <a:extLst>
              <a:ext uri="{FF2B5EF4-FFF2-40B4-BE49-F238E27FC236}">
                <a16:creationId xmlns:a16="http://schemas.microsoft.com/office/drawing/2014/main" id="{64E6F423-6753-C444-A1D5-0E17EE8A6580}"/>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57029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 name="Rectangle 1">
            <a:extLst>
              <a:ext uri="{FF2B5EF4-FFF2-40B4-BE49-F238E27FC236}">
                <a16:creationId xmlns:a16="http://schemas.microsoft.com/office/drawing/2014/main" id="{713045DD-AC86-1549-8A72-33932E99570B}"/>
              </a:ext>
            </a:extLst>
          </p:cNvPr>
          <p:cNvSpPr/>
          <p:nvPr userDrawn="1"/>
        </p:nvSpPr>
        <p:spPr>
          <a:xfrm>
            <a:off x="378179" y="1788351"/>
            <a:ext cx="3497789" cy="29351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4355575" y="1788351"/>
            <a:ext cx="3497789" cy="29351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8332971" y="1788351"/>
            <a:ext cx="3497789" cy="29351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64993" y="581758"/>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15" name="Text Placeholder 17">
            <a:extLst>
              <a:ext uri="{FF2B5EF4-FFF2-40B4-BE49-F238E27FC236}">
                <a16:creationId xmlns:a16="http://schemas.microsoft.com/office/drawing/2014/main" id="{EDD8A6CA-A250-D441-A7EE-BD41540536F1}"/>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480227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29733E-8767-4D43-B653-4411FB557B17}"/>
              </a:ext>
            </a:extLst>
          </p:cNvPr>
          <p:cNvGrpSpPr/>
          <p:nvPr userDrawn="1"/>
        </p:nvGrpSpPr>
        <p:grpSpPr>
          <a:xfrm>
            <a:off x="378179" y="2582332"/>
            <a:ext cx="11490327" cy="2935112"/>
            <a:chOff x="283634" y="1936749"/>
            <a:chExt cx="11056534" cy="2201334"/>
          </a:xfrm>
        </p:grpSpPr>
        <p:sp>
          <p:nvSpPr>
            <p:cNvPr id="2" name="Rectangle 1">
              <a:extLst>
                <a:ext uri="{FF2B5EF4-FFF2-40B4-BE49-F238E27FC236}">
                  <a16:creationId xmlns:a16="http://schemas.microsoft.com/office/drawing/2014/main" id="{713045DD-AC86-1549-8A72-33932E99570B}"/>
                </a:ext>
              </a:extLst>
            </p:cNvPr>
            <p:cNvSpPr/>
            <p:nvPr userDrawn="1"/>
          </p:nvSpPr>
          <p:spPr>
            <a:xfrm>
              <a:off x="283634" y="1936749"/>
              <a:ext cx="2623342" cy="22013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3090994" y="1936749"/>
              <a:ext cx="2623342" cy="22013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5903910" y="1936749"/>
              <a:ext cx="2623342" cy="22013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CE80C5B0-CDD4-B24B-8F2C-CB64AEE522A5}"/>
                </a:ext>
              </a:extLst>
            </p:cNvPr>
            <p:cNvSpPr/>
            <p:nvPr userDrawn="1"/>
          </p:nvSpPr>
          <p:spPr>
            <a:xfrm>
              <a:off x="8716826" y="1936749"/>
              <a:ext cx="2623342" cy="22013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57735"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330165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376441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567784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848196"/>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2972576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PHOTOS_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5" name="Picture Placeholder 11">
            <a:extLst>
              <a:ext uri="{FF2B5EF4-FFF2-40B4-BE49-F238E27FC236}">
                <a16:creationId xmlns:a16="http://schemas.microsoft.com/office/drawing/2014/main" id="{CCCA5795-2072-B445-9C85-E83D124B2588}"/>
              </a:ext>
            </a:extLst>
          </p:cNvPr>
          <p:cNvSpPr>
            <a:spLocks noGrp="1"/>
          </p:cNvSpPr>
          <p:nvPr>
            <p:ph type="pic" sz="quarter" idx="16" hasCustomPrompt="1"/>
          </p:nvPr>
        </p:nvSpPr>
        <p:spPr>
          <a:xfrm>
            <a:off x="373920" y="2628687"/>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6" name="Rectangle 15">
            <a:extLst>
              <a:ext uri="{FF2B5EF4-FFF2-40B4-BE49-F238E27FC236}">
                <a16:creationId xmlns:a16="http://schemas.microsoft.com/office/drawing/2014/main" id="{732416EE-7F93-4A47-96F3-41E6B25118DC}"/>
              </a:ext>
            </a:extLst>
          </p:cNvPr>
          <p:cNvSpPr/>
          <p:nvPr userDrawn="1"/>
        </p:nvSpPr>
        <p:spPr>
          <a:xfrm>
            <a:off x="355601" y="1873712"/>
            <a:ext cx="11480800" cy="5757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7" name="Picture Placeholder 11">
            <a:extLst>
              <a:ext uri="{FF2B5EF4-FFF2-40B4-BE49-F238E27FC236}">
                <a16:creationId xmlns:a16="http://schemas.microsoft.com/office/drawing/2014/main" id="{F85616B0-7661-D743-9A08-7FF0D8E33E08}"/>
              </a:ext>
            </a:extLst>
          </p:cNvPr>
          <p:cNvSpPr>
            <a:spLocks noGrp="1"/>
          </p:cNvSpPr>
          <p:nvPr>
            <p:ph type="pic" sz="quarter" idx="17" hasCustomPrompt="1"/>
          </p:nvPr>
        </p:nvSpPr>
        <p:spPr>
          <a:xfrm>
            <a:off x="2705209" y="2628685"/>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8" name="Picture Placeholder 11">
            <a:extLst>
              <a:ext uri="{FF2B5EF4-FFF2-40B4-BE49-F238E27FC236}">
                <a16:creationId xmlns:a16="http://schemas.microsoft.com/office/drawing/2014/main" id="{CC64F8FF-69ED-DA46-828A-AB7E3D3FD210}"/>
              </a:ext>
            </a:extLst>
          </p:cNvPr>
          <p:cNvSpPr>
            <a:spLocks noGrp="1"/>
          </p:cNvSpPr>
          <p:nvPr>
            <p:ph type="pic" sz="quarter" idx="18" hasCustomPrompt="1"/>
          </p:nvPr>
        </p:nvSpPr>
        <p:spPr>
          <a:xfrm>
            <a:off x="5036499" y="2628684"/>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9" name="Picture Placeholder 11">
            <a:extLst>
              <a:ext uri="{FF2B5EF4-FFF2-40B4-BE49-F238E27FC236}">
                <a16:creationId xmlns:a16="http://schemas.microsoft.com/office/drawing/2014/main" id="{4E8DA0DA-1515-334B-BF07-CF538F981C20}"/>
              </a:ext>
            </a:extLst>
          </p:cNvPr>
          <p:cNvSpPr>
            <a:spLocks noGrp="1"/>
          </p:cNvSpPr>
          <p:nvPr>
            <p:ph type="pic" sz="quarter" idx="19" hasCustomPrompt="1"/>
          </p:nvPr>
        </p:nvSpPr>
        <p:spPr>
          <a:xfrm>
            <a:off x="7367788" y="2628683"/>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20" name="Picture Placeholder 11">
            <a:extLst>
              <a:ext uri="{FF2B5EF4-FFF2-40B4-BE49-F238E27FC236}">
                <a16:creationId xmlns:a16="http://schemas.microsoft.com/office/drawing/2014/main" id="{B857AD3B-B591-F441-887A-8419EDB83464}"/>
              </a:ext>
            </a:extLst>
          </p:cNvPr>
          <p:cNvSpPr>
            <a:spLocks noGrp="1"/>
          </p:cNvSpPr>
          <p:nvPr>
            <p:ph type="pic" sz="quarter" idx="20" hasCustomPrompt="1"/>
          </p:nvPr>
        </p:nvSpPr>
        <p:spPr>
          <a:xfrm>
            <a:off x="9699075" y="2628681"/>
            <a:ext cx="2137325" cy="1417211"/>
          </a:xfrm>
          <a:solidFill>
            <a:schemeClr val="bg1">
              <a:lumMod val="95000"/>
            </a:schemeClr>
          </a:solidFill>
        </p:spPr>
        <p:txBody>
          <a:bodyPr>
            <a:normAutofit/>
          </a:bodyPr>
          <a:lstStyle>
            <a:lvl1pPr>
              <a:defRPr sz="1867"/>
            </a:lvl1pPr>
          </a:lstStyle>
          <a:p>
            <a:r>
              <a:rPr lang="en-US" dirty="0"/>
              <a:t>Drag and drop photo here</a:t>
            </a:r>
          </a:p>
        </p:txBody>
      </p:sp>
      <p:sp>
        <p:nvSpPr>
          <p:cNvPr id="21" name="Text Placeholder 17">
            <a:extLst>
              <a:ext uri="{FF2B5EF4-FFF2-40B4-BE49-F238E27FC236}">
                <a16:creationId xmlns:a16="http://schemas.microsoft.com/office/drawing/2014/main" id="{A1E473E5-015C-6C4E-A7AD-27D0DCC22B41}"/>
              </a:ext>
            </a:extLst>
          </p:cNvPr>
          <p:cNvSpPr>
            <a:spLocks noGrp="1"/>
          </p:cNvSpPr>
          <p:nvPr>
            <p:ph type="body" sz="quarter" idx="21" hasCustomPrompt="1"/>
          </p:nvPr>
        </p:nvSpPr>
        <p:spPr>
          <a:xfrm>
            <a:off x="373920" y="1950981"/>
            <a:ext cx="11456840" cy="329184"/>
          </a:xfrm>
        </p:spPr>
        <p:txBody>
          <a:bodyPr>
            <a:noAutofit/>
          </a:bodyPr>
          <a:lstStyle>
            <a:lvl1pPr algn="ctr">
              <a:defRPr sz="2667" b="0">
                <a:solidFill>
                  <a:srgbClr val="000000"/>
                </a:solidFill>
              </a:defRPr>
            </a:lvl1pPr>
          </a:lstStyle>
          <a:p>
            <a:pPr lvl="0"/>
            <a:r>
              <a:rPr lang="en-US" dirty="0"/>
              <a:t>Meeting customers where they are</a:t>
            </a:r>
          </a:p>
        </p:txBody>
      </p:sp>
      <p:sp>
        <p:nvSpPr>
          <p:cNvPr id="28" name="Title 1">
            <a:extLst>
              <a:ext uri="{FF2B5EF4-FFF2-40B4-BE49-F238E27FC236}">
                <a16:creationId xmlns:a16="http://schemas.microsoft.com/office/drawing/2014/main" id="{AB336CB3-D378-8A44-B2C5-28559DDE7865}"/>
              </a:ext>
            </a:extLst>
          </p:cNvPr>
          <p:cNvSpPr>
            <a:spLocks noGrp="1"/>
          </p:cNvSpPr>
          <p:nvPr>
            <p:ph type="title" hasCustomPrompt="1"/>
          </p:nvPr>
        </p:nvSpPr>
        <p:spPr>
          <a:xfrm>
            <a:off x="361489" y="590581"/>
            <a:ext cx="11447500" cy="617670"/>
          </a:xfrm>
        </p:spPr>
        <p:txBody>
          <a:bodyPr wrap="square" lIns="0" rIns="0" anchor="t" anchorCtr="0">
            <a:spAutoFit/>
          </a:bodyPr>
          <a:lstStyle>
            <a:lvl1pPr algn="l">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9" name="Text Placeholder 17">
            <a:extLst>
              <a:ext uri="{FF2B5EF4-FFF2-40B4-BE49-F238E27FC236}">
                <a16:creationId xmlns:a16="http://schemas.microsoft.com/office/drawing/2014/main" id="{942E5E55-B168-A64C-B626-52A175095BEE}"/>
              </a:ext>
            </a:extLst>
          </p:cNvPr>
          <p:cNvSpPr>
            <a:spLocks noGrp="1"/>
          </p:cNvSpPr>
          <p:nvPr>
            <p:ph type="body" sz="quarter" idx="26"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3" name="Content Placeholder 2">
            <a:extLst>
              <a:ext uri="{FF2B5EF4-FFF2-40B4-BE49-F238E27FC236}">
                <a16:creationId xmlns:a16="http://schemas.microsoft.com/office/drawing/2014/main" id="{0EEBEEBD-957B-AD4F-8A42-391509FB55FE}"/>
              </a:ext>
            </a:extLst>
          </p:cNvPr>
          <p:cNvSpPr>
            <a:spLocks noGrp="1"/>
          </p:cNvSpPr>
          <p:nvPr>
            <p:ph sz="quarter" idx="27"/>
          </p:nvPr>
        </p:nvSpPr>
        <p:spPr>
          <a:xfrm>
            <a:off x="374652" y="4195458"/>
            <a:ext cx="2137833" cy="1629833"/>
          </a:xfrm>
        </p:spPr>
        <p:txBody>
          <a:bodyPr lIns="0" rIns="0">
            <a:noAutofit/>
          </a:bodyPr>
          <a:lstStyle>
            <a:lvl1pPr>
              <a:defRPr sz="1867"/>
            </a:lvl1pPr>
          </a:lstStyle>
          <a:p>
            <a:pPr lvl="0"/>
            <a:r>
              <a:rPr lang="en-US" dirty="0"/>
              <a:t>Click to edit Master text styles</a:t>
            </a:r>
          </a:p>
        </p:txBody>
      </p:sp>
      <p:sp>
        <p:nvSpPr>
          <p:cNvPr id="27" name="Content Placeholder 2">
            <a:extLst>
              <a:ext uri="{FF2B5EF4-FFF2-40B4-BE49-F238E27FC236}">
                <a16:creationId xmlns:a16="http://schemas.microsoft.com/office/drawing/2014/main" id="{AABA30C5-6364-C14A-84C5-C905529ED709}"/>
              </a:ext>
            </a:extLst>
          </p:cNvPr>
          <p:cNvSpPr>
            <a:spLocks noGrp="1"/>
          </p:cNvSpPr>
          <p:nvPr>
            <p:ph sz="quarter" idx="28"/>
          </p:nvPr>
        </p:nvSpPr>
        <p:spPr>
          <a:xfrm>
            <a:off x="2705897" y="4195457"/>
            <a:ext cx="2137833" cy="1629833"/>
          </a:xfrm>
        </p:spPr>
        <p:txBody>
          <a:bodyPr lIns="0" rIns="0">
            <a:noAutofit/>
          </a:bodyPr>
          <a:lstStyle>
            <a:lvl1pPr>
              <a:defRPr sz="1867"/>
            </a:lvl1pPr>
          </a:lstStyle>
          <a:p>
            <a:pPr lvl="0"/>
            <a:r>
              <a:rPr lang="en-US" dirty="0"/>
              <a:t>Click to edit Master text styles</a:t>
            </a:r>
          </a:p>
        </p:txBody>
      </p:sp>
      <p:sp>
        <p:nvSpPr>
          <p:cNvPr id="30" name="Content Placeholder 2">
            <a:extLst>
              <a:ext uri="{FF2B5EF4-FFF2-40B4-BE49-F238E27FC236}">
                <a16:creationId xmlns:a16="http://schemas.microsoft.com/office/drawing/2014/main" id="{5048F86F-BA68-E943-8EF1-BB22054DA5D5}"/>
              </a:ext>
            </a:extLst>
          </p:cNvPr>
          <p:cNvSpPr>
            <a:spLocks noGrp="1"/>
          </p:cNvSpPr>
          <p:nvPr>
            <p:ph sz="quarter" idx="29"/>
          </p:nvPr>
        </p:nvSpPr>
        <p:spPr>
          <a:xfrm>
            <a:off x="5037186" y="4195456"/>
            <a:ext cx="2137833" cy="1629833"/>
          </a:xfrm>
        </p:spPr>
        <p:txBody>
          <a:bodyPr lIns="0" rIns="0">
            <a:noAutofit/>
          </a:bodyPr>
          <a:lstStyle>
            <a:lvl1pPr>
              <a:defRPr sz="1867"/>
            </a:lvl1pPr>
          </a:lstStyle>
          <a:p>
            <a:pPr lvl="0"/>
            <a:r>
              <a:rPr lang="en-US" dirty="0"/>
              <a:t>Click to edit Master text styles</a:t>
            </a:r>
          </a:p>
        </p:txBody>
      </p:sp>
      <p:sp>
        <p:nvSpPr>
          <p:cNvPr id="31" name="Content Placeholder 2">
            <a:extLst>
              <a:ext uri="{FF2B5EF4-FFF2-40B4-BE49-F238E27FC236}">
                <a16:creationId xmlns:a16="http://schemas.microsoft.com/office/drawing/2014/main" id="{549822A7-C51D-754D-AFD3-FA1489A64E2A}"/>
              </a:ext>
            </a:extLst>
          </p:cNvPr>
          <p:cNvSpPr>
            <a:spLocks noGrp="1"/>
          </p:cNvSpPr>
          <p:nvPr>
            <p:ph sz="quarter" idx="30"/>
          </p:nvPr>
        </p:nvSpPr>
        <p:spPr>
          <a:xfrm>
            <a:off x="7367789" y="4195454"/>
            <a:ext cx="2137833" cy="1629833"/>
          </a:xfrm>
        </p:spPr>
        <p:txBody>
          <a:bodyPr lIns="0" rIns="0">
            <a:noAutofit/>
          </a:bodyPr>
          <a:lstStyle>
            <a:lvl1pPr>
              <a:defRPr sz="1867"/>
            </a:lvl1pPr>
          </a:lstStyle>
          <a:p>
            <a:pPr lvl="0"/>
            <a:r>
              <a:rPr lang="en-US" dirty="0"/>
              <a:t>Click to edit Master text styles</a:t>
            </a:r>
          </a:p>
        </p:txBody>
      </p:sp>
      <p:sp>
        <p:nvSpPr>
          <p:cNvPr id="32" name="Content Placeholder 2">
            <a:extLst>
              <a:ext uri="{FF2B5EF4-FFF2-40B4-BE49-F238E27FC236}">
                <a16:creationId xmlns:a16="http://schemas.microsoft.com/office/drawing/2014/main" id="{D058E27A-2182-714D-B075-4E6F5F1BD0AD}"/>
              </a:ext>
            </a:extLst>
          </p:cNvPr>
          <p:cNvSpPr>
            <a:spLocks noGrp="1"/>
          </p:cNvSpPr>
          <p:nvPr>
            <p:ph sz="quarter" idx="31"/>
          </p:nvPr>
        </p:nvSpPr>
        <p:spPr>
          <a:xfrm>
            <a:off x="9698821" y="4195453"/>
            <a:ext cx="2137833" cy="1629833"/>
          </a:xfrm>
        </p:spPr>
        <p:txBody>
          <a:bodyPr lIns="0" rIns="0">
            <a:noAutofit/>
          </a:bodyPr>
          <a:lstStyle>
            <a:lvl1pPr>
              <a:defRPr sz="1867"/>
            </a:lvl1pPr>
          </a:lstStyle>
          <a:p>
            <a:pPr lvl="0"/>
            <a:r>
              <a:rPr lang="en-US" dirty="0"/>
              <a:t>Click to edit Master text styles</a:t>
            </a:r>
          </a:p>
        </p:txBody>
      </p:sp>
    </p:spTree>
    <p:extLst>
      <p:ext uri="{BB962C8B-B14F-4D97-AF65-F5344CB8AC3E}">
        <p14:creationId xmlns:p14="http://schemas.microsoft.com/office/powerpoint/2010/main" val="221951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0" name="Title 1">
            <a:extLst>
              <a:ext uri="{FF2B5EF4-FFF2-40B4-BE49-F238E27FC236}">
                <a16:creationId xmlns:a16="http://schemas.microsoft.com/office/drawing/2014/main" id="{15CBEA02-1FCD-F744-984B-17E80FF69447}"/>
              </a:ext>
            </a:extLst>
          </p:cNvPr>
          <p:cNvSpPr>
            <a:spLocks noGrp="1"/>
          </p:cNvSpPr>
          <p:nvPr>
            <p:ph type="title" hasCustomPrompt="1"/>
          </p:nvPr>
        </p:nvSpPr>
        <p:spPr>
          <a:xfrm>
            <a:off x="358503"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7" name="Text Placeholder 17">
            <a:extLst>
              <a:ext uri="{FF2B5EF4-FFF2-40B4-BE49-F238E27FC236}">
                <a16:creationId xmlns:a16="http://schemas.microsoft.com/office/drawing/2014/main" id="{EBF0320B-0014-AA4C-A285-207F336AB3D8}"/>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080206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B01F-AF96-410D-BF00-2DD1FEA92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D2EAA-9D74-4D7D-8132-2F1D9DDC1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1B80F9-275C-41F0-ADCB-B98AD9EED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249C4-EA3D-4DB4-B287-BBBA848D173F}"/>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6" name="Footer Placeholder 5">
            <a:extLst>
              <a:ext uri="{FF2B5EF4-FFF2-40B4-BE49-F238E27FC236}">
                <a16:creationId xmlns:a16="http://schemas.microsoft.com/office/drawing/2014/main" id="{72F3794E-E1AE-473B-8253-88CBDD486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FE2D7-175C-42D4-A230-29EA3C44857D}"/>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879919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_FOOTERS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179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EGAL LINES">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4FB682AA-F6A6-D54C-BA10-E89BC47ACD91}"/>
              </a:ext>
            </a:extLst>
          </p:cNvPr>
          <p:cNvSpPr>
            <a:spLocks noGrp="1"/>
          </p:cNvSpPr>
          <p:nvPr>
            <p:ph type="body" sz="quarter" idx="14" hasCustomPrompt="1"/>
          </p:nvPr>
        </p:nvSpPr>
        <p:spPr>
          <a:xfrm>
            <a:off x="234084" y="2877313"/>
            <a:ext cx="11732944" cy="3699375"/>
          </a:xfrm>
        </p:spPr>
        <p:txBody>
          <a:bodyPr anchor="b">
            <a:noAutofit/>
          </a:bodyPr>
          <a:lstStyle>
            <a:lvl1pPr algn="just" eaLnBrk="1" hangingPunct="1">
              <a:defRPr sz="1333" b="0" i="0">
                <a:solidFill>
                  <a:srgbClr val="000000"/>
                </a:solidFill>
                <a:latin typeface="Arial Narrow" panose="020B0604020202020204" pitchFamily="34" charset="0"/>
                <a:cs typeface="Arial Narrow" panose="020B0604020202020204" pitchFamily="34" charset="0"/>
              </a:defRPr>
            </a:lvl1pPr>
          </a:lstStyle>
          <a:p>
            <a:pPr algn="just" eaLnBrk="1" hangingPunct="1"/>
            <a:r>
              <a:rPr lang="en-US" sz="1333" dirty="0">
                <a:latin typeface="Arial Narrow" charset="0"/>
              </a:rPr>
              <a:t>All Cigna products and services are provided exclusively by or through operating subsidiaries of Cigna Corporation, including Cigna Health and Life Insurance Company, Connecticut General Life Insurance Company, Cigna Behavioral Health, Inc., and HMO or service company subsidiaries of Cigna Health Corporation. The Cigna name, logo, and other Cigna marks are owned by Cigna Intellectual Property, Inc. </a:t>
            </a:r>
            <a:r>
              <a:rPr lang="en-US" sz="1333" dirty="0">
                <a:latin typeface="Arial Narrow" charset="0"/>
                <a:cs typeface="Arial Narrow" charset="0"/>
              </a:rPr>
              <a:t>All pictures are used for illustrative purposes only.</a:t>
            </a:r>
            <a:endParaRPr lang="en-US" sz="1333" dirty="0">
              <a:latin typeface="Arial Narrow" charset="0"/>
              <a:ea typeface="MS PGothic" charset="0"/>
              <a:cs typeface="MS PGothic" charset="0"/>
            </a:endParaRPr>
          </a:p>
          <a:p>
            <a:pPr algn="just" eaLnBrk="1" hangingPunct="1"/>
            <a:r>
              <a:rPr lang="en-US" sz="1333" dirty="0">
                <a:latin typeface="Arial Narrow" charset="0"/>
                <a:ea typeface="MS PGothic" charset="0"/>
                <a:cs typeface="MS PGothic" charset="0"/>
              </a:rPr>
              <a:t>000000  09/20  © 2020 Cigna. Some content provided under license.</a:t>
            </a:r>
          </a:p>
        </p:txBody>
      </p:sp>
      <p:pic>
        <p:nvPicPr>
          <p:cNvPr id="5" name="Picture 4">
            <a:extLst>
              <a:ext uri="{FF2B5EF4-FFF2-40B4-BE49-F238E27FC236}">
                <a16:creationId xmlns:a16="http://schemas.microsoft.com/office/drawing/2014/main" id="{1E4A8321-2AAA-D543-A1A1-E3A35D2396D0}"/>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a:ext>
            </a:extLst>
          </a:blip>
          <a:srcRect r="-20857"/>
          <a:stretch/>
        </p:blipFill>
        <p:spPr>
          <a:xfrm>
            <a:off x="355601" y="764401"/>
            <a:ext cx="1366303" cy="369452"/>
          </a:xfrm>
          <a:prstGeom prst="rect">
            <a:avLst/>
          </a:prstGeom>
        </p:spPr>
      </p:pic>
    </p:spTree>
    <p:extLst>
      <p:ext uri="{BB962C8B-B14F-4D97-AF65-F5344CB8AC3E}">
        <p14:creationId xmlns:p14="http://schemas.microsoft.com/office/powerpoint/2010/main" val="3494688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OUBLE HEAD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3"/>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914991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FOOT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solidFill>
            <a:schemeClr val="bg1">
              <a:alpha val="75000"/>
            </a:schemeClr>
          </a:solidFill>
          <a:ln/>
        </p:spPr>
        <p:txBody>
          <a:bodyPr vert="horz" lIns="91440" tIns="45720" rIns="91440" bIns="45720" rtlCol="0" anchor="ctr"/>
          <a:lstStyle>
            <a:lvl1pPr>
              <a:defRPr lang="en-US" smtClean="0"/>
            </a:lvl1pPr>
          </a:lstStyle>
          <a:p>
            <a:endParaRPr dirty="0">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3391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192758"/>
            <a:ext cx="11613700" cy="1120764"/>
          </a:xfrm>
        </p:spPr>
        <p:txBody>
          <a:bodyPr lIns="0" tIns="0" rIns="0" bIns="0" anchor="b">
            <a:normAutofit/>
          </a:bodyPr>
          <a:lstStyle>
            <a:lvl1pPr algn="l">
              <a:defRPr lang="en-US" sz="4267"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847074"/>
            <a:ext cx="11613700" cy="2595703"/>
          </a:xfrm>
        </p:spPr>
        <p:txBody>
          <a:bodyPr lIns="0" tIns="0" rIns="0">
            <a:normAutofit/>
          </a:bodyPr>
          <a:lstStyle>
            <a:lvl1pPr marL="0" indent="0" algn="l">
              <a:buNone/>
              <a:defRPr lang="en-US" sz="8000" kern="1200" cap="all" baseline="0" dirty="0">
                <a:solidFill>
                  <a:schemeClr val="accent2"/>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
        <p:nvSpPr>
          <p:cNvPr id="5" name="Content Placeholder 4">
            <a:extLst>
              <a:ext uri="{FF2B5EF4-FFF2-40B4-BE49-F238E27FC236}">
                <a16:creationId xmlns:a16="http://schemas.microsoft.com/office/drawing/2014/main" id="{D02E1EB4-8059-B24D-9557-48F85E02DD41}"/>
              </a:ext>
            </a:extLst>
          </p:cNvPr>
          <p:cNvSpPr>
            <a:spLocks noGrp="1"/>
          </p:cNvSpPr>
          <p:nvPr>
            <p:ph sz="quarter" idx="13"/>
          </p:nvPr>
        </p:nvSpPr>
        <p:spPr>
          <a:xfrm>
            <a:off x="609600"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7985A0C2-175D-7943-8849-BEF1F1CBE941}"/>
              </a:ext>
            </a:extLst>
          </p:cNvPr>
          <p:cNvSpPr>
            <a:spLocks noGrp="1"/>
          </p:cNvSpPr>
          <p:nvPr>
            <p:ph sz="quarter" idx="14"/>
          </p:nvPr>
        </p:nvSpPr>
        <p:spPr>
          <a:xfrm>
            <a:off x="4393636"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5" name="Content Placeholder 4">
            <a:extLst>
              <a:ext uri="{FF2B5EF4-FFF2-40B4-BE49-F238E27FC236}">
                <a16:creationId xmlns:a16="http://schemas.microsoft.com/office/drawing/2014/main" id="{C63697E2-5DA2-DB43-9746-00F0EB905C76}"/>
              </a:ext>
            </a:extLst>
          </p:cNvPr>
          <p:cNvSpPr>
            <a:spLocks noGrp="1"/>
          </p:cNvSpPr>
          <p:nvPr>
            <p:ph sz="quarter" idx="15"/>
          </p:nvPr>
        </p:nvSpPr>
        <p:spPr>
          <a:xfrm>
            <a:off x="8177671" y="2496229"/>
            <a:ext cx="3412067" cy="3179233"/>
          </a:xfrm>
          <a:ln w="28575">
            <a:solidFill>
              <a:schemeClr val="accent1"/>
            </a:solidFill>
          </a:ln>
        </p:spPr>
        <p:txBody>
          <a:bodyPr lIns="182880" tIns="182880" rIns="182880" bIns="182880"/>
          <a:lstStyle>
            <a:lvl1pPr marL="0" indent="0">
              <a:buNone/>
              <a:defRPr/>
            </a:lvl1pPr>
            <a:lvl2pPr marL="230712" indent="-230712">
              <a:buSzPct val="70000"/>
              <a:buFont typeface="Wingdings" pitchFamily="2" charset="2"/>
              <a:buChar char="§"/>
              <a:tabLst/>
              <a:defRPr sz="1867"/>
            </a:lvl2pPr>
            <a:lvl3pPr marL="459306" indent="-228594">
              <a:buSzPct val="70000"/>
              <a:buFont typeface="Wingdings" pitchFamily="2" charset="2"/>
              <a:buChar char="§"/>
              <a:tabLst/>
              <a:defRPr sz="1867"/>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3459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3 BOX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noFill/>
          <a:ln/>
        </p:spPr>
        <p:txBody>
          <a:bodyPr vert="horz" lIns="91440" tIns="45720" rIns="91440" bIns="45720" rtlCol="0" anchor="ctr"/>
          <a:lstStyle>
            <a:lvl1pPr>
              <a:defRPr lang="en-US" smtClean="0"/>
            </a:lvl1pPr>
          </a:lstStyle>
          <a:p>
            <a:endParaRPr>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8" name="Text Placeholder 17">
            <a:extLst>
              <a:ext uri="{FF2B5EF4-FFF2-40B4-BE49-F238E27FC236}">
                <a16:creationId xmlns:a16="http://schemas.microsoft.com/office/drawing/2014/main" id="{F1454827-B128-2541-87D3-DE032D9B139A}"/>
              </a:ext>
            </a:extLst>
          </p:cNvPr>
          <p:cNvSpPr>
            <a:spLocks noGrp="1"/>
          </p:cNvSpPr>
          <p:nvPr>
            <p:ph type="body" sz="quarter" idx="14" hasCustomPrompt="1"/>
          </p:nvPr>
        </p:nvSpPr>
        <p:spPr>
          <a:xfrm>
            <a:off x="220233" y="1163844"/>
            <a:ext cx="11620520" cy="329184"/>
          </a:xfrm>
        </p:spPr>
        <p:txBody>
          <a:bodyPr>
            <a:noAutofit/>
          </a:bodyPr>
          <a:lstStyle>
            <a:lvl1pPr>
              <a:defRPr sz="2400" b="0">
                <a:solidFill>
                  <a:schemeClr val="accent3"/>
                </a:solidFill>
              </a:defRPr>
            </a:lvl1pPr>
          </a:lstStyle>
          <a:p>
            <a:pPr lvl="0"/>
            <a:r>
              <a:rPr lang="en-US"/>
              <a:t>Subtitle goes here. Arial 18pt.</a:t>
            </a:r>
          </a:p>
        </p:txBody>
      </p:sp>
      <p:sp>
        <p:nvSpPr>
          <p:cNvPr id="12" name="Text Placeholder 17">
            <a:extLst>
              <a:ext uri="{FF2B5EF4-FFF2-40B4-BE49-F238E27FC236}">
                <a16:creationId xmlns:a16="http://schemas.microsoft.com/office/drawing/2014/main" id="{1E8B7CF4-D5D0-4B46-B7E8-A2B0435EAAA1}"/>
              </a:ext>
            </a:extLst>
          </p:cNvPr>
          <p:cNvSpPr>
            <a:spLocks noGrp="1"/>
          </p:cNvSpPr>
          <p:nvPr>
            <p:ph type="body" sz="quarter" idx="15" hasCustomPrompt="1"/>
          </p:nvPr>
        </p:nvSpPr>
        <p:spPr>
          <a:xfrm>
            <a:off x="695664" y="3099814"/>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3" name="Text Placeholder 17">
            <a:extLst>
              <a:ext uri="{FF2B5EF4-FFF2-40B4-BE49-F238E27FC236}">
                <a16:creationId xmlns:a16="http://schemas.microsoft.com/office/drawing/2014/main" id="{81B92273-63AB-8947-B013-3A975DCC9D62}"/>
              </a:ext>
            </a:extLst>
          </p:cNvPr>
          <p:cNvSpPr>
            <a:spLocks noGrp="1"/>
          </p:cNvSpPr>
          <p:nvPr>
            <p:ph type="body" sz="quarter" idx="16" hasCustomPrompt="1"/>
          </p:nvPr>
        </p:nvSpPr>
        <p:spPr>
          <a:xfrm>
            <a:off x="4677120" y="3131142"/>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4" name="Text Placeholder 17">
            <a:extLst>
              <a:ext uri="{FF2B5EF4-FFF2-40B4-BE49-F238E27FC236}">
                <a16:creationId xmlns:a16="http://schemas.microsoft.com/office/drawing/2014/main" id="{78E0CD1E-488D-954B-81B2-86FBBDB2EEC6}"/>
              </a:ext>
            </a:extLst>
          </p:cNvPr>
          <p:cNvSpPr>
            <a:spLocks noGrp="1"/>
          </p:cNvSpPr>
          <p:nvPr>
            <p:ph type="body" sz="quarter" idx="17" hasCustomPrompt="1"/>
          </p:nvPr>
        </p:nvSpPr>
        <p:spPr>
          <a:xfrm>
            <a:off x="8658576" y="3129416"/>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83261" y="534077"/>
            <a:ext cx="11447500" cy="683329"/>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a:t>Title goes here 32pt Arial black</a:t>
            </a:r>
          </a:p>
        </p:txBody>
      </p:sp>
    </p:spTree>
    <p:extLst>
      <p:ext uri="{BB962C8B-B14F-4D97-AF65-F5344CB8AC3E}">
        <p14:creationId xmlns:p14="http://schemas.microsoft.com/office/powerpoint/2010/main" val="2482772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377"/>
            <a:fld id="{291E7340-C9FD-4572-AADF-37F536D32E8C}" type="slidenum">
              <a:rPr lang="en-US" sz="1800" smtClean="0">
                <a:solidFill>
                  <a:srgbClr val="000000"/>
                </a:solidFill>
              </a:rPr>
              <a:pPr defTabSz="914377"/>
              <a:t>‹#›</a:t>
            </a:fld>
            <a:endParaRPr lang="en-US" sz="1800" dirty="0">
              <a:solidFill>
                <a:srgbClr val="000000"/>
              </a:solidFill>
            </a:endParaRPr>
          </a:p>
        </p:txBody>
      </p:sp>
    </p:spTree>
    <p:extLst>
      <p:ext uri="{BB962C8B-B14F-4D97-AF65-F5344CB8AC3E}">
        <p14:creationId xmlns:p14="http://schemas.microsoft.com/office/powerpoint/2010/main" val="2722123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OUBL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2"/>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1"/>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59693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21C1-3CBA-48C2-883D-1476980EC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DCDCF-8E79-4F98-AD2F-8914EF021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F87B9F-7D17-4F6A-98D4-08DAAA017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F7ACED-5FB0-4067-973E-65E2E07148B2}"/>
              </a:ext>
            </a:extLst>
          </p:cNvPr>
          <p:cNvSpPr>
            <a:spLocks noGrp="1"/>
          </p:cNvSpPr>
          <p:nvPr>
            <p:ph type="dt" sz="half" idx="10"/>
          </p:nvPr>
        </p:nvSpPr>
        <p:spPr/>
        <p:txBody>
          <a:bodyPr/>
          <a:lstStyle/>
          <a:p>
            <a:fld id="{3537996B-B00A-4317-A6BF-2E36616D7D08}" type="datetimeFigureOut">
              <a:rPr lang="en-US" smtClean="0"/>
              <a:t>4/7/2022</a:t>
            </a:fld>
            <a:endParaRPr lang="en-US"/>
          </a:p>
        </p:txBody>
      </p:sp>
      <p:sp>
        <p:nvSpPr>
          <p:cNvPr id="6" name="Footer Placeholder 5">
            <a:extLst>
              <a:ext uri="{FF2B5EF4-FFF2-40B4-BE49-F238E27FC236}">
                <a16:creationId xmlns:a16="http://schemas.microsoft.com/office/drawing/2014/main" id="{CF2D5C8D-B8FB-4EB8-A1D9-B26CD64BC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09655-4540-4FDC-8978-CEDA913049DA}"/>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84754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image" Target="../media/image1.emf"/><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image" Target="../media/image1.emf"/><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heme" Target="../theme/theme4.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8C40E-8AB3-40B9-B792-A5E31370B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FC3F17-9925-4EAE-90EE-AF0FCA02B3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96CFE-8B7C-4033-8A03-6EA7EBC17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996B-B00A-4317-A6BF-2E36616D7D08}" type="datetimeFigureOut">
              <a:rPr lang="en-US" smtClean="0"/>
              <a:t>4/7/2022</a:t>
            </a:fld>
            <a:endParaRPr lang="en-US"/>
          </a:p>
        </p:txBody>
      </p:sp>
      <p:sp>
        <p:nvSpPr>
          <p:cNvPr id="5" name="Footer Placeholder 4">
            <a:extLst>
              <a:ext uri="{FF2B5EF4-FFF2-40B4-BE49-F238E27FC236}">
                <a16:creationId xmlns:a16="http://schemas.microsoft.com/office/drawing/2014/main" id="{F66128EE-3E51-415A-AFBF-F5984378F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54DB9-86C1-4840-B4F2-8F17927CE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331FF-0DB4-4E15-AFE9-BE9E8D929867}" type="slidenum">
              <a:rPr lang="en-US" smtClean="0"/>
              <a:t>‹#›</a:t>
            </a:fld>
            <a:endParaRPr lang="en-US"/>
          </a:p>
        </p:txBody>
      </p:sp>
    </p:spTree>
    <p:extLst>
      <p:ext uri="{BB962C8B-B14F-4D97-AF65-F5344CB8AC3E}">
        <p14:creationId xmlns:p14="http://schemas.microsoft.com/office/powerpoint/2010/main" val="96885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B9F1AC-7982-48A5-A9F4-F49F09D2E693}"/>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dirty="0">
                <a:solidFill>
                  <a:schemeClr val="tx2"/>
                </a:solidFill>
              </a:rPr>
              <a:t>©2020 CVS Health and/or one of its affiliates. Confidential and proprietary.</a:t>
            </a:r>
          </a:p>
        </p:txBody>
      </p:sp>
      <p:sp>
        <p:nvSpPr>
          <p:cNvPr id="2" name="Title Placeholder 1"/>
          <p:cNvSpPr>
            <a:spLocks noGrp="1"/>
          </p:cNvSpPr>
          <p:nvPr>
            <p:ph type="title"/>
          </p:nvPr>
        </p:nvSpPr>
        <p:spPr>
          <a:xfrm>
            <a:off x="557929" y="649224"/>
            <a:ext cx="9786629" cy="713232"/>
          </a:xfrm>
          <a:prstGeom prst="rect">
            <a:avLst/>
          </a:prstGeom>
        </p:spPr>
        <p:txBody>
          <a:bodyPr vert="horz" lIns="0" tIns="0" rIns="0" bIns="0" rtlCol="0" anchor="t" anchorCtr="0">
            <a:noAutofit/>
          </a:bodyPr>
          <a:lstStyle/>
          <a:p>
            <a:r>
              <a:rPr lang="en-US" dirty="0"/>
              <a:t>Click to edit master title</a:t>
            </a:r>
          </a:p>
        </p:txBody>
      </p:sp>
      <p:sp>
        <p:nvSpPr>
          <p:cNvPr id="20" name="Content Placeholder 8"/>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4F02B14-26DC-47C5-BE74-75AB1C1533A3}"/>
              </a:ext>
            </a:extLst>
          </p:cNvPr>
          <p:cNvGrpSpPr>
            <a:grpSpLocks noChangeAspect="1"/>
          </p:cNvGrpSpPr>
          <p:nvPr userDrawn="1"/>
        </p:nvGrpSpPr>
        <p:grpSpPr bwMode="gray">
          <a:xfrm>
            <a:off x="10355279" y="6373316"/>
            <a:ext cx="1279513" cy="157138"/>
            <a:chOff x="1011652" y="1504398"/>
            <a:chExt cx="10028238" cy="1231900"/>
          </a:xfrm>
          <a:solidFill>
            <a:schemeClr val="tx1"/>
          </a:solidFill>
        </p:grpSpPr>
        <p:sp>
          <p:nvSpPr>
            <p:cNvPr id="23" name="Freeform 4">
              <a:extLst>
                <a:ext uri="{FF2B5EF4-FFF2-40B4-BE49-F238E27FC236}">
                  <a16:creationId xmlns:a16="http://schemas.microsoft.com/office/drawing/2014/main" id="{C03C60BD-E208-4793-B163-0391E0673CC6}"/>
                </a:ext>
              </a:extLst>
            </p:cNvPr>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24" name="Freeform 5">
              <a:extLst>
                <a:ext uri="{FF2B5EF4-FFF2-40B4-BE49-F238E27FC236}">
                  <a16:creationId xmlns:a16="http://schemas.microsoft.com/office/drawing/2014/main" id="{EAC11C27-7E62-4B31-9680-B59D24D0A57F}"/>
                </a:ext>
              </a:extLst>
            </p:cNvPr>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2" name="Freeform 6">
              <a:extLst>
                <a:ext uri="{FF2B5EF4-FFF2-40B4-BE49-F238E27FC236}">
                  <a16:creationId xmlns:a16="http://schemas.microsoft.com/office/drawing/2014/main" id="{FA0788F6-B4B0-4834-AFB4-98F21B43FEB6}"/>
                </a:ext>
              </a:extLst>
            </p:cNvPr>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3" name="Freeform 7">
              <a:extLst>
                <a:ext uri="{FF2B5EF4-FFF2-40B4-BE49-F238E27FC236}">
                  <a16:creationId xmlns:a16="http://schemas.microsoft.com/office/drawing/2014/main" id="{F754B0DD-7999-4250-A4C0-0C3C14069271}"/>
                </a:ext>
              </a:extLst>
            </p:cNvPr>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4" name="Freeform 8">
              <a:extLst>
                <a:ext uri="{FF2B5EF4-FFF2-40B4-BE49-F238E27FC236}">
                  <a16:creationId xmlns:a16="http://schemas.microsoft.com/office/drawing/2014/main" id="{50CBFC8A-B083-42B9-9504-2364FACEC55E}"/>
                </a:ext>
              </a:extLst>
            </p:cNvPr>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5" name="Freeform 10">
              <a:extLst>
                <a:ext uri="{FF2B5EF4-FFF2-40B4-BE49-F238E27FC236}">
                  <a16:creationId xmlns:a16="http://schemas.microsoft.com/office/drawing/2014/main" id="{3EDE8E81-9781-4645-9DFD-79E2B61F7DE9}"/>
                </a:ext>
              </a:extLst>
            </p:cNvPr>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grpSp>
      <p:sp>
        <p:nvSpPr>
          <p:cNvPr id="4" name="Text Placeholder 3">
            <a:extLst>
              <a:ext uri="{FF2B5EF4-FFF2-40B4-BE49-F238E27FC236}">
                <a16:creationId xmlns:a16="http://schemas.microsoft.com/office/drawing/2014/main" id="{9B6ED4EB-E853-4A3A-921F-948FC7C440CB}"/>
              </a:ext>
            </a:extLst>
          </p:cNvPr>
          <p:cNvSpPr>
            <a:spLocks noGrp="1"/>
          </p:cNvSpPr>
          <p:nvPr>
            <p:ph type="body" idx="1"/>
          </p:nvPr>
        </p:nvSpPr>
        <p:spPr>
          <a:xfrm>
            <a:off x="557930" y="1784060"/>
            <a:ext cx="11047088" cy="3969040"/>
          </a:xfrm>
          <a:prstGeom prst="rect">
            <a:avLst/>
          </a:prstGeom>
        </p:spPr>
        <p:txBody>
          <a:bodyPr vert="horz" lIns="0" tIns="0" rIns="0" bIns="0" rtlCol="0">
            <a:norm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964815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dt="0"/>
  <p:txStyles>
    <p:titleStyle>
      <a:lvl1pPr algn="l" defTabSz="4572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600" b="0" kern="1200">
          <a:solidFill>
            <a:schemeClr val="tx2"/>
          </a:solidFill>
          <a:latin typeface="+mn-lt"/>
          <a:ea typeface="+mn-ea"/>
          <a:cs typeface="+mn-cs"/>
        </a:defRPr>
      </a:lvl1pPr>
      <a:lvl2pPr marL="166688" indent="-166688" algn="l" defTabSz="457200" rtl="0" eaLnBrk="1" latinLnBrk="0" hangingPunct="1">
        <a:spcBef>
          <a:spcPts val="1200"/>
        </a:spcBef>
        <a:buClrTx/>
        <a:buFont typeface="Arial"/>
        <a:buChar char="•"/>
        <a:defRPr sz="1600" kern="1200">
          <a:solidFill>
            <a:schemeClr val="tx2"/>
          </a:solidFill>
          <a:latin typeface="+mn-lt"/>
          <a:ea typeface="+mn-ea"/>
          <a:cs typeface="+mn-cs"/>
        </a:defRPr>
      </a:lvl2pPr>
      <a:lvl3pPr marL="346075" marR="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6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6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9">
          <p15:clr>
            <a:srgbClr val="F26B43"/>
          </p15:clr>
        </p15:guide>
        <p15:guide id="2" pos="7319">
          <p15:clr>
            <a:srgbClr val="F26B43"/>
          </p15:clr>
        </p15:guide>
        <p15:guide id="3" orient="horz" pos="432">
          <p15:clr>
            <a:srgbClr val="F26B43"/>
          </p15:clr>
        </p15:guide>
        <p15:guide id="4" orient="horz" pos="4112">
          <p15:clr>
            <a:srgbClr val="F26B43"/>
          </p15:clr>
        </p15:guide>
        <p15:guide id="5" orient="horz" pos="1116">
          <p15:clr>
            <a:srgbClr val="F26B43"/>
          </p15:clr>
        </p15:guide>
        <p15:guide id="6" orient="horz" pos="36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E8CFE-D512-5948-800E-EF0DA32C122B}"/>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431847-D3C9-884B-9FD0-CFA86BF18D8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3D67407-8EEF-6548-85D5-663E6DAE9FEC}"/>
              </a:ext>
            </a:extLst>
          </p:cNvPr>
          <p:cNvSpPr/>
          <p:nvPr userDrawn="1"/>
        </p:nvSpPr>
        <p:spPr>
          <a:xfrm>
            <a:off x="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8E0A5665-A962-5143-9B75-6556E0010DC6}"/>
              </a:ext>
            </a:extLst>
          </p:cNvPr>
          <p:cNvSpPr/>
          <p:nvPr userDrawn="1"/>
        </p:nvSpPr>
        <p:spPr>
          <a:xfrm>
            <a:off x="1182624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003845DB-AA51-8341-AFCC-ACD8BFA6E5E5}"/>
              </a:ext>
            </a:extLst>
          </p:cNvPr>
          <p:cNvSpPr/>
          <p:nvPr userDrawn="1"/>
        </p:nvSpPr>
        <p:spPr>
          <a:xfrm rot="16200000">
            <a:off x="-366752" y="9862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1" name="Rectangle 10">
            <a:extLst>
              <a:ext uri="{FF2B5EF4-FFF2-40B4-BE49-F238E27FC236}">
                <a16:creationId xmlns:a16="http://schemas.microsoft.com/office/drawing/2014/main" id="{631219FB-BC60-B644-BC13-8FB71FB23F57}"/>
              </a:ext>
            </a:extLst>
          </p:cNvPr>
          <p:cNvSpPr/>
          <p:nvPr userDrawn="1"/>
        </p:nvSpPr>
        <p:spPr>
          <a:xfrm rot="16200000">
            <a:off x="-366752" y="659086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pic>
        <p:nvPicPr>
          <p:cNvPr id="13" name="Picture 12">
            <a:extLst>
              <a:ext uri="{FF2B5EF4-FFF2-40B4-BE49-F238E27FC236}">
                <a16:creationId xmlns:a16="http://schemas.microsoft.com/office/drawing/2014/main" id="{B957DDDC-AA4A-FF48-BEAF-DE7A7FAEB8C8}"/>
              </a:ext>
            </a:extLst>
          </p:cNvPr>
          <p:cNvPicPr>
            <a:picLocks noChangeAspect="1"/>
          </p:cNvPicPr>
          <p:nvPr userDrawn="1"/>
        </p:nvPicPr>
        <p:blipFill>
          <a:blip r:embed="rId26"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4" name="Rectangle 13">
            <a:extLst>
              <a:ext uri="{FF2B5EF4-FFF2-40B4-BE49-F238E27FC236}">
                <a16:creationId xmlns:a16="http://schemas.microsoft.com/office/drawing/2014/main" id="{E23D8E11-CCBA-7244-B545-633A61648516}"/>
              </a:ext>
            </a:extLst>
          </p:cNvPr>
          <p:cNvSpPr/>
          <p:nvPr userDrawn="1"/>
        </p:nvSpPr>
        <p:spPr>
          <a:xfrm>
            <a:off x="6791" y="6570741"/>
            <a:ext cx="6096000" cy="256545"/>
          </a:xfrm>
          <a:prstGeom prst="rect">
            <a:avLst/>
          </a:prstGeom>
        </p:spPr>
        <p:txBody>
          <a:bodyPr>
            <a:spAutoFit/>
          </a:bodyPr>
          <a:lstStyle/>
          <a:p>
            <a:r>
              <a:rPr lang="en-US" sz="1067" dirty="0">
                <a:solidFill>
                  <a:srgbClr val="FFFFFF">
                    <a:lumMod val="65000"/>
                  </a:srgbClr>
                </a:solidFill>
                <a:latin typeface="Arial Narrow" panose="020B0604020202020204" pitchFamily="34" charset="0"/>
                <a:cs typeface="Arial Narrow" panose="020B0604020202020204" pitchFamily="34" charset="0"/>
              </a:rPr>
              <a:t>Confidential, unpublished property of Cigna. Use and distribution limited solely to authorized personnel. © 2020 Cigna</a:t>
            </a:r>
          </a:p>
        </p:txBody>
      </p:sp>
      <p:sp>
        <p:nvSpPr>
          <p:cNvPr id="12" name="Slide Number Placeholder 3">
            <a:extLst>
              <a:ext uri="{FF2B5EF4-FFF2-40B4-BE49-F238E27FC236}">
                <a16:creationId xmlns:a16="http://schemas.microsoft.com/office/drawing/2014/main" id="{54D6778D-5174-4A4A-912D-99E81172E96F}"/>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54878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8" r:id="rId20"/>
    <p:sldLayoutId id="2147483729" r:id="rId21"/>
    <p:sldLayoutId id="2147483730" r:id="rId22"/>
    <p:sldLayoutId id="2147483731" r:id="rId23"/>
    <p:sldLayoutId id="2147483732" r:id="rId24"/>
  </p:sldLayoutIdLst>
  <p:hf hdr="0" ftr="0" dt="0"/>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mn-lt"/>
          <a:ea typeface="+mn-ea"/>
          <a:cs typeface="+mn-cs"/>
        </a:defRPr>
      </a:lvl1pPr>
      <a:lvl2pPr marL="389457" indent="-378875"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2pPr>
      <a:lvl3pPr marL="846646" indent="-42332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3pPr>
      <a:lvl4pPr marL="1149322" indent="-29209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4pPr>
      <a:lvl5pPr marL="1530312" indent="-304792"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5592">
          <p15:clr>
            <a:srgbClr val="F26B43"/>
          </p15:clr>
        </p15:guide>
        <p15:guide id="3" orient="horz" pos="492">
          <p15:clr>
            <a:srgbClr val="F26B43"/>
          </p15:clr>
        </p15:guide>
        <p15:guide id="4" orient="horz" pos="30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E8CFE-D512-5948-800E-EF0DA32C122B}"/>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431847-D3C9-884B-9FD0-CFA86BF18D8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3D67407-8EEF-6548-85D5-663E6DAE9FEC}"/>
              </a:ext>
            </a:extLst>
          </p:cNvPr>
          <p:cNvSpPr/>
          <p:nvPr userDrawn="1"/>
        </p:nvSpPr>
        <p:spPr>
          <a:xfrm>
            <a:off x="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8E0A5665-A962-5143-9B75-6556E0010DC6}"/>
              </a:ext>
            </a:extLst>
          </p:cNvPr>
          <p:cNvSpPr/>
          <p:nvPr userDrawn="1"/>
        </p:nvSpPr>
        <p:spPr>
          <a:xfrm>
            <a:off x="1182624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003845DB-AA51-8341-AFCC-ACD8BFA6E5E5}"/>
              </a:ext>
            </a:extLst>
          </p:cNvPr>
          <p:cNvSpPr/>
          <p:nvPr userDrawn="1"/>
        </p:nvSpPr>
        <p:spPr>
          <a:xfrm rot="16200000">
            <a:off x="-366752" y="9862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1" name="Rectangle 10">
            <a:extLst>
              <a:ext uri="{FF2B5EF4-FFF2-40B4-BE49-F238E27FC236}">
                <a16:creationId xmlns:a16="http://schemas.microsoft.com/office/drawing/2014/main" id="{631219FB-BC60-B644-BC13-8FB71FB23F57}"/>
              </a:ext>
            </a:extLst>
          </p:cNvPr>
          <p:cNvSpPr/>
          <p:nvPr userDrawn="1"/>
        </p:nvSpPr>
        <p:spPr>
          <a:xfrm rot="16200000">
            <a:off x="-366752" y="659086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pic>
        <p:nvPicPr>
          <p:cNvPr id="13" name="Picture 12">
            <a:extLst>
              <a:ext uri="{FF2B5EF4-FFF2-40B4-BE49-F238E27FC236}">
                <a16:creationId xmlns:a16="http://schemas.microsoft.com/office/drawing/2014/main" id="{B957DDDC-AA4A-FF48-BEAF-DE7A7FAEB8C8}"/>
              </a:ext>
            </a:extLst>
          </p:cNvPr>
          <p:cNvPicPr>
            <a:picLocks noChangeAspect="1"/>
          </p:cNvPicPr>
          <p:nvPr userDrawn="1"/>
        </p:nvPicPr>
        <p:blipFill>
          <a:blip r:embed="rId26"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4" name="Rectangle 13">
            <a:extLst>
              <a:ext uri="{FF2B5EF4-FFF2-40B4-BE49-F238E27FC236}">
                <a16:creationId xmlns:a16="http://schemas.microsoft.com/office/drawing/2014/main" id="{E23D8E11-CCBA-7244-B545-633A61648516}"/>
              </a:ext>
            </a:extLst>
          </p:cNvPr>
          <p:cNvSpPr/>
          <p:nvPr userDrawn="1"/>
        </p:nvSpPr>
        <p:spPr>
          <a:xfrm>
            <a:off x="6791" y="6570741"/>
            <a:ext cx="6096000" cy="256545"/>
          </a:xfrm>
          <a:prstGeom prst="rect">
            <a:avLst/>
          </a:prstGeom>
        </p:spPr>
        <p:txBody>
          <a:bodyPr>
            <a:spAutoFit/>
          </a:bodyPr>
          <a:lstStyle/>
          <a:p>
            <a:r>
              <a:rPr lang="en-US" sz="1067" dirty="0">
                <a:solidFill>
                  <a:srgbClr val="FFFFFF">
                    <a:lumMod val="65000"/>
                  </a:srgbClr>
                </a:solidFill>
                <a:latin typeface="Arial Narrow" panose="020B0604020202020204" pitchFamily="34" charset="0"/>
                <a:cs typeface="Arial Narrow" panose="020B0604020202020204" pitchFamily="34" charset="0"/>
              </a:rPr>
              <a:t>Confidential, unpublished property of Cigna. Use and distribution limited solely to authorized personnel. © 2020 Cigna</a:t>
            </a:r>
          </a:p>
        </p:txBody>
      </p:sp>
      <p:sp>
        <p:nvSpPr>
          <p:cNvPr id="12" name="Slide Number Placeholder 3">
            <a:extLst>
              <a:ext uri="{FF2B5EF4-FFF2-40B4-BE49-F238E27FC236}">
                <a16:creationId xmlns:a16="http://schemas.microsoft.com/office/drawing/2014/main" id="{54D6778D-5174-4A4A-912D-99E81172E96F}"/>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92740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4" r:id="rId20"/>
    <p:sldLayoutId id="2147483755" r:id="rId21"/>
    <p:sldLayoutId id="2147483756" r:id="rId22"/>
    <p:sldLayoutId id="2147483757" r:id="rId23"/>
    <p:sldLayoutId id="2147483758" r:id="rId24"/>
  </p:sldLayoutIdLst>
  <p:hf hdr="0" ftr="0" dt="0"/>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mn-lt"/>
          <a:ea typeface="+mn-ea"/>
          <a:cs typeface="+mn-cs"/>
        </a:defRPr>
      </a:lvl1pPr>
      <a:lvl2pPr marL="389457" indent="-378875"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2pPr>
      <a:lvl3pPr marL="846646" indent="-42332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3pPr>
      <a:lvl4pPr marL="1149322" indent="-29209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4pPr>
      <a:lvl5pPr marL="1530312" indent="-304792"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5592">
          <p15:clr>
            <a:srgbClr val="F26B43"/>
          </p15:clr>
        </p15:guide>
        <p15:guide id="3" orient="horz" pos="492">
          <p15:clr>
            <a:srgbClr val="F26B43"/>
          </p15:clr>
        </p15:guide>
        <p15:guide id="4" orient="horz" pos="30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s1.admin.mailchimp.com/campaigns/show?id=4514204"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chart" Target="../charts/chart3.xml"/><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3.jpeg"/><Relationship Id="rId7" Type="http://schemas.openxmlformats.org/officeDocument/2006/relationships/chart" Target="../charts/chart6.xm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0.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18.png"/><Relationship Id="rId2" Type="http://schemas.openxmlformats.org/officeDocument/2006/relationships/image" Target="../media/image19.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17.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3.jpe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17.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building, government building, apartment building&#10;&#10;Description automatically generated">
            <a:extLst>
              <a:ext uri="{FF2B5EF4-FFF2-40B4-BE49-F238E27FC236}">
                <a16:creationId xmlns:a16="http://schemas.microsoft.com/office/drawing/2014/main" id="{268DDC58-6185-491D-9AA0-467359836FBF}"/>
              </a:ext>
            </a:extLst>
          </p:cNvPr>
          <p:cNvPicPr>
            <a:picLocks noChangeAspect="1"/>
          </p:cNvPicPr>
          <p:nvPr/>
        </p:nvPicPr>
        <p:blipFill rotWithShape="1">
          <a:blip r:embed="rId2">
            <a:alphaModFix amt="77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CD6B8-00CC-4B3D-8D93-14B8E9C38025}"/>
              </a:ext>
            </a:extLst>
          </p:cNvPr>
          <p:cNvSpPr>
            <a:spLocks noGrp="1"/>
          </p:cNvSpPr>
          <p:nvPr>
            <p:ph type="ctrTitle"/>
          </p:nvPr>
        </p:nvSpPr>
        <p:spPr>
          <a:xfrm>
            <a:off x="2366010" y="2242539"/>
            <a:ext cx="7459980" cy="1425924"/>
          </a:xfrm>
        </p:spPr>
        <p:txBody>
          <a:bodyPr>
            <a:normAutofit/>
          </a:bodyPr>
          <a:lstStyle/>
          <a:p>
            <a:r>
              <a:rPr lang="en-US" sz="5400" dirty="0"/>
              <a:t>Health Care Update </a:t>
            </a:r>
          </a:p>
        </p:txBody>
      </p:sp>
      <p:sp>
        <p:nvSpPr>
          <p:cNvPr id="3" name="Subtitle 2">
            <a:extLst>
              <a:ext uri="{FF2B5EF4-FFF2-40B4-BE49-F238E27FC236}">
                <a16:creationId xmlns:a16="http://schemas.microsoft.com/office/drawing/2014/main" id="{F450EFB2-88D0-421D-BFB1-A38D61FD64A6}"/>
              </a:ext>
            </a:extLst>
          </p:cNvPr>
          <p:cNvSpPr>
            <a:spLocks noGrp="1"/>
          </p:cNvSpPr>
          <p:nvPr>
            <p:ph type="subTitle" idx="1"/>
          </p:nvPr>
        </p:nvSpPr>
        <p:spPr>
          <a:xfrm>
            <a:off x="2366010" y="3884037"/>
            <a:ext cx="7459980" cy="468888"/>
          </a:xfrm>
        </p:spPr>
        <p:txBody>
          <a:bodyPr>
            <a:normAutofit/>
          </a:bodyPr>
          <a:lstStyle/>
          <a:p>
            <a:r>
              <a:rPr lang="en-US" dirty="0"/>
              <a:t>April 11, 2022</a:t>
            </a:r>
          </a:p>
        </p:txBody>
      </p:sp>
      <p:cxnSp>
        <p:nvCxnSpPr>
          <p:cNvPr id="28" name="Straight Connector 27">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4D4537"/>
            </a:solidFill>
          </a:ln>
        </p:spPr>
        <p:style>
          <a:lnRef idx="1">
            <a:schemeClr val="accent1"/>
          </a:lnRef>
          <a:fillRef idx="0">
            <a:schemeClr val="accent1"/>
          </a:fillRef>
          <a:effectRef idx="0">
            <a:schemeClr val="accent1"/>
          </a:effectRef>
          <a:fontRef idx="minor">
            <a:schemeClr val="tx1"/>
          </a:fontRef>
        </p:style>
      </p:cxnSp>
      <p:pic>
        <p:nvPicPr>
          <p:cNvPr id="69" name="Picture 68" descr="A blue and white logo&#10;&#10;Description automatically generated with low confidence">
            <a:extLst>
              <a:ext uri="{FF2B5EF4-FFF2-40B4-BE49-F238E27FC236}">
                <a16:creationId xmlns:a16="http://schemas.microsoft.com/office/drawing/2014/main" id="{2039B7A9-1392-4472-B1B7-5D8DA0C6E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10" y="2678887"/>
            <a:ext cx="918845" cy="913274"/>
          </a:xfrm>
          <a:prstGeom prst="rect">
            <a:avLst/>
          </a:prstGeom>
        </p:spPr>
      </p:pic>
    </p:spTree>
    <p:extLst>
      <p:ext uri="{BB962C8B-B14F-4D97-AF65-F5344CB8AC3E}">
        <p14:creationId xmlns:p14="http://schemas.microsoft.com/office/powerpoint/2010/main" val="156263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1F57A1-1684-4810-BDA0-5C2E67E5730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6C03A4B-93FD-42E1-ABEB-1D25E597F625}"/>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4E83089-D2A2-43DC-87CC-29FC9228E4D3}"/>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CB9A6B-4CAD-4580-9950-8196E76D030D}"/>
              </a:ext>
            </a:extLst>
          </p:cNvPr>
          <p:cNvSpPr/>
          <p:nvPr/>
        </p:nvSpPr>
        <p:spPr>
          <a:xfrm>
            <a:off x="0" y="-5077"/>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sp>
        <p:nvSpPr>
          <p:cNvPr id="10" name="TextBox 9">
            <a:extLst>
              <a:ext uri="{FF2B5EF4-FFF2-40B4-BE49-F238E27FC236}">
                <a16:creationId xmlns:a16="http://schemas.microsoft.com/office/drawing/2014/main" id="{7FB8C3C2-54E4-48F7-BE9A-5398515E1EE2}"/>
              </a:ext>
            </a:extLst>
          </p:cNvPr>
          <p:cNvSpPr txBox="1"/>
          <p:nvPr/>
        </p:nvSpPr>
        <p:spPr>
          <a:xfrm>
            <a:off x="118419" y="151332"/>
            <a:ext cx="6906131" cy="646331"/>
          </a:xfrm>
          <a:prstGeom prst="rect">
            <a:avLst/>
          </a:prstGeom>
          <a:noFill/>
        </p:spPr>
        <p:txBody>
          <a:bodyPr wrap="square" rtlCol="0">
            <a:spAutoFit/>
          </a:bodyPr>
          <a:lstStyle/>
          <a:p>
            <a:r>
              <a:rPr lang="en-US" sz="3600" dirty="0">
                <a:solidFill>
                  <a:schemeClr val="bg1"/>
                </a:solidFill>
                <a:latin typeface="+mj-lt"/>
              </a:rPr>
              <a:t>Email Communications</a:t>
            </a:r>
          </a:p>
        </p:txBody>
      </p:sp>
      <p:pic>
        <p:nvPicPr>
          <p:cNvPr id="11" name="Picture 10" descr="A blue and white logo&#10;&#10;Description automatically generated with low confidence">
            <a:extLst>
              <a:ext uri="{FF2B5EF4-FFF2-40B4-BE49-F238E27FC236}">
                <a16:creationId xmlns:a16="http://schemas.microsoft.com/office/drawing/2014/main" id="{C339FA1B-684E-41DA-9BBD-CA00FBE07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12" name="Rectangle 11">
            <a:extLst>
              <a:ext uri="{FF2B5EF4-FFF2-40B4-BE49-F238E27FC236}">
                <a16:creationId xmlns:a16="http://schemas.microsoft.com/office/drawing/2014/main" id="{D00A5AD4-6973-4ABD-9502-44B81571E81D}"/>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ED555A9-1B09-456D-A7BF-EE79CDEA2F35}"/>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A9470525-FF50-42B8-8888-CB5C60A60234}"/>
              </a:ext>
            </a:extLst>
          </p:cNvPr>
          <p:cNvGraphicFramePr>
            <a:graphicFrameLocks noGrp="1"/>
          </p:cNvGraphicFramePr>
          <p:nvPr/>
        </p:nvGraphicFramePr>
        <p:xfrm>
          <a:off x="2711333" y="856725"/>
          <a:ext cx="8371307" cy="5364480"/>
        </p:xfrm>
        <a:graphic>
          <a:graphicData uri="http://schemas.openxmlformats.org/drawingml/2006/table">
            <a:tbl>
              <a:tblPr firstRow="1" bandRow="1">
                <a:tableStyleId>{ED083AE6-46FA-4A59-8FB0-9F97EB10719F}</a:tableStyleId>
              </a:tblPr>
              <a:tblGrid>
                <a:gridCol w="1839371">
                  <a:extLst>
                    <a:ext uri="{9D8B030D-6E8A-4147-A177-3AD203B41FA5}">
                      <a16:colId xmlns:a16="http://schemas.microsoft.com/office/drawing/2014/main" val="1349265217"/>
                    </a:ext>
                  </a:extLst>
                </a:gridCol>
                <a:gridCol w="657888">
                  <a:extLst>
                    <a:ext uri="{9D8B030D-6E8A-4147-A177-3AD203B41FA5}">
                      <a16:colId xmlns:a16="http://schemas.microsoft.com/office/drawing/2014/main" val="3601510059"/>
                    </a:ext>
                  </a:extLst>
                </a:gridCol>
                <a:gridCol w="1461629">
                  <a:extLst>
                    <a:ext uri="{9D8B030D-6E8A-4147-A177-3AD203B41FA5}">
                      <a16:colId xmlns:a16="http://schemas.microsoft.com/office/drawing/2014/main" val="3298439795"/>
                    </a:ext>
                  </a:extLst>
                </a:gridCol>
                <a:gridCol w="773505">
                  <a:extLst>
                    <a:ext uri="{9D8B030D-6E8A-4147-A177-3AD203B41FA5}">
                      <a16:colId xmlns:a16="http://schemas.microsoft.com/office/drawing/2014/main" val="1513137162"/>
                    </a:ext>
                  </a:extLst>
                </a:gridCol>
                <a:gridCol w="913134">
                  <a:extLst>
                    <a:ext uri="{9D8B030D-6E8A-4147-A177-3AD203B41FA5}">
                      <a16:colId xmlns:a16="http://schemas.microsoft.com/office/drawing/2014/main" val="962148465"/>
                    </a:ext>
                  </a:extLst>
                </a:gridCol>
                <a:gridCol w="756403">
                  <a:extLst>
                    <a:ext uri="{9D8B030D-6E8A-4147-A177-3AD203B41FA5}">
                      <a16:colId xmlns:a16="http://schemas.microsoft.com/office/drawing/2014/main" val="1332213475"/>
                    </a:ext>
                  </a:extLst>
                </a:gridCol>
                <a:gridCol w="1969377">
                  <a:extLst>
                    <a:ext uri="{9D8B030D-6E8A-4147-A177-3AD203B41FA5}">
                      <a16:colId xmlns:a16="http://schemas.microsoft.com/office/drawing/2014/main" val="1952230643"/>
                    </a:ext>
                  </a:extLst>
                </a:gridCol>
              </a:tblGrid>
              <a:tr h="445515">
                <a:tc>
                  <a:txBody>
                    <a:bodyPr/>
                    <a:lstStyle/>
                    <a:p>
                      <a:pPr algn="ctr"/>
                      <a:r>
                        <a:rPr lang="en-US" sz="1200" dirty="0"/>
                        <a:t>Email Topic</a:t>
                      </a:r>
                    </a:p>
                  </a:txBody>
                  <a:tcPr/>
                </a:tc>
                <a:tc>
                  <a:txBody>
                    <a:bodyPr/>
                    <a:lstStyle/>
                    <a:p>
                      <a:pPr algn="ctr"/>
                      <a:r>
                        <a:rPr lang="en-US" sz="1200" dirty="0"/>
                        <a:t>Sent</a:t>
                      </a:r>
                    </a:p>
                  </a:txBody>
                  <a:tcPr/>
                </a:tc>
                <a:tc>
                  <a:txBody>
                    <a:bodyPr/>
                    <a:lstStyle/>
                    <a:p>
                      <a:pPr algn="ctr"/>
                      <a:r>
                        <a:rPr lang="en-US" sz="1200" dirty="0"/>
                        <a:t>Audience</a:t>
                      </a:r>
                    </a:p>
                  </a:txBody>
                  <a:tcPr/>
                </a:tc>
                <a:tc>
                  <a:txBody>
                    <a:bodyPr/>
                    <a:lstStyle/>
                    <a:p>
                      <a:pPr algn="ctr"/>
                      <a:r>
                        <a:rPr lang="en-US" sz="1200" dirty="0"/>
                        <a:t>Total Reached</a:t>
                      </a:r>
                    </a:p>
                  </a:txBody>
                  <a:tcPr/>
                </a:tc>
                <a:tc>
                  <a:txBody>
                    <a:bodyPr/>
                    <a:lstStyle/>
                    <a:p>
                      <a:pPr algn="ctr"/>
                      <a:r>
                        <a:rPr lang="en-US" sz="1200" dirty="0"/>
                        <a:t>Total Opens*</a:t>
                      </a:r>
                    </a:p>
                  </a:txBody>
                  <a:tcPr/>
                </a:tc>
                <a:tc>
                  <a:txBody>
                    <a:bodyPr/>
                    <a:lstStyle/>
                    <a:p>
                      <a:pPr algn="ctr"/>
                      <a:r>
                        <a:rPr lang="en-US" sz="1200" dirty="0"/>
                        <a:t>Total Clicks*</a:t>
                      </a:r>
                    </a:p>
                  </a:txBody>
                  <a:tcPr/>
                </a:tc>
                <a:tc>
                  <a:txBody>
                    <a:bodyPr/>
                    <a:lstStyle/>
                    <a:p>
                      <a:pPr algn="ctr"/>
                      <a:r>
                        <a:rPr lang="en-US" sz="1200" dirty="0"/>
                        <a:t>Event Impact (unique) / Combined </a:t>
                      </a:r>
                    </a:p>
                  </a:txBody>
                  <a:tcPr/>
                </a:tc>
                <a:extLst>
                  <a:ext uri="{0D108BD9-81ED-4DB2-BD59-A6C34878D82A}">
                    <a16:rowId xmlns:a16="http://schemas.microsoft.com/office/drawing/2014/main" val="2583324318"/>
                  </a:ext>
                </a:extLst>
              </a:tr>
              <a:tr h="742525">
                <a:tc>
                  <a:txBody>
                    <a:bodyPr/>
                    <a:lstStyle/>
                    <a:p>
                      <a:r>
                        <a:rPr lang="en-US" sz="1100" b="1" dirty="0"/>
                        <a:t>Order COVID -19 test kits </a:t>
                      </a:r>
                      <a:r>
                        <a:rPr lang="en-US" sz="1100" b="0" dirty="0"/>
                        <a:t>Federal Government - offering</a:t>
                      </a:r>
                      <a:r>
                        <a:rPr lang="en-US" sz="1100" dirty="0"/>
                        <a:t> four tests per household</a:t>
                      </a:r>
                    </a:p>
                  </a:txBody>
                  <a:tcPr/>
                </a:tc>
                <a:tc>
                  <a:txBody>
                    <a:bodyPr/>
                    <a:lstStyle/>
                    <a:p>
                      <a:r>
                        <a:rPr lang="en-US" sz="1100" dirty="0"/>
                        <a:t>1/18, 3pm</a:t>
                      </a:r>
                    </a:p>
                    <a:p>
                      <a:endParaRPr lang="en-US" sz="1100" dirty="0"/>
                    </a:p>
                  </a:txBody>
                  <a:tcPr/>
                </a:tc>
                <a:tc>
                  <a:txBody>
                    <a:bodyPr/>
                    <a:lstStyle/>
                    <a:p>
                      <a:r>
                        <a:rPr lang="en-US" sz="1100" dirty="0"/>
                        <a:t>State email</a:t>
                      </a:r>
                    </a:p>
                    <a:p>
                      <a:endParaRPr lang="en-US" sz="1100" dirty="0"/>
                    </a:p>
                    <a:p>
                      <a:endParaRPr lang="en-US" sz="1100" dirty="0"/>
                    </a:p>
                  </a:txBody>
                  <a:tcPr/>
                </a:tc>
                <a:tc>
                  <a:txBody>
                    <a:bodyPr/>
                    <a:lstStyle/>
                    <a:p>
                      <a:pPr algn="r"/>
                      <a:r>
                        <a:rPr lang="en-US" sz="1100" dirty="0"/>
                        <a:t>27,614</a:t>
                      </a:r>
                    </a:p>
                    <a:p>
                      <a:pPr algn="r"/>
                      <a:endParaRPr lang="en-US" sz="1100" dirty="0">
                        <a:highlight>
                          <a:srgbClr val="FFFF00"/>
                        </a:highlight>
                      </a:endParaRPr>
                    </a:p>
                    <a:p>
                      <a:pPr algn="r"/>
                      <a:endParaRPr lang="en-US" sz="1100" dirty="0"/>
                    </a:p>
                  </a:txBody>
                  <a:tcPr/>
                </a:tc>
                <a:tc>
                  <a:txBody>
                    <a:bodyPr/>
                    <a:lstStyle/>
                    <a:p>
                      <a:pPr algn="r"/>
                      <a:r>
                        <a:rPr lang="en-US" sz="1100" dirty="0"/>
                        <a:t>24,905</a:t>
                      </a:r>
                    </a:p>
                    <a:p>
                      <a:pPr algn="r"/>
                      <a:endParaRPr lang="en-US" sz="1100" dirty="0"/>
                    </a:p>
                  </a:txBody>
                  <a:tcPr/>
                </a:tc>
                <a:tc>
                  <a:txBody>
                    <a:bodyPr/>
                    <a:lstStyle/>
                    <a:p>
                      <a:pPr algn="ctr"/>
                      <a:r>
                        <a:rPr lang="en-US" sz="1100" dirty="0"/>
                        <a:t>12,061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2,260 Order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120 Carecompass page</a:t>
                      </a:r>
                    </a:p>
                  </a:txBody>
                  <a:tcPr/>
                </a:tc>
                <a:extLst>
                  <a:ext uri="{0D108BD9-81ED-4DB2-BD59-A6C34878D82A}">
                    <a16:rowId xmlns:a16="http://schemas.microsoft.com/office/drawing/2014/main" val="4276316567"/>
                  </a:ext>
                </a:extLst>
              </a:tr>
              <a:tr h="1069236">
                <a:tc>
                  <a:txBody>
                    <a:bodyPr/>
                    <a:lstStyle/>
                    <a:p>
                      <a:r>
                        <a:rPr lang="en-US" sz="1100" b="1" dirty="0"/>
                        <a:t>CVS Pharmacy Benefit Coverage /</a:t>
                      </a:r>
                      <a:r>
                        <a:rPr lang="en-US" sz="1100" dirty="0"/>
                        <a:t> </a:t>
                      </a:r>
                      <a:r>
                        <a:rPr lang="en-US" sz="1100" b="1" dirty="0"/>
                        <a:t>Reimbursement process </a:t>
                      </a:r>
                    </a:p>
                    <a:p>
                      <a:r>
                        <a:rPr lang="en-US" sz="1100" b="0" dirty="0"/>
                        <a:t>At-</a:t>
                      </a:r>
                      <a:r>
                        <a:rPr lang="en-US" sz="1100" dirty="0"/>
                        <a:t>home test kits (8 tests per covered member per 30 days at $12 /test)</a:t>
                      </a:r>
                    </a:p>
                  </a:txBody>
                  <a:tcPr/>
                </a:tc>
                <a:tc>
                  <a:txBody>
                    <a:bodyPr/>
                    <a:lstStyle/>
                    <a:p>
                      <a:r>
                        <a:rPr lang="en-US" sz="1100" dirty="0"/>
                        <a:t>1/24, 1pm</a:t>
                      </a:r>
                    </a:p>
                    <a:p>
                      <a:endParaRPr lang="en-US" sz="1100" dirty="0"/>
                    </a:p>
                    <a:p>
                      <a:r>
                        <a:rPr lang="en-US" sz="1100" dirty="0"/>
                        <a:t>1/24, 2pm</a:t>
                      </a:r>
                    </a:p>
                  </a:txBody>
                  <a:tcPr/>
                </a:tc>
                <a:tc>
                  <a:txBody>
                    <a:bodyPr/>
                    <a:lstStyle/>
                    <a:p>
                      <a:r>
                        <a:rPr lang="en-US" sz="1100" dirty="0"/>
                        <a:t>State email</a:t>
                      </a:r>
                    </a:p>
                    <a:p>
                      <a:endParaRPr lang="en-US" sz="1100" dirty="0"/>
                    </a:p>
                    <a:p>
                      <a:endParaRPr lang="en-US" sz="1100" dirty="0"/>
                    </a:p>
                    <a:p>
                      <a:r>
                        <a:rPr lang="en-US" sz="1100" dirty="0"/>
                        <a:t>Partnership email</a:t>
                      </a:r>
                    </a:p>
                    <a:p>
                      <a:endParaRPr lang="en-US" sz="1100" dirty="0"/>
                    </a:p>
                  </a:txBody>
                  <a:tcPr/>
                </a:tc>
                <a:tc>
                  <a:txBody>
                    <a:bodyPr/>
                    <a:lstStyle/>
                    <a:p>
                      <a:pPr algn="r"/>
                      <a:r>
                        <a:rPr lang="en-US" sz="1100" dirty="0"/>
                        <a:t>27,600</a:t>
                      </a:r>
                    </a:p>
                    <a:p>
                      <a:pPr algn="r"/>
                      <a:endParaRPr lang="en-US" sz="1100" dirty="0"/>
                    </a:p>
                    <a:p>
                      <a:pPr algn="r"/>
                      <a:endParaRPr lang="en-US" sz="1100" dirty="0"/>
                    </a:p>
                    <a:p>
                      <a:pPr algn="r"/>
                      <a:r>
                        <a:rPr lang="en-US" sz="1100" dirty="0"/>
                        <a:t>12,918</a:t>
                      </a:r>
                    </a:p>
                  </a:txBody>
                  <a:tcPr/>
                </a:tc>
                <a:tc>
                  <a:txBody>
                    <a:bodyPr/>
                    <a:lstStyle/>
                    <a:p>
                      <a:pPr algn="r"/>
                      <a:r>
                        <a:rPr lang="en-US" sz="1100" dirty="0"/>
                        <a:t>19,069</a:t>
                      </a:r>
                    </a:p>
                    <a:p>
                      <a:pPr algn="r"/>
                      <a:endParaRPr lang="en-US" sz="1100" dirty="0"/>
                    </a:p>
                    <a:p>
                      <a:pPr algn="r"/>
                      <a:endParaRPr lang="en-US" sz="1100" dirty="0"/>
                    </a:p>
                    <a:p>
                      <a:pPr algn="r"/>
                      <a:r>
                        <a:rPr lang="en-US" sz="1100" dirty="0"/>
                        <a:t>14,578</a:t>
                      </a:r>
                    </a:p>
                  </a:txBody>
                  <a:tcPr/>
                </a:tc>
                <a:tc>
                  <a:txBody>
                    <a:bodyPr/>
                    <a:lstStyle/>
                    <a:p>
                      <a:pPr algn="r"/>
                      <a:r>
                        <a:rPr lang="en-US" sz="1100" dirty="0"/>
                        <a:t>1,792</a:t>
                      </a:r>
                    </a:p>
                    <a:p>
                      <a:pPr algn="r"/>
                      <a:endParaRPr lang="en-US" sz="1100" dirty="0"/>
                    </a:p>
                    <a:p>
                      <a:pPr algn="r"/>
                      <a:endParaRPr lang="en-US" sz="1100" dirty="0"/>
                    </a:p>
                    <a:p>
                      <a:pPr algn="r"/>
                      <a:r>
                        <a:rPr lang="en-US" sz="1100" dirty="0"/>
                        <a:t>1,160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Combined: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193 Caremark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560 Reimbursement page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259 CareCompass page</a:t>
                      </a:r>
                    </a:p>
                  </a:txBody>
                  <a:tcPr/>
                </a:tc>
                <a:extLst>
                  <a:ext uri="{0D108BD9-81ED-4DB2-BD59-A6C34878D82A}">
                    <a16:rowId xmlns:a16="http://schemas.microsoft.com/office/drawing/2014/main" val="3840288464"/>
                  </a:ext>
                </a:extLst>
              </a:tr>
              <a:tr h="742525">
                <a:tc>
                  <a:txBody>
                    <a:bodyPr/>
                    <a:lstStyle/>
                    <a:p>
                      <a:r>
                        <a:rPr lang="en-US" sz="1100" b="1" dirty="0"/>
                        <a:t>CVS COVID Test </a:t>
                      </a:r>
                    </a:p>
                    <a:p>
                      <a:r>
                        <a:rPr lang="en-US" sz="1100" b="0" dirty="0"/>
                        <a:t>Online Order and pick-up process</a:t>
                      </a:r>
                    </a:p>
                  </a:txBody>
                  <a:tcPr/>
                </a:tc>
                <a:tc>
                  <a:txBody>
                    <a:bodyPr/>
                    <a:lstStyle/>
                    <a:p>
                      <a:r>
                        <a:rPr lang="en-US" sz="1100" dirty="0"/>
                        <a:t>2/18, 8 am</a:t>
                      </a:r>
                    </a:p>
                  </a:txBody>
                  <a:tcPr/>
                </a:tc>
                <a:tc>
                  <a:txBody>
                    <a:bodyPr/>
                    <a:lstStyle/>
                    <a:p>
                      <a:r>
                        <a:rPr lang="en-US" sz="1100" dirty="0"/>
                        <a:t>State email</a:t>
                      </a:r>
                    </a:p>
                    <a:p>
                      <a:endParaRPr lang="en-US" sz="1100" dirty="0"/>
                    </a:p>
                    <a:p>
                      <a:endParaRPr lang="en-US" sz="1100" dirty="0"/>
                    </a:p>
                    <a:p>
                      <a:r>
                        <a:rPr lang="en-US" sz="1100" dirty="0"/>
                        <a:t>Partnership email</a:t>
                      </a:r>
                    </a:p>
                  </a:txBody>
                  <a:tcPr/>
                </a:tc>
                <a:tc>
                  <a:txBody>
                    <a:bodyPr/>
                    <a:lstStyle/>
                    <a:p>
                      <a:pPr algn="r"/>
                      <a:r>
                        <a:rPr lang="en-US" sz="1100" dirty="0"/>
                        <a:t>27, 610</a:t>
                      </a:r>
                    </a:p>
                    <a:p>
                      <a:pPr algn="r"/>
                      <a:endParaRPr lang="en-US" sz="1100" dirty="0"/>
                    </a:p>
                    <a:p>
                      <a:pPr algn="r"/>
                      <a:endParaRPr lang="en-US" sz="1100" dirty="0"/>
                    </a:p>
                    <a:p>
                      <a:pPr algn="r"/>
                      <a:r>
                        <a:rPr lang="en-US" sz="1100" dirty="0"/>
                        <a:t>13,069</a:t>
                      </a:r>
                    </a:p>
                  </a:txBody>
                  <a:tcPr/>
                </a:tc>
                <a:tc>
                  <a:txBody>
                    <a:bodyPr/>
                    <a:lstStyle/>
                    <a:p>
                      <a:pPr algn="r"/>
                      <a:r>
                        <a:rPr lang="en-US" sz="1100" dirty="0"/>
                        <a:t>29,527</a:t>
                      </a:r>
                    </a:p>
                    <a:p>
                      <a:pPr algn="r"/>
                      <a:endParaRPr lang="en-US" sz="1100" dirty="0"/>
                    </a:p>
                    <a:p>
                      <a:pPr algn="r"/>
                      <a:endParaRPr lang="en-US" sz="1100" dirty="0"/>
                    </a:p>
                    <a:p>
                      <a:pPr algn="r"/>
                      <a:r>
                        <a:rPr lang="en-US" sz="1100" dirty="0"/>
                        <a:t>8,312</a:t>
                      </a:r>
                    </a:p>
                  </a:txBody>
                  <a:tcPr/>
                </a:tc>
                <a:tc>
                  <a:txBody>
                    <a:bodyPr/>
                    <a:lstStyle/>
                    <a:p>
                      <a:pPr algn="r"/>
                      <a:r>
                        <a:rPr lang="en-US" sz="1100" dirty="0"/>
                        <a:t>6,818</a:t>
                      </a:r>
                    </a:p>
                    <a:p>
                      <a:pPr algn="r"/>
                      <a:endParaRPr lang="en-US" sz="1100" dirty="0"/>
                    </a:p>
                    <a:p>
                      <a:pPr algn="r"/>
                      <a:endParaRPr lang="en-US" sz="1100" dirty="0"/>
                    </a:p>
                    <a:p>
                      <a:pPr algn="r"/>
                      <a:r>
                        <a:rPr lang="en-US" sz="1100" dirty="0"/>
                        <a:t>983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810 CVS.com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190 CareCompass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156 Ship-to-home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138 Caremark/COVID page</a:t>
                      </a:r>
                    </a:p>
                  </a:txBody>
                  <a:tcPr/>
                </a:tc>
                <a:extLst>
                  <a:ext uri="{0D108BD9-81ED-4DB2-BD59-A6C34878D82A}">
                    <a16:rowId xmlns:a16="http://schemas.microsoft.com/office/drawing/2014/main" val="1916573730"/>
                  </a:ext>
                </a:extLst>
              </a:tr>
              <a:tr h="905880">
                <a:tc>
                  <a:txBody>
                    <a:bodyPr/>
                    <a:lstStyle/>
                    <a:p>
                      <a:r>
                        <a:rPr lang="en-US" sz="1100" b="1" dirty="0"/>
                        <a:t>Partnership Acquisition Campaign</a:t>
                      </a:r>
                    </a:p>
                    <a:p>
                      <a:r>
                        <a:rPr lang="en-US" sz="1100" b="0" dirty="0"/>
                        <a:t>Group A (3 outreaches, including a mailer)</a:t>
                      </a:r>
                    </a:p>
                  </a:txBody>
                  <a:tcPr/>
                </a:tc>
                <a:tc>
                  <a:txBody>
                    <a:bodyPr/>
                    <a:lstStyle/>
                    <a:p>
                      <a:r>
                        <a:rPr lang="en-US" sz="1100" dirty="0"/>
                        <a:t>1/11, 8am</a:t>
                      </a:r>
                    </a:p>
                    <a:p>
                      <a:endParaRPr lang="en-US" sz="1100" dirty="0"/>
                    </a:p>
                    <a:p>
                      <a:r>
                        <a:rPr lang="en-US" sz="1100" dirty="0"/>
                        <a:t>2/1, 12pm</a:t>
                      </a:r>
                    </a:p>
                  </a:txBody>
                  <a:tcPr/>
                </a:tc>
                <a:tc>
                  <a:txBody>
                    <a:bodyPr/>
                    <a:lstStyle/>
                    <a:p>
                      <a:r>
                        <a:rPr lang="en-US" sz="1100" dirty="0"/>
                        <a:t>Email #1</a:t>
                      </a:r>
                    </a:p>
                    <a:p>
                      <a:r>
                        <a:rPr lang="en-US" sz="1100" dirty="0"/>
                        <a:t>(call outreach)</a:t>
                      </a:r>
                    </a:p>
                    <a:p>
                      <a:endParaRPr lang="en-US" sz="1100" dirty="0"/>
                    </a:p>
                    <a:p>
                      <a:r>
                        <a:rPr lang="en-US" sz="1100" dirty="0"/>
                        <a:t>Email #2</a:t>
                      </a:r>
                    </a:p>
                  </a:txBody>
                  <a:tcPr/>
                </a:tc>
                <a:tc>
                  <a:txBody>
                    <a:bodyPr/>
                    <a:lstStyle/>
                    <a:p>
                      <a:pPr algn="r"/>
                      <a:r>
                        <a:rPr lang="en-US" sz="1100" dirty="0"/>
                        <a:t>87</a:t>
                      </a:r>
                    </a:p>
                    <a:p>
                      <a:pPr algn="r"/>
                      <a:endParaRPr lang="en-US" sz="1100" dirty="0"/>
                    </a:p>
                    <a:p>
                      <a:pPr algn="r"/>
                      <a:endParaRPr lang="en-US" sz="1100" dirty="0"/>
                    </a:p>
                    <a:p>
                      <a:pPr algn="r"/>
                      <a:r>
                        <a:rPr lang="en-US" sz="1100" dirty="0"/>
                        <a:t>87</a:t>
                      </a:r>
                    </a:p>
                  </a:txBody>
                  <a:tcPr/>
                </a:tc>
                <a:tc>
                  <a:txBody>
                    <a:bodyPr/>
                    <a:lstStyle/>
                    <a:p>
                      <a:pPr algn="r"/>
                      <a:r>
                        <a:rPr lang="en-US" sz="1100" dirty="0"/>
                        <a:t>99</a:t>
                      </a:r>
                    </a:p>
                    <a:p>
                      <a:pPr algn="r"/>
                      <a:endParaRPr lang="en-US" sz="1100" dirty="0"/>
                    </a:p>
                    <a:p>
                      <a:pPr algn="r"/>
                      <a:endParaRPr lang="en-US" sz="1100" dirty="0"/>
                    </a:p>
                    <a:p>
                      <a:pPr algn="r"/>
                      <a:r>
                        <a:rPr lang="en-US" sz="1100" dirty="0"/>
                        <a:t>40</a:t>
                      </a:r>
                    </a:p>
                  </a:txBody>
                  <a:tcPr/>
                </a:tc>
                <a:tc>
                  <a:txBody>
                    <a:bodyPr/>
                    <a:lstStyle/>
                    <a:p>
                      <a:pPr algn="r"/>
                      <a:r>
                        <a:rPr lang="en-US" sz="1100" dirty="0"/>
                        <a:t>3</a:t>
                      </a:r>
                    </a:p>
                    <a:p>
                      <a:pPr algn="r"/>
                      <a:endParaRPr lang="en-US" sz="1100" dirty="0"/>
                    </a:p>
                    <a:p>
                      <a:pPr algn="r"/>
                      <a:endParaRPr lang="en-US" sz="1100" dirty="0"/>
                    </a:p>
                    <a:p>
                      <a:pPr algn="r"/>
                      <a:r>
                        <a:rPr lang="en-US" sz="1100" dirty="0"/>
                        <a:t>2</a:t>
                      </a:r>
                    </a:p>
                    <a:p>
                      <a:pPr algn="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11 Direct appointments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7 Broker appointments</a:t>
                      </a:r>
                    </a:p>
                  </a:txBody>
                  <a:tcPr/>
                </a:tc>
                <a:extLst>
                  <a:ext uri="{0D108BD9-81ED-4DB2-BD59-A6C34878D82A}">
                    <a16:rowId xmlns:a16="http://schemas.microsoft.com/office/drawing/2014/main" val="3033820393"/>
                  </a:ext>
                </a:extLst>
              </a:tr>
              <a:tr h="712026">
                <a:tc>
                  <a:txBody>
                    <a:bodyPr/>
                    <a:lstStyle/>
                    <a:p>
                      <a:r>
                        <a:rPr lang="en-US" sz="1100" b="1" dirty="0"/>
                        <a:t>Partnership Acquisition Campaign</a:t>
                      </a:r>
                    </a:p>
                    <a:p>
                      <a:r>
                        <a:rPr lang="en-US" sz="1100" b="0" dirty="0"/>
                        <a:t>Group B (3 outreaches, including  mailer)</a:t>
                      </a:r>
                    </a:p>
                  </a:txBody>
                  <a:tcPr/>
                </a:tc>
                <a:tc>
                  <a:txBody>
                    <a:bodyPr/>
                    <a:lstStyle/>
                    <a:p>
                      <a:r>
                        <a:rPr lang="en-US" sz="1100" dirty="0"/>
                        <a:t>2/18, 8am</a:t>
                      </a:r>
                    </a:p>
                    <a:p>
                      <a:r>
                        <a:rPr lang="en-US" sz="1100" dirty="0"/>
                        <a:t>(3/14)</a:t>
                      </a:r>
                    </a:p>
                  </a:txBody>
                  <a:tcPr/>
                </a:tc>
                <a:tc>
                  <a:txBody>
                    <a:bodyPr/>
                    <a:lstStyle/>
                    <a:p>
                      <a:r>
                        <a:rPr lang="en-US" sz="1100" dirty="0"/>
                        <a:t>Email #1</a:t>
                      </a:r>
                    </a:p>
                    <a:p>
                      <a:r>
                        <a:rPr lang="en-US" sz="1100" dirty="0"/>
                        <a:t>(no follow-up calls)</a:t>
                      </a:r>
                    </a:p>
                    <a:p>
                      <a:r>
                        <a:rPr lang="en-US" sz="1100" dirty="0"/>
                        <a:t>Email #2 (filtered to one content)</a:t>
                      </a:r>
                    </a:p>
                  </a:txBody>
                  <a:tcPr/>
                </a:tc>
                <a:tc>
                  <a:txBody>
                    <a:bodyPr/>
                    <a:lstStyle/>
                    <a:p>
                      <a:pPr algn="r"/>
                      <a:r>
                        <a:rPr lang="en-US" sz="1100" dirty="0"/>
                        <a:t>93</a:t>
                      </a:r>
                    </a:p>
                    <a:p>
                      <a:pPr algn="r"/>
                      <a:endParaRPr lang="en-US" sz="1100" dirty="0"/>
                    </a:p>
                    <a:p>
                      <a:pPr algn="r"/>
                      <a:r>
                        <a:rPr lang="en-US" sz="1100" dirty="0"/>
                        <a:t>46</a:t>
                      </a:r>
                    </a:p>
                  </a:txBody>
                  <a:tcPr/>
                </a:tc>
                <a:tc>
                  <a:txBody>
                    <a:bodyPr/>
                    <a:lstStyle/>
                    <a:p>
                      <a:pPr algn="r"/>
                      <a:r>
                        <a:rPr lang="en-US" sz="1100" dirty="0"/>
                        <a:t>135</a:t>
                      </a:r>
                    </a:p>
                    <a:p>
                      <a:pPr algn="r"/>
                      <a:endParaRPr lang="en-US" sz="1100" dirty="0"/>
                    </a:p>
                    <a:p>
                      <a:pPr algn="r"/>
                      <a:r>
                        <a:rPr lang="en-US" sz="1100" dirty="0"/>
                        <a:t>31</a:t>
                      </a:r>
                    </a:p>
                  </a:txBody>
                  <a:tcPr/>
                </a:tc>
                <a:tc>
                  <a:txBody>
                    <a:bodyPr/>
                    <a:lstStyle/>
                    <a:p>
                      <a:pPr algn="r"/>
                      <a:r>
                        <a:rPr lang="en-US" sz="1100" dirty="0"/>
                        <a:t>13</a:t>
                      </a:r>
                    </a:p>
                    <a:p>
                      <a:pPr algn="r"/>
                      <a:endParaRPr lang="en-US" sz="1100" dirty="0"/>
                    </a:p>
                    <a:p>
                      <a:pPr algn="r"/>
                      <a:r>
                        <a:rPr lang="en-US" sz="11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 groups responded</a:t>
                      </a:r>
                    </a:p>
                  </a:txBody>
                  <a:tcPr/>
                </a:tc>
                <a:extLst>
                  <a:ext uri="{0D108BD9-81ED-4DB2-BD59-A6C34878D82A}">
                    <a16:rowId xmlns:a16="http://schemas.microsoft.com/office/drawing/2014/main" val="994832704"/>
                  </a:ext>
                </a:extLst>
              </a:tr>
              <a:tr h="581108">
                <a:tc>
                  <a:txBody>
                    <a:bodyPr/>
                    <a:lstStyle/>
                    <a:p>
                      <a:r>
                        <a:rPr lang="en-US" sz="1100" b="1" dirty="0"/>
                        <a:t>HEP Portal is Up</a:t>
                      </a:r>
                    </a:p>
                  </a:txBody>
                  <a:tcPr/>
                </a:tc>
                <a:tc>
                  <a:txBody>
                    <a:bodyPr/>
                    <a:lstStyle/>
                    <a:p>
                      <a:r>
                        <a:rPr lang="en-US" sz="1100" dirty="0"/>
                        <a:t>3/7, 8am</a:t>
                      </a:r>
                    </a:p>
                  </a:txBody>
                  <a:tcPr/>
                </a:tc>
                <a:tc>
                  <a:txBody>
                    <a:bodyPr/>
                    <a:lstStyle/>
                    <a:p>
                      <a:r>
                        <a:rPr lang="en-US" sz="1100" dirty="0"/>
                        <a:t>State email</a:t>
                      </a:r>
                    </a:p>
                  </a:txBody>
                  <a:tcPr/>
                </a:tc>
                <a:tc>
                  <a:txBody>
                    <a:bodyPr/>
                    <a:lstStyle/>
                    <a:p>
                      <a:pPr algn="r"/>
                      <a:r>
                        <a:rPr lang="en-US" sz="1100" dirty="0"/>
                        <a:t>27,416</a:t>
                      </a:r>
                    </a:p>
                  </a:txBody>
                  <a:tcPr/>
                </a:tc>
                <a:tc>
                  <a:txBody>
                    <a:bodyPr/>
                    <a:lstStyle/>
                    <a:p>
                      <a:pPr algn="r"/>
                      <a:r>
                        <a:rPr lang="en-US" sz="1100" dirty="0"/>
                        <a:t>16,625</a:t>
                      </a:r>
                    </a:p>
                  </a:txBody>
                  <a:tcPr/>
                </a:tc>
                <a:tc>
                  <a:txBody>
                    <a:bodyPr/>
                    <a:lstStyle/>
                    <a:p>
                      <a:pPr algn="r"/>
                      <a:r>
                        <a:rPr lang="en-US" sz="1100" dirty="0"/>
                        <a:t>9,926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2,473 HEP portal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46  CareCompass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13 CC Facebook page</a:t>
                      </a:r>
                    </a:p>
                  </a:txBody>
                  <a:tcPr/>
                </a:tc>
                <a:extLst>
                  <a:ext uri="{0D108BD9-81ED-4DB2-BD59-A6C34878D82A}">
                    <a16:rowId xmlns:a16="http://schemas.microsoft.com/office/drawing/2014/main" val="3054303782"/>
                  </a:ext>
                </a:extLst>
              </a:tr>
            </a:tbl>
          </a:graphicData>
        </a:graphic>
      </p:graphicFrame>
      <p:pic>
        <p:nvPicPr>
          <p:cNvPr id="1026" name="Picture 2">
            <a:hlinkClick r:id="rId3"/>
            <a:extLst>
              <a:ext uri="{FF2B5EF4-FFF2-40B4-BE49-F238E27FC236}">
                <a16:creationId xmlns:a16="http://schemas.microsoft.com/office/drawing/2014/main" id="{4367121E-C4E2-4D7B-8292-3ACFAC474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08" y="1376674"/>
            <a:ext cx="2379309" cy="894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9F949DF-5F45-467B-828E-AF8CB3DF35A1}"/>
              </a:ext>
            </a:extLst>
          </p:cNvPr>
          <p:cNvPicPr>
            <a:picLocks noChangeAspect="1"/>
          </p:cNvPicPr>
          <p:nvPr/>
        </p:nvPicPr>
        <p:blipFill>
          <a:blip r:embed="rId5"/>
          <a:stretch>
            <a:fillRect/>
          </a:stretch>
        </p:blipFill>
        <p:spPr>
          <a:xfrm>
            <a:off x="282609" y="2850034"/>
            <a:ext cx="2428724" cy="849029"/>
          </a:xfrm>
          <a:prstGeom prst="rect">
            <a:avLst/>
          </a:prstGeom>
        </p:spPr>
      </p:pic>
      <p:sp>
        <p:nvSpPr>
          <p:cNvPr id="3" name="TextBox 2">
            <a:extLst>
              <a:ext uri="{FF2B5EF4-FFF2-40B4-BE49-F238E27FC236}">
                <a16:creationId xmlns:a16="http://schemas.microsoft.com/office/drawing/2014/main" id="{37C6206C-44D4-450F-8CAC-BCE3F3D01A04}"/>
              </a:ext>
            </a:extLst>
          </p:cNvPr>
          <p:cNvSpPr txBox="1"/>
          <p:nvPr/>
        </p:nvSpPr>
        <p:spPr>
          <a:xfrm>
            <a:off x="282608" y="5526687"/>
            <a:ext cx="2379309" cy="461665"/>
          </a:xfrm>
          <a:prstGeom prst="rect">
            <a:avLst/>
          </a:prstGeom>
          <a:noFill/>
        </p:spPr>
        <p:txBody>
          <a:bodyPr wrap="square" rtlCol="0">
            <a:spAutoFit/>
          </a:bodyPr>
          <a:lstStyle/>
          <a:p>
            <a:r>
              <a:rPr lang="en-US" sz="1200" dirty="0"/>
              <a:t>*Opens and Clicks can include repeat activity by the same contact</a:t>
            </a:r>
          </a:p>
        </p:txBody>
      </p:sp>
      <p:pic>
        <p:nvPicPr>
          <p:cNvPr id="9" name="Picture 8">
            <a:extLst>
              <a:ext uri="{FF2B5EF4-FFF2-40B4-BE49-F238E27FC236}">
                <a16:creationId xmlns:a16="http://schemas.microsoft.com/office/drawing/2014/main" id="{FA289FF7-792C-4920-954D-11B0978A1AEC}"/>
              </a:ext>
            </a:extLst>
          </p:cNvPr>
          <p:cNvPicPr>
            <a:picLocks noChangeAspect="1"/>
          </p:cNvPicPr>
          <p:nvPr/>
        </p:nvPicPr>
        <p:blipFill>
          <a:blip r:embed="rId6"/>
          <a:stretch>
            <a:fillRect/>
          </a:stretch>
        </p:blipFill>
        <p:spPr>
          <a:xfrm>
            <a:off x="118420" y="4149607"/>
            <a:ext cx="2488748" cy="1128466"/>
          </a:xfrm>
          <a:prstGeom prst="rect">
            <a:avLst/>
          </a:prstGeom>
        </p:spPr>
      </p:pic>
    </p:spTree>
    <p:extLst>
      <p:ext uri="{BB962C8B-B14F-4D97-AF65-F5344CB8AC3E}">
        <p14:creationId xmlns:p14="http://schemas.microsoft.com/office/powerpoint/2010/main" val="3930314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doing outdoor yoga">
            <a:extLst>
              <a:ext uri="{FF2B5EF4-FFF2-40B4-BE49-F238E27FC236}">
                <a16:creationId xmlns:a16="http://schemas.microsoft.com/office/drawing/2014/main" id="{881D558B-FC39-4DF6-A899-144BB29ED021}"/>
              </a:ext>
            </a:extLst>
          </p:cNvPr>
          <p:cNvPicPr>
            <a:picLocks noChangeAspect="1"/>
          </p:cNvPicPr>
          <p:nvPr/>
        </p:nvPicPr>
        <p:blipFill rotWithShape="1">
          <a:blip r:embed="rId2">
            <a:extLst>
              <a:ext uri="{28A0092B-C50C-407E-A947-70E740481C1C}">
                <a14:useLocalDpi xmlns:a14="http://schemas.microsoft.com/office/drawing/2010/main" val="0"/>
              </a:ext>
            </a:extLst>
          </a:blip>
          <a:srcRect t="28130" b="7911"/>
          <a:stretch/>
        </p:blipFill>
        <p:spPr>
          <a:xfrm>
            <a:off x="4267201" y="10"/>
            <a:ext cx="7924800" cy="3383270"/>
          </a:xfrm>
          <a:prstGeom prst="rect">
            <a:avLst/>
          </a:prstGeom>
        </p:spPr>
      </p:pic>
      <p:pic>
        <p:nvPicPr>
          <p:cNvPr id="7" name="Picture 6" descr="Parents with children">
            <a:extLst>
              <a:ext uri="{FF2B5EF4-FFF2-40B4-BE49-F238E27FC236}">
                <a16:creationId xmlns:a16="http://schemas.microsoft.com/office/drawing/2014/main" id="{9FEF8698-8B62-4490-BF74-8F56B9FEDEA7}"/>
              </a:ext>
            </a:extLst>
          </p:cNvPr>
          <p:cNvPicPr>
            <a:picLocks noChangeAspect="1"/>
          </p:cNvPicPr>
          <p:nvPr/>
        </p:nvPicPr>
        <p:blipFill rotWithShape="1">
          <a:blip r:embed="rId3">
            <a:extLst>
              <a:ext uri="{28A0092B-C50C-407E-A947-70E740481C1C}">
                <a14:useLocalDpi xmlns:a14="http://schemas.microsoft.com/office/drawing/2010/main" val="0"/>
              </a:ext>
            </a:extLst>
          </a:blip>
          <a:srcRect t="13164" r="2" b="19756"/>
          <a:stretch/>
        </p:blipFill>
        <p:spPr>
          <a:xfrm>
            <a:off x="4650916" y="3474720"/>
            <a:ext cx="7555832" cy="3383280"/>
          </a:xfrm>
          <a:prstGeom prst="rect">
            <a:avLst/>
          </a:prstGeom>
        </p:spPr>
      </p:pic>
      <p:sp>
        <p:nvSpPr>
          <p:cNvPr id="4" name="TextBox 3">
            <a:extLst>
              <a:ext uri="{FF2B5EF4-FFF2-40B4-BE49-F238E27FC236}">
                <a16:creationId xmlns:a16="http://schemas.microsoft.com/office/drawing/2014/main" id="{55119844-637F-4C82-9AA6-30C9B4C13F6B}"/>
              </a:ext>
            </a:extLst>
          </p:cNvPr>
          <p:cNvSpPr txBox="1"/>
          <p:nvPr/>
        </p:nvSpPr>
        <p:spPr>
          <a:xfrm>
            <a:off x="643468" y="609600"/>
            <a:ext cx="3992700" cy="38771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Thank you.</a:t>
            </a:r>
          </a:p>
        </p:txBody>
      </p:sp>
    </p:spTree>
    <p:extLst>
      <p:ext uri="{BB962C8B-B14F-4D97-AF65-F5344CB8AC3E}">
        <p14:creationId xmlns:p14="http://schemas.microsoft.com/office/powerpoint/2010/main" val="86192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622FD-B708-4CC5-B816-0D00E21932A9}"/>
              </a:ext>
            </a:extLst>
          </p:cNvPr>
          <p:cNvPicPr>
            <a:picLocks noChangeAspect="1"/>
          </p:cNvPicPr>
          <p:nvPr/>
        </p:nvPicPr>
        <p:blipFill>
          <a:blip r:embed="rId2"/>
          <a:stretch>
            <a:fillRect/>
          </a:stretch>
        </p:blipFill>
        <p:spPr>
          <a:xfrm>
            <a:off x="32366" y="1796909"/>
            <a:ext cx="7740034" cy="4603145"/>
          </a:xfrm>
          <a:prstGeom prst="rect">
            <a:avLst/>
          </a:prstGeom>
        </p:spPr>
      </p:pic>
      <p:pic>
        <p:nvPicPr>
          <p:cNvPr id="5" name="Picture 4">
            <a:extLst>
              <a:ext uri="{FF2B5EF4-FFF2-40B4-BE49-F238E27FC236}">
                <a16:creationId xmlns:a16="http://schemas.microsoft.com/office/drawing/2014/main" id="{817ECE31-7526-4181-A66E-D556A8691F08}"/>
              </a:ext>
            </a:extLst>
          </p:cNvPr>
          <p:cNvPicPr>
            <a:picLocks noChangeAspect="1"/>
          </p:cNvPicPr>
          <p:nvPr/>
        </p:nvPicPr>
        <p:blipFill>
          <a:blip r:embed="rId3"/>
          <a:stretch>
            <a:fillRect/>
          </a:stretch>
        </p:blipFill>
        <p:spPr>
          <a:xfrm>
            <a:off x="5575077" y="946299"/>
            <a:ext cx="6319215" cy="3115338"/>
          </a:xfrm>
          <a:prstGeom prst="rect">
            <a:avLst/>
          </a:prstGeom>
        </p:spPr>
      </p:pic>
      <p:sp>
        <p:nvSpPr>
          <p:cNvPr id="6" name="TextBox 5">
            <a:extLst>
              <a:ext uri="{FF2B5EF4-FFF2-40B4-BE49-F238E27FC236}">
                <a16:creationId xmlns:a16="http://schemas.microsoft.com/office/drawing/2014/main" id="{DCDC8FB3-51A1-4A37-A1E2-9F513AE85158}"/>
              </a:ext>
            </a:extLst>
          </p:cNvPr>
          <p:cNvSpPr txBox="1"/>
          <p:nvPr/>
        </p:nvSpPr>
        <p:spPr>
          <a:xfrm>
            <a:off x="553673" y="147522"/>
            <a:ext cx="11048301" cy="1138773"/>
          </a:xfrm>
          <a:prstGeom prst="rect">
            <a:avLst/>
          </a:prstGeom>
          <a:noFill/>
        </p:spPr>
        <p:txBody>
          <a:bodyPr wrap="square" rtlCol="0">
            <a:spAutoFit/>
          </a:bodyPr>
          <a:lstStyle/>
          <a:p>
            <a:r>
              <a:rPr lang="en-US" sz="2600" b="1" dirty="0">
                <a:effectLst/>
                <a:latin typeface="Calibri" panose="020F0502020204030204" pitchFamily="34" charset="0"/>
                <a:ea typeface="Calibri" panose="020F0502020204030204" pitchFamily="34" charset="0"/>
                <a:cs typeface="Times New Roman" panose="02020603050405020304" pitchFamily="18" charset="0"/>
              </a:rPr>
              <a:t>State Employee Plan and Partnership Plan Public Reporting: </a:t>
            </a:r>
          </a:p>
          <a:p>
            <a:r>
              <a:rPr lang="en-US" sz="2400" b="1" dirty="0">
                <a:effectLst/>
                <a:latin typeface="Calibri" panose="020F0502020204030204" pitchFamily="34" charset="0"/>
                <a:ea typeface="Calibri" panose="020F0502020204030204" pitchFamily="34" charset="0"/>
                <a:cs typeface="Times New Roman" panose="02020603050405020304" pitchFamily="18" charset="0"/>
              </a:rPr>
              <a:t>Calendar Year 2021 Enrollment and Utilization Data Posted to Open Connecticut</a:t>
            </a:r>
            <a:endParaRPr lang="en-US" sz="2400" b="1"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07535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5B633B-104E-4CD1-97C6-8DAB12A753EB}"/>
              </a:ext>
            </a:extLst>
          </p:cNvPr>
          <p:cNvSpPr txBox="1"/>
          <p:nvPr/>
        </p:nvSpPr>
        <p:spPr>
          <a:xfrm>
            <a:off x="2130950" y="2122997"/>
            <a:ext cx="7028953" cy="1631216"/>
          </a:xfrm>
          <a:prstGeom prst="rect">
            <a:avLst/>
          </a:prstGeom>
          <a:noFill/>
        </p:spPr>
        <p:txBody>
          <a:bodyPr wrap="square" rtlCol="0">
            <a:spAutoFit/>
          </a:bodyPr>
          <a:lstStyle/>
          <a:p>
            <a:r>
              <a:rPr lang="en-US" sz="5000" b="1" dirty="0"/>
              <a:t>     </a:t>
            </a:r>
          </a:p>
          <a:p>
            <a:r>
              <a:rPr lang="en-US" sz="5000" b="1" dirty="0"/>
              <a:t>Questions and Comments</a:t>
            </a:r>
          </a:p>
        </p:txBody>
      </p:sp>
    </p:spTree>
    <p:extLst>
      <p:ext uri="{BB962C8B-B14F-4D97-AF65-F5344CB8AC3E}">
        <p14:creationId xmlns:p14="http://schemas.microsoft.com/office/powerpoint/2010/main" val="305891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5B633B-104E-4CD1-97C6-8DAB12A753EB}"/>
              </a:ext>
            </a:extLst>
          </p:cNvPr>
          <p:cNvSpPr txBox="1"/>
          <p:nvPr/>
        </p:nvSpPr>
        <p:spPr>
          <a:xfrm>
            <a:off x="3737113" y="2122997"/>
            <a:ext cx="3570136" cy="1631216"/>
          </a:xfrm>
          <a:prstGeom prst="rect">
            <a:avLst/>
          </a:prstGeom>
          <a:noFill/>
        </p:spPr>
        <p:txBody>
          <a:bodyPr wrap="square" rtlCol="0">
            <a:spAutoFit/>
          </a:bodyPr>
          <a:lstStyle/>
          <a:p>
            <a:r>
              <a:rPr lang="en-US" sz="5000" b="1" dirty="0"/>
              <a:t>     </a:t>
            </a:r>
          </a:p>
          <a:p>
            <a:r>
              <a:rPr lang="en-US" sz="5000" b="1" dirty="0"/>
              <a:t>     Adjourn</a:t>
            </a:r>
          </a:p>
        </p:txBody>
      </p:sp>
    </p:spTree>
    <p:extLst>
      <p:ext uri="{BB962C8B-B14F-4D97-AF65-F5344CB8AC3E}">
        <p14:creationId xmlns:p14="http://schemas.microsoft.com/office/powerpoint/2010/main" val="255416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71E6C-AFD2-453C-8DB9-EBD15E5A6B9D}"/>
              </a:ext>
            </a:extLst>
          </p:cNvPr>
          <p:cNvSpPr>
            <a:spLocks noGrp="1"/>
          </p:cNvSpPr>
          <p:nvPr>
            <p:ph idx="1"/>
          </p:nvPr>
        </p:nvSpPr>
        <p:spPr>
          <a:xfrm>
            <a:off x="780718" y="995643"/>
            <a:ext cx="8891906" cy="5039391"/>
          </a:xfrm>
          <a:solidFill>
            <a:schemeClr val="bg1"/>
          </a:solidFill>
          <a:scene3d>
            <a:camera prst="orthographicFront"/>
            <a:lightRig rig="threePt" dir="t"/>
          </a:scene3d>
          <a:sp3d prstMaterial="matte"/>
        </p:spPr>
        <p:txBody>
          <a:bodyPr>
            <a:normAutofit/>
          </a:bodyPr>
          <a:lstStyle/>
          <a:p>
            <a:pPr marL="0" indent="0">
              <a:buNone/>
            </a:pPr>
            <a:r>
              <a:rPr lang="en-US" sz="3600" b="1" dirty="0"/>
              <a:t>Status Updates</a:t>
            </a:r>
          </a:p>
          <a:p>
            <a:pPr marL="0" indent="0">
              <a:buNone/>
            </a:pPr>
            <a:endParaRPr lang="en-US" sz="2500" b="1" dirty="0"/>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Financials (Rae-Ellen)</a:t>
            </a: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Partnership (Bernie)</a:t>
            </a: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Communications (Betsy)</a:t>
            </a: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endParaRPr>
          </a:p>
          <a:p>
            <a:pPr marL="384048" marR="0" lvl="1" indent="-182880" algn="l" defTabSz="914400" rtl="0" eaLnBrk="1" fontAlgn="auto" latinLnBrk="0" hangingPunct="1">
              <a:lnSpc>
                <a:spcPct val="100000"/>
              </a:lnSpc>
              <a:spcBef>
                <a:spcPts val="200"/>
              </a:spcBef>
              <a:spcAft>
                <a:spcPts val="400"/>
              </a:spcAft>
              <a:buClrTx/>
              <a:buSzTx/>
              <a:buFont typeface="Calibri" pitchFamily="34"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Franklin Gothic Book" panose="020F0502020204030204"/>
                <a:ea typeface="+mn-ea"/>
                <a:cs typeface="+mn-cs"/>
              </a:rPr>
              <a:t>Public Enrollment and Utilization Data Post (Josh)</a:t>
            </a:r>
          </a:p>
          <a:p>
            <a:pPr marL="285750" indent="-285750">
              <a:buFont typeface="Arial" panose="020B0604020202020204" pitchFamily="34" charset="0"/>
              <a:buChar char="•"/>
            </a:pPr>
            <a:endParaRPr lang="en-US" sz="2000" dirty="0"/>
          </a:p>
          <a:p>
            <a:pPr marL="0" indent="0">
              <a:buNone/>
            </a:pPr>
            <a:endParaRPr lang="en-US" sz="2000" dirty="0"/>
          </a:p>
          <a:p>
            <a:pPr marL="0" marR="0" indent="0">
              <a:spcBef>
                <a:spcPts val="0"/>
              </a:spcBef>
              <a:spcAft>
                <a:spcPts val="0"/>
              </a:spcAft>
              <a:buNone/>
            </a:pPr>
            <a:endParaRPr lang="en-US" sz="2000" dirty="0"/>
          </a:p>
          <a:p>
            <a:pPr marL="0" marR="0" indent="0">
              <a:spcBef>
                <a:spcPts val="0"/>
              </a:spcBef>
              <a:spcAft>
                <a:spcPts val="0"/>
              </a:spcAft>
              <a:buNone/>
            </a:pPr>
            <a:endParaRPr lang="en-US" sz="2000" dirty="0"/>
          </a:p>
        </p:txBody>
      </p:sp>
      <p:sp>
        <p:nvSpPr>
          <p:cNvPr id="4" name="Rectangle 3">
            <a:extLst>
              <a:ext uri="{FF2B5EF4-FFF2-40B4-BE49-F238E27FC236}">
                <a16:creationId xmlns:a16="http://schemas.microsoft.com/office/drawing/2014/main" id="{231F57A1-1684-4810-BDA0-5C2E67E5730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C03A4B-93FD-42E1-ABEB-1D25E597F625}"/>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E83089-D2A2-43DC-87CC-29FC9228E4D3}"/>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B9A6B-4CAD-4580-9950-8196E76D030D}"/>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sp>
        <p:nvSpPr>
          <p:cNvPr id="10" name="TextBox 9">
            <a:extLst>
              <a:ext uri="{FF2B5EF4-FFF2-40B4-BE49-F238E27FC236}">
                <a16:creationId xmlns:a16="http://schemas.microsoft.com/office/drawing/2014/main" id="{7FB8C3C2-54E4-48F7-BE9A-5398515E1EE2}"/>
              </a:ext>
            </a:extLst>
          </p:cNvPr>
          <p:cNvSpPr txBox="1"/>
          <p:nvPr/>
        </p:nvSpPr>
        <p:spPr>
          <a:xfrm>
            <a:off x="342900" y="67997"/>
            <a:ext cx="2019300" cy="646331"/>
          </a:xfrm>
          <a:prstGeom prst="rect">
            <a:avLst/>
          </a:prstGeom>
          <a:noFill/>
        </p:spPr>
        <p:txBody>
          <a:bodyPr wrap="square" rtlCol="0">
            <a:spAutoFit/>
          </a:bodyPr>
          <a:lstStyle/>
          <a:p>
            <a:r>
              <a:rPr lang="en-US" sz="3600" dirty="0">
                <a:solidFill>
                  <a:schemeClr val="bg1"/>
                </a:solidFill>
              </a:rPr>
              <a:t>Agenda</a:t>
            </a:r>
          </a:p>
        </p:txBody>
      </p:sp>
      <p:pic>
        <p:nvPicPr>
          <p:cNvPr id="11" name="Picture 10" descr="A blue and white logo&#10;&#10;Description automatically generated with low confidence">
            <a:extLst>
              <a:ext uri="{FF2B5EF4-FFF2-40B4-BE49-F238E27FC236}">
                <a16:creationId xmlns:a16="http://schemas.microsoft.com/office/drawing/2014/main" id="{C339FA1B-684E-41DA-9BBD-CA00FBE07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12" name="Rectangle 11">
            <a:extLst>
              <a:ext uri="{FF2B5EF4-FFF2-40B4-BE49-F238E27FC236}">
                <a16:creationId xmlns:a16="http://schemas.microsoft.com/office/drawing/2014/main" id="{D00A5AD4-6973-4ABD-9502-44B81571E81D}"/>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D555A9-1B09-456D-A7BF-EE79CDEA2F35}"/>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47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078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FAC5D3-AEEB-4516-968D-5E72E84604EA}"/>
              </a:ext>
            </a:extLst>
          </p:cNvPr>
          <p:cNvSpPr txBox="1"/>
          <p:nvPr/>
        </p:nvSpPr>
        <p:spPr>
          <a:xfrm>
            <a:off x="890546" y="71562"/>
            <a:ext cx="2695492" cy="707886"/>
          </a:xfrm>
          <a:prstGeom prst="rect">
            <a:avLst/>
          </a:prstGeom>
          <a:noFill/>
        </p:spPr>
        <p:txBody>
          <a:bodyPr wrap="square" rtlCol="0">
            <a:spAutoFit/>
          </a:bodyPr>
          <a:lstStyle/>
          <a:p>
            <a:r>
              <a:rPr lang="en-US" sz="4000" b="1" dirty="0">
                <a:solidFill>
                  <a:schemeClr val="bg1"/>
                </a:solidFill>
              </a:rPr>
              <a:t>Financials</a:t>
            </a:r>
          </a:p>
        </p:txBody>
      </p:sp>
      <p:graphicFrame>
        <p:nvGraphicFramePr>
          <p:cNvPr id="10" name="Table 9">
            <a:extLst>
              <a:ext uri="{FF2B5EF4-FFF2-40B4-BE49-F238E27FC236}">
                <a16:creationId xmlns:a16="http://schemas.microsoft.com/office/drawing/2014/main" id="{1956A926-5881-4759-AF46-D8C8435C2A4B}"/>
              </a:ext>
            </a:extLst>
          </p:cNvPr>
          <p:cNvGraphicFramePr>
            <a:graphicFrameLocks noGrp="1"/>
          </p:cNvGraphicFramePr>
          <p:nvPr>
            <p:extLst>
              <p:ext uri="{D42A27DB-BD31-4B8C-83A1-F6EECF244321}">
                <p14:modId xmlns:p14="http://schemas.microsoft.com/office/powerpoint/2010/main" val="3523429815"/>
              </p:ext>
            </p:extLst>
          </p:nvPr>
        </p:nvGraphicFramePr>
        <p:xfrm>
          <a:off x="1979875" y="575315"/>
          <a:ext cx="6241774" cy="5555805"/>
        </p:xfrm>
        <a:graphic>
          <a:graphicData uri="http://schemas.openxmlformats.org/drawingml/2006/table">
            <a:tbl>
              <a:tblPr/>
              <a:tblGrid>
                <a:gridCol w="3918315">
                  <a:extLst>
                    <a:ext uri="{9D8B030D-6E8A-4147-A177-3AD203B41FA5}">
                      <a16:colId xmlns:a16="http://schemas.microsoft.com/office/drawing/2014/main" val="1701338282"/>
                    </a:ext>
                  </a:extLst>
                </a:gridCol>
                <a:gridCol w="2323459">
                  <a:extLst>
                    <a:ext uri="{9D8B030D-6E8A-4147-A177-3AD203B41FA5}">
                      <a16:colId xmlns:a16="http://schemas.microsoft.com/office/drawing/2014/main" val="2397405646"/>
                    </a:ext>
                  </a:extLst>
                </a:gridCol>
              </a:tblGrid>
              <a:tr h="502847">
                <a:tc gridSpan="2">
                  <a:txBody>
                    <a:bodyPr/>
                    <a:lstStyle/>
                    <a:p>
                      <a:pPr algn="ctr" fontAlgn="b"/>
                      <a:r>
                        <a:rPr lang="en-US" sz="1500" b="1" i="0" u="none" strike="noStrike" dirty="0">
                          <a:solidFill>
                            <a:srgbClr val="000000"/>
                          </a:solidFill>
                          <a:effectLst/>
                          <a:latin typeface="Arial" panose="020B0604020202020204" pitchFamily="34" charset="0"/>
                        </a:rPr>
                        <a:t>FY 2021-2022 Year End Health Account Balances</a:t>
                      </a:r>
                    </a:p>
                  </a:txBody>
                  <a:tcPr marL="0" marR="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519249061"/>
                  </a:ext>
                </a:extLst>
              </a:tr>
              <a:tr h="112442">
                <a:tc>
                  <a:txBody>
                    <a:bodyPr/>
                    <a:lstStyle/>
                    <a:p>
                      <a:pPr algn="ctr" fontAlgn="b"/>
                      <a:endParaRPr lang="en-US"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en-US" sz="7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01422852"/>
                  </a:ext>
                </a:extLst>
              </a:tr>
              <a:tr h="192758">
                <a:tc gridSpan="2">
                  <a:txBody>
                    <a:bodyPr/>
                    <a:lstStyle/>
                    <a:p>
                      <a:pPr algn="ctr" fontAlgn="b"/>
                      <a:r>
                        <a:rPr lang="en-US" sz="1200" b="1" i="0" u="none" strike="noStrike" dirty="0">
                          <a:solidFill>
                            <a:srgbClr val="222222"/>
                          </a:solidFill>
                          <a:effectLst/>
                          <a:latin typeface="Arial" panose="020B0604020202020204" pitchFamily="34" charset="0"/>
                        </a:rPr>
                        <a:t>Budget Review 3.15.22</a:t>
                      </a:r>
                    </a:p>
                  </a:txBody>
                  <a:tcPr marL="0" marR="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10969676"/>
                  </a:ext>
                </a:extLst>
              </a:tr>
              <a:tr h="204396">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822113"/>
                  </a:ext>
                </a:extLst>
              </a:tr>
              <a:tr h="293349">
                <a:tc gridSpan="2">
                  <a:txBody>
                    <a:bodyPr/>
                    <a:lstStyle/>
                    <a:p>
                      <a:pPr algn="ctr" fontAlgn="b"/>
                      <a:r>
                        <a:rPr lang="en-US" sz="1200" b="1" i="0" u="none" strike="noStrike" baseline="0" dirty="0">
                          <a:solidFill>
                            <a:srgbClr val="000000"/>
                          </a:solidFill>
                          <a:effectLst/>
                          <a:latin typeface="Arial" panose="020B0604020202020204" pitchFamily="34" charset="0"/>
                        </a:rPr>
                        <a:t>Active Employee Healthcare Appropriation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0975934"/>
                  </a:ext>
                </a:extLst>
              </a:tr>
              <a:tr h="357519">
                <a:tc>
                  <a:txBody>
                    <a:bodyPr/>
                    <a:lstStyle/>
                    <a:p>
                      <a:pPr algn="ctr" fontAlgn="b"/>
                      <a:r>
                        <a:rPr lang="en-US" sz="1200" b="1" i="1" u="none" strike="noStrike" baseline="0" dirty="0">
                          <a:solidFill>
                            <a:srgbClr val="000000"/>
                          </a:solidFill>
                          <a:effectLst/>
                          <a:latin typeface="Arial" panose="020B0604020202020204" pitchFamily="34" charset="0"/>
                        </a:rPr>
                        <a:t> Projected Appropriation Balance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1" i="1" u="none" strike="noStrike" baseline="0" dirty="0">
                          <a:solidFill>
                            <a:srgbClr val="000000"/>
                          </a:solidFill>
                          <a:effectLst/>
                          <a:latin typeface="Arial" panose="020B0604020202020204" pitchFamily="34" charset="0"/>
                        </a:rPr>
                        <a:t> $                   27,810,565.91</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006932"/>
                  </a:ext>
                </a:extLst>
              </a:tr>
              <a:tr h="170246">
                <a:tc>
                  <a:txBody>
                    <a:bodyPr/>
                    <a:lstStyle/>
                    <a:p>
                      <a:pPr algn="l" fontAlgn="b"/>
                      <a:endParaRPr lang="en-US" sz="1200" b="1" i="0" u="none" strike="noStrike" baseline="0"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1" i="1" u="none" strike="noStrike" baseline="0"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505000"/>
                  </a:ext>
                </a:extLst>
              </a:tr>
              <a:tr h="293349">
                <a:tc gridSpan="2">
                  <a:txBody>
                    <a:bodyPr/>
                    <a:lstStyle/>
                    <a:p>
                      <a:pPr algn="ctr" fontAlgn="b"/>
                      <a:r>
                        <a:rPr lang="en-US" sz="1200" b="1" i="0" u="none" strike="noStrike" baseline="0" dirty="0">
                          <a:solidFill>
                            <a:srgbClr val="000000"/>
                          </a:solidFill>
                          <a:effectLst/>
                          <a:latin typeface="Arial" panose="020B0604020202020204" pitchFamily="34" charset="0"/>
                        </a:rPr>
                        <a:t>Active Employee Healthcare FAD Accounts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02302987"/>
                  </a:ext>
                </a:extLst>
              </a:tr>
              <a:tr h="357519">
                <a:tc>
                  <a:txBody>
                    <a:bodyPr/>
                    <a:lstStyle/>
                    <a:p>
                      <a:pPr algn="ctr" fontAlgn="b"/>
                      <a:r>
                        <a:rPr lang="en-US" sz="1200" b="0" i="1" u="none" strike="noStrike" baseline="0" dirty="0">
                          <a:solidFill>
                            <a:srgbClr val="000000"/>
                          </a:solidFill>
                          <a:effectLst/>
                          <a:latin typeface="Arial" panose="020B0604020202020204" pitchFamily="34" charset="0"/>
                        </a:rPr>
                        <a:t> Projected Active Health FAD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1" u="none" strike="noStrike" baseline="0" dirty="0">
                          <a:solidFill>
                            <a:srgbClr val="000000"/>
                          </a:solidFill>
                          <a:effectLst/>
                          <a:latin typeface="Arial" panose="020B0604020202020204" pitchFamily="34" charset="0"/>
                        </a:rPr>
                        <a:t> $                 119,338,106.00</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816697"/>
                  </a:ext>
                </a:extLst>
              </a:tr>
              <a:tr h="357519">
                <a:tc>
                  <a:txBody>
                    <a:bodyPr/>
                    <a:lstStyle/>
                    <a:p>
                      <a:pPr algn="ctr" fontAlgn="b"/>
                      <a:r>
                        <a:rPr lang="en-US" sz="1200" b="0" i="1" u="none" strike="noStrike" baseline="0" dirty="0">
                          <a:solidFill>
                            <a:srgbClr val="000000"/>
                          </a:solidFill>
                          <a:effectLst/>
                          <a:latin typeface="Arial" panose="020B0604020202020204" pitchFamily="34" charset="0"/>
                        </a:rPr>
                        <a:t> Projected Active Rx FAD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1" u="none" strike="noStrike" baseline="0" dirty="0">
                          <a:solidFill>
                            <a:srgbClr val="000000"/>
                          </a:solidFill>
                          <a:effectLst/>
                          <a:latin typeface="Arial" panose="020B0604020202020204" pitchFamily="34" charset="0"/>
                        </a:rPr>
                        <a:t> $                   30,606,515.31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914075"/>
                  </a:ext>
                </a:extLst>
              </a:tr>
              <a:tr h="357519">
                <a:tc>
                  <a:txBody>
                    <a:bodyPr/>
                    <a:lstStyle/>
                    <a:p>
                      <a:pPr algn="ctr" fontAlgn="ctr"/>
                      <a:r>
                        <a:rPr lang="en-US" sz="1200" b="1" i="1" u="none" strike="noStrike" baseline="0" dirty="0">
                          <a:solidFill>
                            <a:srgbClr val="000000"/>
                          </a:solidFill>
                          <a:effectLst/>
                          <a:latin typeface="Arial" panose="020B0604020202020204" pitchFamily="34" charset="0"/>
                        </a:rPr>
                        <a:t>Combined FAD Balances: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1" i="1" u="none" strike="noStrike" baseline="0" dirty="0">
                          <a:solidFill>
                            <a:srgbClr val="000000"/>
                          </a:solidFill>
                          <a:effectLst/>
                          <a:latin typeface="Arial" panose="020B0604020202020204" pitchFamily="34" charset="0"/>
                        </a:rPr>
                        <a:t> $                 149,944,621.31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562901"/>
                  </a:ext>
                </a:extLst>
              </a:tr>
              <a:tr h="170246">
                <a:tc>
                  <a:txBody>
                    <a:bodyPr/>
                    <a:lstStyle/>
                    <a:p>
                      <a:pPr algn="l" fontAlgn="b"/>
                      <a:endParaRPr lang="en-US" sz="1200" b="0" i="0" u="none" strike="noStrike" baseline="0"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baseline="0"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707940"/>
                  </a:ext>
                </a:extLst>
              </a:tr>
              <a:tr h="293349">
                <a:tc gridSpan="2">
                  <a:txBody>
                    <a:bodyPr/>
                    <a:lstStyle/>
                    <a:p>
                      <a:pPr algn="ctr" fontAlgn="b"/>
                      <a:r>
                        <a:rPr lang="en-US" sz="1200" b="1" i="0" u="none" strike="noStrike" baseline="0" dirty="0">
                          <a:solidFill>
                            <a:srgbClr val="000000"/>
                          </a:solidFill>
                          <a:effectLst/>
                          <a:latin typeface="Arial" panose="020B0604020202020204" pitchFamily="34" charset="0"/>
                        </a:rPr>
                        <a:t>Retired Employee Healthcare Appropriation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07816996"/>
                  </a:ext>
                </a:extLst>
              </a:tr>
              <a:tr h="357519">
                <a:tc>
                  <a:txBody>
                    <a:bodyPr/>
                    <a:lstStyle/>
                    <a:p>
                      <a:pPr algn="ctr" fontAlgn="b"/>
                      <a:r>
                        <a:rPr lang="en-US" sz="1200" b="1" i="1" u="none" strike="noStrike" baseline="0" dirty="0">
                          <a:solidFill>
                            <a:srgbClr val="000000"/>
                          </a:solidFill>
                          <a:effectLst/>
                          <a:latin typeface="Arial" panose="020B0604020202020204" pitchFamily="34" charset="0"/>
                        </a:rPr>
                        <a:t> Projected Appropriation Balance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1" i="1" u="none" strike="noStrike" baseline="0" dirty="0">
                          <a:solidFill>
                            <a:srgbClr val="000000"/>
                          </a:solidFill>
                          <a:effectLst/>
                          <a:latin typeface="Arial" panose="020B0604020202020204" pitchFamily="34" charset="0"/>
                        </a:rPr>
                        <a:t> $                    3,387,174.31</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637961"/>
                  </a:ext>
                </a:extLst>
              </a:tr>
              <a:tr h="212807">
                <a:tc>
                  <a:txBody>
                    <a:bodyPr/>
                    <a:lstStyle/>
                    <a:p>
                      <a:pPr algn="l" fontAlgn="b"/>
                      <a:endParaRPr lang="en-US" sz="1200" b="1" i="0" u="none" strike="noStrike" baseline="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1" i="1" u="none" strike="noStrike" baseline="0"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77142"/>
                  </a:ext>
                </a:extLst>
              </a:tr>
              <a:tr h="293349">
                <a:tc gridSpan="2">
                  <a:txBody>
                    <a:bodyPr/>
                    <a:lstStyle/>
                    <a:p>
                      <a:pPr algn="ctr" fontAlgn="b"/>
                      <a:r>
                        <a:rPr lang="en-US" sz="1200" b="1" i="0" u="none" strike="noStrike" baseline="0" dirty="0">
                          <a:solidFill>
                            <a:srgbClr val="000000"/>
                          </a:solidFill>
                          <a:effectLst/>
                          <a:latin typeface="Arial" panose="020B0604020202020204" pitchFamily="34" charset="0"/>
                        </a:rPr>
                        <a:t>Retired Employee Healthcare OPEB FAD Accounts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0440026"/>
                  </a:ext>
                </a:extLst>
              </a:tr>
              <a:tr h="357519">
                <a:tc>
                  <a:txBody>
                    <a:bodyPr/>
                    <a:lstStyle/>
                    <a:p>
                      <a:pPr algn="ctr" fontAlgn="b"/>
                      <a:r>
                        <a:rPr lang="en-US" sz="1200" b="0" i="1" u="none" strike="noStrike" baseline="0" dirty="0">
                          <a:solidFill>
                            <a:srgbClr val="000000"/>
                          </a:solidFill>
                          <a:effectLst/>
                          <a:latin typeface="Arial" panose="020B0604020202020204" pitchFamily="34" charset="0"/>
                        </a:rPr>
                        <a:t> Projected Retiree Health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1" u="none" strike="noStrike" baseline="0" dirty="0">
                          <a:solidFill>
                            <a:srgbClr val="000000"/>
                          </a:solidFill>
                          <a:effectLst/>
                          <a:latin typeface="Arial" panose="020B0604020202020204" pitchFamily="34" charset="0"/>
                        </a:rPr>
                        <a:t> $               148,035,541.85</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948020"/>
                  </a:ext>
                </a:extLst>
              </a:tr>
              <a:tr h="357519">
                <a:tc>
                  <a:txBody>
                    <a:bodyPr/>
                    <a:lstStyle/>
                    <a:p>
                      <a:pPr algn="ctr" fontAlgn="b"/>
                      <a:r>
                        <a:rPr lang="en-US" sz="1200" b="0" i="1" u="none" strike="noStrike" baseline="0" dirty="0">
                          <a:solidFill>
                            <a:srgbClr val="000000"/>
                          </a:solidFill>
                          <a:effectLst/>
                          <a:latin typeface="Arial" panose="020B0604020202020204" pitchFamily="34" charset="0"/>
                        </a:rPr>
                        <a:t> Projected Retiree Rx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1" u="none" strike="noStrike" baseline="0" dirty="0">
                          <a:solidFill>
                            <a:srgbClr val="000000"/>
                          </a:solidFill>
                          <a:effectLst/>
                          <a:latin typeface="Arial" panose="020B0604020202020204" pitchFamily="34" charset="0"/>
                        </a:rPr>
                        <a:t> $                47,492,219.53</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733422"/>
                  </a:ext>
                </a:extLst>
              </a:tr>
              <a:tr h="288766">
                <a:tc>
                  <a:txBody>
                    <a:bodyPr/>
                    <a:lstStyle/>
                    <a:p>
                      <a:pPr algn="ctr" fontAlgn="ctr"/>
                      <a:r>
                        <a:rPr lang="en-US" sz="1200" b="1" i="1" u="none" strike="noStrike" baseline="0" dirty="0">
                          <a:solidFill>
                            <a:srgbClr val="000000"/>
                          </a:solidFill>
                          <a:effectLst/>
                          <a:latin typeface="Arial" panose="020B0604020202020204" pitchFamily="34" charset="0"/>
                        </a:rPr>
                        <a:t>Combined FAD Balances: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1" i="1" u="none" strike="noStrike" baseline="0" dirty="0">
                          <a:solidFill>
                            <a:srgbClr val="000000"/>
                          </a:solidFill>
                          <a:effectLst/>
                          <a:latin typeface="Arial" panose="020B0604020202020204" pitchFamily="34" charset="0"/>
                        </a:rPr>
                        <a:t> $               195,527,761.38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94404"/>
                  </a:ext>
                </a:extLst>
              </a:tr>
            </a:tbl>
          </a:graphicData>
        </a:graphic>
      </p:graphicFrame>
    </p:spTree>
    <p:extLst>
      <p:ext uri="{BB962C8B-B14F-4D97-AF65-F5344CB8AC3E}">
        <p14:creationId xmlns:p14="http://schemas.microsoft.com/office/powerpoint/2010/main" val="3539193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078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FAC5D3-AEEB-4516-968D-5E72E84604EA}"/>
              </a:ext>
            </a:extLst>
          </p:cNvPr>
          <p:cNvSpPr txBox="1"/>
          <p:nvPr/>
        </p:nvSpPr>
        <p:spPr>
          <a:xfrm>
            <a:off x="890546" y="71562"/>
            <a:ext cx="2695492" cy="707886"/>
          </a:xfrm>
          <a:prstGeom prst="rect">
            <a:avLst/>
          </a:prstGeom>
          <a:noFill/>
        </p:spPr>
        <p:txBody>
          <a:bodyPr wrap="square" rtlCol="0">
            <a:spAutoFit/>
          </a:bodyPr>
          <a:lstStyle/>
          <a:p>
            <a:r>
              <a:rPr lang="en-US" sz="4000" b="1" dirty="0">
                <a:solidFill>
                  <a:schemeClr val="bg1"/>
                </a:solidFill>
              </a:rPr>
              <a:t>Partnership</a:t>
            </a:r>
          </a:p>
        </p:txBody>
      </p:sp>
      <p:sp>
        <p:nvSpPr>
          <p:cNvPr id="13" name="TextBox 12">
            <a:extLst>
              <a:ext uri="{FF2B5EF4-FFF2-40B4-BE49-F238E27FC236}">
                <a16:creationId xmlns:a16="http://schemas.microsoft.com/office/drawing/2014/main" id="{DF4836D6-B96B-47B5-BAB3-A5914F2C566B}"/>
              </a:ext>
            </a:extLst>
          </p:cNvPr>
          <p:cNvSpPr txBox="1"/>
          <p:nvPr/>
        </p:nvSpPr>
        <p:spPr>
          <a:xfrm>
            <a:off x="1314538" y="1076202"/>
            <a:ext cx="9048307" cy="4877041"/>
          </a:xfrm>
          <a:prstGeom prst="rect">
            <a:avLst/>
          </a:prstGeom>
          <a:noFill/>
        </p:spPr>
        <p:txBody>
          <a:bodyPr wrap="square">
            <a:spAutoFit/>
          </a:bodyPr>
          <a:lstStyle/>
          <a:p>
            <a:pPr marL="0" marR="0">
              <a:lnSpc>
                <a:spcPct val="115000"/>
              </a:lnSpc>
              <a:spcBef>
                <a:spcPts val="0"/>
              </a:spcBef>
              <a:spcAft>
                <a:spcPts val="1000"/>
              </a:spcAft>
            </a:pP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Partnership 2.0</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As of 4/1/22 we have 154 groups enrolled totaling over 26,000 employees and almost 64,000 members.  </a:t>
            </a:r>
          </a:p>
          <a:p>
            <a:pPr marL="0" marR="0">
              <a:lnSpc>
                <a:spcPct val="115000"/>
              </a:lnSpc>
              <a:spcBef>
                <a:spcPts val="0"/>
              </a:spcBef>
              <a:spcAft>
                <a:spcPts val="10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As of 4/1/22, we had 106 groups who have completed their 3-year contract commitment under Partnership and had the option of leaving the plan without an early termination penalty.  To date, no group has left Partnership 2.0. </a:t>
            </a:r>
          </a:p>
          <a:p>
            <a:pPr marL="0" marR="0">
              <a:lnSpc>
                <a:spcPct val="115000"/>
              </a:lnSpc>
              <a:spcBef>
                <a:spcPts val="0"/>
              </a:spcBef>
              <a:spcAft>
                <a:spcPts val="10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We have a confirmed partial group joining on 7/1.  We also received 3 - 7/1/22 applications for who are waiting to join pending the rate release.</a:t>
            </a:r>
          </a:p>
          <a:p>
            <a:pPr marL="0" marR="0">
              <a:lnSpc>
                <a:spcPct val="115000"/>
              </a:lnSpc>
              <a:spcBef>
                <a:spcPts val="0"/>
              </a:spcBef>
              <a:spcAft>
                <a:spcPts val="10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900" b="1" u="sng" dirty="0">
                <a:effectLst/>
                <a:latin typeface="Calibri" panose="020F0502020204030204" pitchFamily="34" charset="0"/>
                <a:ea typeface="Calibri" panose="020F0502020204030204" pitchFamily="34" charset="0"/>
                <a:cs typeface="Times New Roman" panose="02020603050405020304" pitchFamily="18" charset="0"/>
              </a:rPr>
              <a:t>Partnership 1.0</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As of 4/1/22 we still have 5 groups remaining totaling approximately 2,400 employees and just under 3,400 members.</a:t>
            </a:r>
          </a:p>
        </p:txBody>
      </p:sp>
    </p:spTree>
    <p:extLst>
      <p:ext uri="{BB962C8B-B14F-4D97-AF65-F5344CB8AC3E}">
        <p14:creationId xmlns:p14="http://schemas.microsoft.com/office/powerpoint/2010/main" val="2450296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10;&#10;Description automatically generated with low confidence">
            <a:extLst>
              <a:ext uri="{FF2B5EF4-FFF2-40B4-BE49-F238E27FC236}">
                <a16:creationId xmlns:a16="http://schemas.microsoft.com/office/drawing/2014/main" id="{C368ADBE-566E-4475-BB67-EAC34FDED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11" y="4728375"/>
            <a:ext cx="3294065" cy="1420969"/>
          </a:xfrm>
          <a:prstGeom prst="rect">
            <a:avLst/>
          </a:prstGeom>
          <a:ln>
            <a:solidFill>
              <a:srgbClr val="C00000"/>
            </a:solidFill>
          </a:ln>
        </p:spPr>
      </p:pic>
      <p:sp>
        <p:nvSpPr>
          <p:cNvPr id="12" name="TextBox 11">
            <a:extLst>
              <a:ext uri="{FF2B5EF4-FFF2-40B4-BE49-F238E27FC236}">
                <a16:creationId xmlns:a16="http://schemas.microsoft.com/office/drawing/2014/main" id="{595D5B39-E5E4-4FAC-810E-26AF1C7FAFDC}"/>
              </a:ext>
            </a:extLst>
          </p:cNvPr>
          <p:cNvSpPr txBox="1"/>
          <p:nvPr/>
        </p:nvSpPr>
        <p:spPr>
          <a:xfrm>
            <a:off x="5690946" y="1051589"/>
            <a:ext cx="3298316" cy="4832092"/>
          </a:xfrm>
          <a:prstGeom prst="rect">
            <a:avLst/>
          </a:prstGeom>
          <a:solidFill>
            <a:schemeClr val="bg1"/>
          </a:solidFill>
          <a:ln w="38100" cmpd="dbl">
            <a:solidFill>
              <a:schemeClr val="accent1">
                <a:shade val="50000"/>
              </a:schemeClr>
            </a:solidFill>
          </a:ln>
        </p:spPr>
        <p:txBody>
          <a:bodyPr wrap="square">
            <a:spAutoFit/>
          </a:bodyPr>
          <a:lstStyle/>
          <a:p>
            <a:r>
              <a:rPr lang="en-US" sz="1400" b="1" dirty="0">
                <a:latin typeface="Calibri" panose="020F0502020204030204" pitchFamily="34" charset="0"/>
                <a:ea typeface="Calibri" panose="020F0502020204030204" pitchFamily="34" charset="0"/>
              </a:rPr>
              <a:t>Print/ Mailers</a:t>
            </a:r>
            <a:r>
              <a:rPr lang="en-US" sz="1400" b="1" dirty="0">
                <a:effectLst/>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Medical plan names </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Postcard: Active employees / Pre 65 retirees</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Bi-fold: active employees</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OE information on comptroller letterhead to DOC employees</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a:t>
            </a:r>
            <a:r>
              <a:rPr lang="en-US" sz="1400" i="1" dirty="0">
                <a:solidFill>
                  <a:srgbClr val="C00000"/>
                </a:solidFill>
                <a:effectLst/>
                <a:latin typeface="Calibri" panose="020F0502020204030204" pitchFamily="34" charset="0"/>
                <a:ea typeface="Calibri" panose="020F0502020204030204" pitchFamily="34" charset="0"/>
              </a:rPr>
              <a:t>ew! </a:t>
            </a:r>
            <a:r>
              <a:rPr lang="en-US" sz="1400" dirty="0">
                <a:effectLst/>
                <a:latin typeface="Calibri" panose="020F0502020204030204" pitchFamily="34" charset="0"/>
                <a:ea typeface="Calibri" panose="020F0502020204030204" pitchFamily="34" charset="0"/>
              </a:rPr>
              <a:t>Retiree self-sealed </a:t>
            </a:r>
            <a:r>
              <a:rPr lang="en-US" sz="1400" dirty="0">
                <a:latin typeface="Calibri" panose="020F0502020204030204" pitchFamily="34" charset="0"/>
                <a:ea typeface="Calibri" panose="020F0502020204030204" pitchFamily="34" charset="0"/>
              </a:rPr>
              <a:t>(7 </a:t>
            </a:r>
            <a:r>
              <a:rPr lang="en-US" sz="1400" dirty="0">
                <a:effectLst/>
                <a:latin typeface="Calibri" panose="020F0502020204030204" pitchFamily="34" charset="0"/>
                <a:ea typeface="Calibri" panose="020F0502020204030204" pitchFamily="34" charset="0"/>
              </a:rPr>
              <a:t>groups)</a:t>
            </a:r>
          </a:p>
          <a:p>
            <a:endParaRPr lang="en-US" sz="1400" b="1" dirty="0">
              <a:latin typeface="Calibri" panose="020F0502020204030204" pitchFamily="34" charset="0"/>
              <a:ea typeface="Calibri" panose="020F0502020204030204" pitchFamily="34" charset="0"/>
            </a:endParaRPr>
          </a:p>
          <a:p>
            <a:r>
              <a:rPr lang="en-US" sz="1400" b="1" dirty="0">
                <a:latin typeface="Calibri" panose="020F0502020204030204" pitchFamily="34" charset="0"/>
                <a:ea typeface="Calibri" panose="020F0502020204030204" pitchFamily="34" charset="0"/>
              </a:rPr>
              <a:t>Digital content:</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Virtual Carrier Spotlights  (April)</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CareCompass OE page (May)</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Chatbot (in development)</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Medical Plan Decision Tool (in development)</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Active digital benefit planner (May)</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Retiree digital benefit planner </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Virtual Q &amp; A meetings (May)</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All-user emails with Open Enrollment content (April –May)</a:t>
            </a:r>
          </a:p>
          <a:p>
            <a:pPr marL="285750" indent="-285750">
              <a:buFont typeface="Arial" panose="020B0604020202020204" pitchFamily="34" charset="0"/>
              <a:buChar char="•"/>
            </a:pPr>
            <a:r>
              <a:rPr lang="en-US" sz="1400" i="1" dirty="0">
                <a:solidFill>
                  <a:srgbClr val="C00000"/>
                </a:solidFill>
                <a:latin typeface="Calibri" panose="020F0502020204030204" pitchFamily="34" charset="0"/>
                <a:ea typeface="Calibri" panose="020F0502020204030204" pitchFamily="34" charset="0"/>
              </a:rPr>
              <a:t>New! </a:t>
            </a:r>
            <a:r>
              <a:rPr lang="en-US" sz="1400" dirty="0">
                <a:latin typeface="Calibri" panose="020F0502020204030204" pitchFamily="34" charset="0"/>
                <a:ea typeface="Calibri" panose="020F0502020204030204" pitchFamily="34" charset="0"/>
              </a:rPr>
              <a:t>eBenefits enrollment/ benefit change option </a:t>
            </a:r>
          </a:p>
        </p:txBody>
      </p:sp>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84D097B-DB91-4666-9939-2C6ED18487F3}"/>
              </a:ext>
            </a:extLst>
          </p:cNvPr>
          <p:cNvSpPr txBox="1"/>
          <p:nvPr/>
        </p:nvSpPr>
        <p:spPr>
          <a:xfrm>
            <a:off x="342896" y="67997"/>
            <a:ext cx="6900619" cy="646331"/>
          </a:xfrm>
          <a:prstGeom prst="rect">
            <a:avLst/>
          </a:prstGeom>
          <a:noFill/>
        </p:spPr>
        <p:txBody>
          <a:bodyPr wrap="square" rtlCol="0">
            <a:spAutoFit/>
          </a:bodyPr>
          <a:lstStyle/>
          <a:p>
            <a:r>
              <a:rPr lang="en-US" sz="3600" dirty="0">
                <a:solidFill>
                  <a:schemeClr val="bg1"/>
                </a:solidFill>
              </a:rPr>
              <a:t>Open Enrollment Communications</a:t>
            </a:r>
          </a:p>
        </p:txBody>
      </p:sp>
      <p:pic>
        <p:nvPicPr>
          <p:cNvPr id="27" name="Picture 26">
            <a:extLst>
              <a:ext uri="{FF2B5EF4-FFF2-40B4-BE49-F238E27FC236}">
                <a16:creationId xmlns:a16="http://schemas.microsoft.com/office/drawing/2014/main" id="{DED74BC7-629F-40DE-B9FE-584178DCA0D1}"/>
              </a:ext>
            </a:extLst>
          </p:cNvPr>
          <p:cNvPicPr>
            <a:picLocks noChangeAspect="1"/>
          </p:cNvPicPr>
          <p:nvPr/>
        </p:nvPicPr>
        <p:blipFill>
          <a:blip r:embed="rId4"/>
          <a:stretch>
            <a:fillRect/>
          </a:stretch>
        </p:blipFill>
        <p:spPr>
          <a:xfrm>
            <a:off x="9113856" y="1870560"/>
            <a:ext cx="2619900" cy="747891"/>
          </a:xfrm>
          <a:prstGeom prst="rect">
            <a:avLst/>
          </a:prstGeom>
          <a:ln>
            <a:solidFill>
              <a:schemeClr val="accent1"/>
            </a:solidFill>
          </a:ln>
        </p:spPr>
      </p:pic>
      <p:pic>
        <p:nvPicPr>
          <p:cNvPr id="22" name="Picture 21">
            <a:extLst>
              <a:ext uri="{FF2B5EF4-FFF2-40B4-BE49-F238E27FC236}">
                <a16:creationId xmlns:a16="http://schemas.microsoft.com/office/drawing/2014/main" id="{FF07AF16-2C4D-4C4F-8B7E-2818E48D0DA4}"/>
              </a:ext>
            </a:extLst>
          </p:cNvPr>
          <p:cNvPicPr>
            <a:picLocks noChangeAspect="1"/>
          </p:cNvPicPr>
          <p:nvPr/>
        </p:nvPicPr>
        <p:blipFill>
          <a:blip r:embed="rId5"/>
          <a:stretch>
            <a:fillRect/>
          </a:stretch>
        </p:blipFill>
        <p:spPr>
          <a:xfrm>
            <a:off x="9101324" y="3852300"/>
            <a:ext cx="2632429" cy="1533434"/>
          </a:xfrm>
          <a:prstGeom prst="rect">
            <a:avLst/>
          </a:prstGeom>
          <a:ln>
            <a:solidFill>
              <a:schemeClr val="accent1">
                <a:shade val="50000"/>
              </a:schemeClr>
            </a:solidFill>
          </a:ln>
        </p:spPr>
      </p:pic>
      <p:pic>
        <p:nvPicPr>
          <p:cNvPr id="10" name="Picture 9" descr="Graphical user interface, text&#10;&#10;Description automatically generated">
            <a:extLst>
              <a:ext uri="{FF2B5EF4-FFF2-40B4-BE49-F238E27FC236}">
                <a16:creationId xmlns:a16="http://schemas.microsoft.com/office/drawing/2014/main" id="{8D27FBAA-57FB-4F07-82A6-8BED54840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90" y="926950"/>
            <a:ext cx="2448881" cy="1584570"/>
          </a:xfrm>
          <a:prstGeom prst="rect">
            <a:avLst/>
          </a:prstGeom>
          <a:ln>
            <a:solidFill>
              <a:schemeClr val="accent1"/>
            </a:solidFill>
          </a:ln>
        </p:spPr>
      </p:pic>
      <p:pic>
        <p:nvPicPr>
          <p:cNvPr id="14" name="Picture 13" descr="Graphical user interface, text&#10;&#10;Description automatically generated">
            <a:extLst>
              <a:ext uri="{FF2B5EF4-FFF2-40B4-BE49-F238E27FC236}">
                <a16:creationId xmlns:a16="http://schemas.microsoft.com/office/drawing/2014/main" id="{140E9607-3ABC-40FC-8D8A-2BFE8748E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741" y="1545694"/>
            <a:ext cx="2448881" cy="1584570"/>
          </a:xfrm>
          <a:prstGeom prst="rect">
            <a:avLst/>
          </a:prstGeom>
          <a:noFill/>
          <a:ln>
            <a:solidFill>
              <a:schemeClr val="accent1"/>
            </a:solidFill>
          </a:ln>
        </p:spPr>
      </p:pic>
      <p:pic>
        <p:nvPicPr>
          <p:cNvPr id="16" name="Picture 15">
            <a:extLst>
              <a:ext uri="{FF2B5EF4-FFF2-40B4-BE49-F238E27FC236}">
                <a16:creationId xmlns:a16="http://schemas.microsoft.com/office/drawing/2014/main" id="{FCF1D1DF-FC6C-4411-B2C3-6D80AC03F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696" y="2644272"/>
            <a:ext cx="1483218" cy="1919459"/>
          </a:xfrm>
          <a:prstGeom prst="rect">
            <a:avLst/>
          </a:prstGeom>
          <a:noFill/>
          <a:ln>
            <a:solidFill>
              <a:schemeClr val="accent1"/>
            </a:solidFill>
          </a:ln>
        </p:spPr>
      </p:pic>
      <p:pic>
        <p:nvPicPr>
          <p:cNvPr id="24" name="Picture 23" descr="A picture containing graphical user interface&#10;&#10;Description automatically generated">
            <a:extLst>
              <a:ext uri="{FF2B5EF4-FFF2-40B4-BE49-F238E27FC236}">
                <a16:creationId xmlns:a16="http://schemas.microsoft.com/office/drawing/2014/main" id="{11850702-642C-4B10-AFC7-4683B6B782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8772" y="3384463"/>
            <a:ext cx="1485404" cy="1922288"/>
          </a:xfrm>
          <a:prstGeom prst="rect">
            <a:avLst/>
          </a:prstGeom>
          <a:ln>
            <a:solidFill>
              <a:srgbClr val="C00000"/>
            </a:solidFill>
          </a:ln>
        </p:spPr>
      </p:pic>
      <p:pic>
        <p:nvPicPr>
          <p:cNvPr id="11" name="Picture 10" descr="Text&#10;&#10;Description automatically generated">
            <a:extLst>
              <a:ext uri="{FF2B5EF4-FFF2-40B4-BE49-F238E27FC236}">
                <a16:creationId xmlns:a16="http://schemas.microsoft.com/office/drawing/2014/main" id="{1B073126-3EE9-4272-BA00-66EA577DC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5434" y="3516678"/>
            <a:ext cx="1803449" cy="2333875"/>
          </a:xfrm>
          <a:prstGeom prst="rect">
            <a:avLst/>
          </a:prstGeom>
          <a:ln>
            <a:solidFill>
              <a:schemeClr val="accent1"/>
            </a:solidFill>
          </a:ln>
        </p:spPr>
      </p:pic>
      <p:pic>
        <p:nvPicPr>
          <p:cNvPr id="15" name="Picture 14" descr="Graphical user interface, text&#10;&#10;Description automatically generated">
            <a:extLst>
              <a:ext uri="{FF2B5EF4-FFF2-40B4-BE49-F238E27FC236}">
                <a16:creationId xmlns:a16="http://schemas.microsoft.com/office/drawing/2014/main" id="{265CBA2C-D637-4739-8619-E4C488AF4F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0685" y="1050450"/>
            <a:ext cx="1812544" cy="2345645"/>
          </a:xfrm>
          <a:prstGeom prst="rect">
            <a:avLst/>
          </a:prstGeom>
          <a:ln>
            <a:solidFill>
              <a:schemeClr val="accent1"/>
            </a:solidFill>
          </a:ln>
        </p:spPr>
      </p:pic>
      <p:pic>
        <p:nvPicPr>
          <p:cNvPr id="19" name="Picture 18">
            <a:extLst>
              <a:ext uri="{FF2B5EF4-FFF2-40B4-BE49-F238E27FC236}">
                <a16:creationId xmlns:a16="http://schemas.microsoft.com/office/drawing/2014/main" id="{96FC7AC0-9C10-4E7E-9F64-19A93C12B138}"/>
              </a:ext>
            </a:extLst>
          </p:cNvPr>
          <p:cNvPicPr>
            <a:picLocks noChangeAspect="1"/>
          </p:cNvPicPr>
          <p:nvPr/>
        </p:nvPicPr>
        <p:blipFill>
          <a:blip r:embed="rId12"/>
          <a:stretch>
            <a:fillRect/>
          </a:stretch>
        </p:blipFill>
        <p:spPr>
          <a:xfrm>
            <a:off x="9101325" y="2710209"/>
            <a:ext cx="2632430" cy="984830"/>
          </a:xfrm>
          <a:prstGeom prst="rect">
            <a:avLst/>
          </a:prstGeom>
        </p:spPr>
      </p:pic>
      <p:pic>
        <p:nvPicPr>
          <p:cNvPr id="23" name="Picture 22">
            <a:extLst>
              <a:ext uri="{FF2B5EF4-FFF2-40B4-BE49-F238E27FC236}">
                <a16:creationId xmlns:a16="http://schemas.microsoft.com/office/drawing/2014/main" id="{7DACF136-C449-4648-BEDC-6FC1F6AEA701}"/>
              </a:ext>
            </a:extLst>
          </p:cNvPr>
          <p:cNvPicPr>
            <a:picLocks noChangeAspect="1"/>
          </p:cNvPicPr>
          <p:nvPr/>
        </p:nvPicPr>
        <p:blipFill>
          <a:blip r:embed="rId13"/>
          <a:stretch>
            <a:fillRect/>
          </a:stretch>
        </p:blipFill>
        <p:spPr>
          <a:xfrm>
            <a:off x="9113540" y="1050450"/>
            <a:ext cx="2620215" cy="976286"/>
          </a:xfrm>
          <a:prstGeom prst="rect">
            <a:avLst/>
          </a:prstGeom>
        </p:spPr>
      </p:pic>
    </p:spTree>
    <p:extLst>
      <p:ext uri="{BB962C8B-B14F-4D97-AF65-F5344CB8AC3E}">
        <p14:creationId xmlns:p14="http://schemas.microsoft.com/office/powerpoint/2010/main" val="304648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ogle Ad Logo. Size: 250 x 137. Source: mrvirk.com">
            <a:extLst>
              <a:ext uri="{FF2B5EF4-FFF2-40B4-BE49-F238E27FC236}">
                <a16:creationId xmlns:a16="http://schemas.microsoft.com/office/drawing/2014/main" id="{C5D248C7-E437-44FE-A2D1-D33BA3B62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302" y="970313"/>
            <a:ext cx="1248389" cy="684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8214357A-4F6D-47A0-9ED6-0A7A6C2BF0EE}"/>
              </a:ext>
            </a:extLst>
          </p:cNvPr>
          <p:cNvSpPr>
            <a:spLocks noGrp="1"/>
          </p:cNvSpPr>
          <p:nvPr>
            <p:ph type="title"/>
          </p:nvPr>
        </p:nvSpPr>
        <p:spPr>
          <a:xfrm>
            <a:off x="-3" y="58033"/>
            <a:ext cx="6984318" cy="746763"/>
          </a:xfrm>
        </p:spPr>
        <p:txBody>
          <a:bodyPr>
            <a:noAutofit/>
          </a:bodyPr>
          <a:lstStyle/>
          <a:p>
            <a:r>
              <a:rPr lang="en-US" sz="2800" dirty="0">
                <a:solidFill>
                  <a:schemeClr val="bg1"/>
                </a:solidFill>
              </a:rPr>
              <a:t>Care Compass Website Activity &amp; Google Ads</a:t>
            </a:r>
          </a:p>
        </p:txBody>
      </p:sp>
      <p:pic>
        <p:nvPicPr>
          <p:cNvPr id="40" name="Picture 39">
            <a:extLst>
              <a:ext uri="{FF2B5EF4-FFF2-40B4-BE49-F238E27FC236}">
                <a16:creationId xmlns:a16="http://schemas.microsoft.com/office/drawing/2014/main" id="{5598A833-C10F-49B9-90FE-22C8774D835F}"/>
              </a:ext>
            </a:extLst>
          </p:cNvPr>
          <p:cNvPicPr>
            <a:picLocks noChangeAspect="1"/>
          </p:cNvPicPr>
          <p:nvPr/>
        </p:nvPicPr>
        <p:blipFill>
          <a:blip r:embed="rId4"/>
          <a:stretch>
            <a:fillRect/>
          </a:stretch>
        </p:blipFill>
        <p:spPr>
          <a:xfrm>
            <a:off x="435778" y="1522522"/>
            <a:ext cx="2012238" cy="2035636"/>
          </a:xfrm>
          <a:prstGeom prst="rect">
            <a:avLst/>
          </a:prstGeom>
        </p:spPr>
      </p:pic>
      <p:graphicFrame>
        <p:nvGraphicFramePr>
          <p:cNvPr id="43" name="Chart 42">
            <a:extLst>
              <a:ext uri="{FF2B5EF4-FFF2-40B4-BE49-F238E27FC236}">
                <a16:creationId xmlns:a16="http://schemas.microsoft.com/office/drawing/2014/main" id="{BD828FCF-A3B0-4392-8CEE-043CC903F287}"/>
              </a:ext>
            </a:extLst>
          </p:cNvPr>
          <p:cNvGraphicFramePr/>
          <p:nvPr/>
        </p:nvGraphicFramePr>
        <p:xfrm>
          <a:off x="2374157" y="1420775"/>
          <a:ext cx="3495281" cy="4465645"/>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Box 45">
            <a:extLst>
              <a:ext uri="{FF2B5EF4-FFF2-40B4-BE49-F238E27FC236}">
                <a16:creationId xmlns:a16="http://schemas.microsoft.com/office/drawing/2014/main" id="{4282C57D-DC82-45C0-B9A9-794A4DB3652A}"/>
              </a:ext>
            </a:extLst>
          </p:cNvPr>
          <p:cNvSpPr txBox="1"/>
          <p:nvPr/>
        </p:nvSpPr>
        <p:spPr>
          <a:xfrm>
            <a:off x="423946" y="4228368"/>
            <a:ext cx="2012238" cy="1615827"/>
          </a:xfrm>
          <a:prstGeom prst="rect">
            <a:avLst/>
          </a:prstGeom>
          <a:noFill/>
          <a:ln>
            <a:solidFill>
              <a:schemeClr val="accent1"/>
            </a:solidFill>
          </a:ln>
        </p:spPr>
        <p:txBody>
          <a:bodyPr wrap="square" rtlCol="0">
            <a:spAutoFit/>
          </a:bodyPr>
          <a:lstStyle/>
          <a:p>
            <a:pPr marL="0" marR="0">
              <a:spcBef>
                <a:spcPts val="0"/>
              </a:spcBef>
              <a:spcAft>
                <a:spcPts val="0"/>
              </a:spcAft>
            </a:pPr>
            <a:r>
              <a:rPr lang="en-US" sz="1100" b="1" dirty="0">
                <a:latin typeface="Calibri" panose="020F0502020204030204" pitchFamily="34" charset="0"/>
                <a:ea typeface="Calibri" panose="020F0502020204030204" pitchFamily="34" charset="0"/>
              </a:rPr>
              <a:t>Unique Visitors </a:t>
            </a:r>
            <a:r>
              <a:rPr lang="en-US" sz="1100" dirty="0">
                <a:latin typeface="Calibri" panose="020F0502020204030204" pitchFamily="34" charset="0"/>
                <a:ea typeface="Calibri" panose="020F0502020204030204" pitchFamily="34" charset="0"/>
              </a:rPr>
              <a:t>include people who visited </a:t>
            </a:r>
            <a:r>
              <a:rPr lang="en-US" sz="1100" dirty="0">
                <a:effectLst/>
                <a:latin typeface="Calibri" panose="020F0502020204030204" pitchFamily="34" charset="0"/>
                <a:ea typeface="Calibri" panose="020F0502020204030204" pitchFamily="34" charset="0"/>
              </a:rPr>
              <a:t>CareCompass this month, plus anyone who visited in the previous month and then returned this month. </a:t>
            </a:r>
            <a:r>
              <a:rPr lang="en-US" sz="1100" dirty="0">
                <a:latin typeface="Calibri" panose="020F0502020204030204" pitchFamily="34" charset="0"/>
                <a:ea typeface="Calibri" panose="020F0502020204030204" pitchFamily="34" charset="0"/>
              </a:rPr>
              <a:t>Only 1 visit is counted if someone visits multiple times in a month. </a:t>
            </a:r>
          </a:p>
          <a:p>
            <a:pPr marL="0" marR="0">
              <a:spcBef>
                <a:spcPts val="0"/>
              </a:spcBef>
              <a:spcAft>
                <a:spcPts val="0"/>
              </a:spcAft>
            </a:pPr>
            <a:r>
              <a:rPr lang="en-US" sz="1100" b="1" dirty="0">
                <a:latin typeface="Calibri" panose="020F0502020204030204" pitchFamily="34" charset="0"/>
                <a:ea typeface="Calibri" panose="020F0502020204030204" pitchFamily="34" charset="0"/>
              </a:rPr>
              <a:t>New </a:t>
            </a:r>
            <a:r>
              <a:rPr lang="en-US" sz="1100" dirty="0">
                <a:latin typeface="Calibri" panose="020F0502020204030204" pitchFamily="34" charset="0"/>
                <a:ea typeface="Calibri" panose="020F0502020204030204" pitchFamily="34" charset="0"/>
              </a:rPr>
              <a:t>V</a:t>
            </a:r>
            <a:r>
              <a:rPr lang="en-US" sz="1100" b="1" dirty="0">
                <a:effectLst/>
                <a:latin typeface="Calibri" panose="020F0502020204030204" pitchFamily="34" charset="0"/>
                <a:ea typeface="Calibri" panose="020F0502020204030204" pitchFamily="34" charset="0"/>
              </a:rPr>
              <a:t>isits </a:t>
            </a:r>
            <a:r>
              <a:rPr lang="en-US" sz="1100" dirty="0">
                <a:effectLst/>
                <a:latin typeface="Calibri" panose="020F0502020204030204" pitchFamily="34" charset="0"/>
                <a:ea typeface="Calibri" panose="020F0502020204030204" pitchFamily="34" charset="0"/>
              </a:rPr>
              <a:t>are </a:t>
            </a:r>
            <a:r>
              <a:rPr lang="en-US" sz="1100" dirty="0">
                <a:latin typeface="Calibri" panose="020F0502020204030204" pitchFamily="34" charset="0"/>
                <a:ea typeface="Calibri" panose="020F0502020204030204" pitchFamily="34" charset="0"/>
              </a:rPr>
              <a:t>total number of </a:t>
            </a:r>
            <a:r>
              <a:rPr lang="en-US" sz="1100" dirty="0">
                <a:effectLst/>
                <a:latin typeface="Calibri" panose="020F0502020204030204" pitchFamily="34" charset="0"/>
                <a:ea typeface="Calibri" panose="020F0502020204030204" pitchFamily="34" charset="0"/>
              </a:rPr>
              <a:t>visits in the month.</a:t>
            </a:r>
          </a:p>
        </p:txBody>
      </p:sp>
      <p:graphicFrame>
        <p:nvGraphicFramePr>
          <p:cNvPr id="15" name="Chart 14">
            <a:extLst>
              <a:ext uri="{FF2B5EF4-FFF2-40B4-BE49-F238E27FC236}">
                <a16:creationId xmlns:a16="http://schemas.microsoft.com/office/drawing/2014/main" id="{59C71B7D-3AEF-438C-B849-DCB5E0588AAA}"/>
              </a:ext>
            </a:extLst>
          </p:cNvPr>
          <p:cNvGraphicFramePr/>
          <p:nvPr/>
        </p:nvGraphicFramePr>
        <p:xfrm>
          <a:off x="8985072" y="3258406"/>
          <a:ext cx="2894881" cy="2585789"/>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Straight Connector 16">
            <a:extLst>
              <a:ext uri="{FF2B5EF4-FFF2-40B4-BE49-F238E27FC236}">
                <a16:creationId xmlns:a16="http://schemas.microsoft.com/office/drawing/2014/main" id="{9A420956-1EC7-47F5-A428-B86426B7D0DB}"/>
              </a:ext>
            </a:extLst>
          </p:cNvPr>
          <p:cNvCxnSpPr>
            <a:cxnSpLocks/>
          </p:cNvCxnSpPr>
          <p:nvPr/>
        </p:nvCxnSpPr>
        <p:spPr>
          <a:xfrm>
            <a:off x="6258380" y="1266690"/>
            <a:ext cx="0" cy="4537255"/>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079026-4CD3-4F71-A8DB-388768635161}"/>
              </a:ext>
            </a:extLst>
          </p:cNvPr>
          <p:cNvCxnSpPr/>
          <p:nvPr/>
        </p:nvCxnSpPr>
        <p:spPr>
          <a:xfrm>
            <a:off x="7304034" y="1654430"/>
            <a:ext cx="2968831" cy="0"/>
          </a:xfrm>
          <a:prstGeom prst="line">
            <a:avLst/>
          </a:prstGeom>
          <a:ln w="22225"/>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2BCEB061-A287-461E-8240-2C6E016F7CCD}"/>
              </a:ext>
            </a:extLst>
          </p:cNvPr>
          <p:cNvGraphicFramePr/>
          <p:nvPr/>
        </p:nvGraphicFramePr>
        <p:xfrm>
          <a:off x="6372208" y="2073226"/>
          <a:ext cx="2894881" cy="2299233"/>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4AB9AD33-F6E8-4826-AB19-3E0355349426}"/>
              </a:ext>
            </a:extLst>
          </p:cNvPr>
          <p:cNvSpPr txBox="1"/>
          <p:nvPr/>
        </p:nvSpPr>
        <p:spPr>
          <a:xfrm>
            <a:off x="7819648" y="1322843"/>
            <a:ext cx="1930144" cy="369332"/>
          </a:xfrm>
          <a:prstGeom prst="rect">
            <a:avLst/>
          </a:prstGeom>
          <a:noFill/>
        </p:spPr>
        <p:txBody>
          <a:bodyPr wrap="none" rtlCol="0">
            <a:spAutoFit/>
          </a:bodyPr>
          <a:lstStyle/>
          <a:p>
            <a:r>
              <a:rPr lang="en-US" dirty="0"/>
              <a:t>Google Search Ads</a:t>
            </a:r>
          </a:p>
        </p:txBody>
      </p:sp>
    </p:spTree>
    <p:extLst>
      <p:ext uri="{BB962C8B-B14F-4D97-AF65-F5344CB8AC3E}">
        <p14:creationId xmlns:p14="http://schemas.microsoft.com/office/powerpoint/2010/main" val="227722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AAF17E-04A0-4723-9F66-A8AAE46BD2CB}"/>
              </a:ext>
            </a:extLst>
          </p:cNvPr>
          <p:cNvPicPr>
            <a:picLocks noChangeAspect="1"/>
          </p:cNvPicPr>
          <p:nvPr/>
        </p:nvPicPr>
        <p:blipFill>
          <a:blip r:embed="rId2"/>
          <a:stretch>
            <a:fillRect/>
          </a:stretch>
        </p:blipFill>
        <p:spPr>
          <a:xfrm>
            <a:off x="511593" y="889023"/>
            <a:ext cx="551604" cy="462636"/>
          </a:xfrm>
          <a:prstGeom prst="rect">
            <a:avLst/>
          </a:prstGeom>
        </p:spPr>
      </p:pic>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88D9E014-0DD9-4A69-A523-20B5C825F30F}"/>
              </a:ext>
            </a:extLst>
          </p:cNvPr>
          <p:cNvSpPr>
            <a:spLocks noGrp="1"/>
          </p:cNvSpPr>
          <p:nvPr>
            <p:ph type="title"/>
          </p:nvPr>
        </p:nvSpPr>
        <p:spPr>
          <a:xfrm>
            <a:off x="58413" y="-87849"/>
            <a:ext cx="10515600" cy="1325563"/>
          </a:xfrm>
        </p:spPr>
        <p:txBody>
          <a:bodyPr>
            <a:normAutofit/>
          </a:bodyPr>
          <a:lstStyle/>
          <a:p>
            <a:r>
              <a:rPr lang="en-US" sz="3600" dirty="0">
                <a:solidFill>
                  <a:schemeClr val="bg1"/>
                </a:solidFill>
              </a:rPr>
              <a:t>Social / Facebook Ads</a:t>
            </a:r>
          </a:p>
        </p:txBody>
      </p:sp>
      <p:pic>
        <p:nvPicPr>
          <p:cNvPr id="12" name="Picture 11">
            <a:extLst>
              <a:ext uri="{FF2B5EF4-FFF2-40B4-BE49-F238E27FC236}">
                <a16:creationId xmlns:a16="http://schemas.microsoft.com/office/drawing/2014/main" id="{CF1E941B-71AA-4F7B-90BE-C3D3458B693E}"/>
              </a:ext>
            </a:extLst>
          </p:cNvPr>
          <p:cNvPicPr>
            <a:picLocks noChangeAspect="1"/>
          </p:cNvPicPr>
          <p:nvPr/>
        </p:nvPicPr>
        <p:blipFill>
          <a:blip r:embed="rId4"/>
          <a:stretch>
            <a:fillRect/>
          </a:stretch>
        </p:blipFill>
        <p:spPr>
          <a:xfrm>
            <a:off x="63837" y="889962"/>
            <a:ext cx="531322" cy="495300"/>
          </a:xfrm>
          <a:prstGeom prst="rect">
            <a:avLst/>
          </a:prstGeom>
        </p:spPr>
      </p:pic>
      <p:graphicFrame>
        <p:nvGraphicFramePr>
          <p:cNvPr id="23" name="Chart 22">
            <a:extLst>
              <a:ext uri="{FF2B5EF4-FFF2-40B4-BE49-F238E27FC236}">
                <a16:creationId xmlns:a16="http://schemas.microsoft.com/office/drawing/2014/main" id="{DF8B4BAA-EFFA-482C-B4B1-2337C085A7C8}"/>
              </a:ext>
            </a:extLst>
          </p:cNvPr>
          <p:cNvGraphicFramePr/>
          <p:nvPr/>
        </p:nvGraphicFramePr>
        <p:xfrm>
          <a:off x="3548832" y="1010934"/>
          <a:ext cx="2041021" cy="22038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C5A33DAE-4FA8-4A23-96FC-ADC1FA1F11C7}"/>
              </a:ext>
            </a:extLst>
          </p:cNvPr>
          <p:cNvGraphicFramePr/>
          <p:nvPr/>
        </p:nvGraphicFramePr>
        <p:xfrm>
          <a:off x="1074623" y="1081107"/>
          <a:ext cx="2137795" cy="22038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a:extLst>
              <a:ext uri="{FF2B5EF4-FFF2-40B4-BE49-F238E27FC236}">
                <a16:creationId xmlns:a16="http://schemas.microsoft.com/office/drawing/2014/main" id="{291E805B-7514-482B-B22A-8A7A4D3DC042}"/>
              </a:ext>
            </a:extLst>
          </p:cNvPr>
          <p:cNvGraphicFramePr/>
          <p:nvPr/>
        </p:nvGraphicFramePr>
        <p:xfrm>
          <a:off x="8437307" y="479470"/>
          <a:ext cx="2111725" cy="27353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Content Placeholder 32">
            <a:extLst>
              <a:ext uri="{FF2B5EF4-FFF2-40B4-BE49-F238E27FC236}">
                <a16:creationId xmlns:a16="http://schemas.microsoft.com/office/drawing/2014/main" id="{37B0B350-861C-4D50-94A5-2090BA7E4937}"/>
              </a:ext>
            </a:extLst>
          </p:cNvPr>
          <p:cNvGraphicFramePr>
            <a:graphicFrameLocks noGrp="1"/>
          </p:cNvGraphicFramePr>
          <p:nvPr>
            <p:ph sz="half" idx="2"/>
          </p:nvPr>
        </p:nvGraphicFramePr>
        <p:xfrm>
          <a:off x="5926267" y="902458"/>
          <a:ext cx="2174626" cy="3025397"/>
        </p:xfrm>
        <a:graphic>
          <a:graphicData uri="http://schemas.openxmlformats.org/drawingml/2006/chart">
            <c:chart xmlns:c="http://schemas.openxmlformats.org/drawingml/2006/chart" xmlns:r="http://schemas.openxmlformats.org/officeDocument/2006/relationships" r:id="rId8"/>
          </a:graphicData>
        </a:graphic>
      </p:graphicFrame>
      <p:sp>
        <p:nvSpPr>
          <p:cNvPr id="36" name="TextBox 35">
            <a:extLst>
              <a:ext uri="{FF2B5EF4-FFF2-40B4-BE49-F238E27FC236}">
                <a16:creationId xmlns:a16="http://schemas.microsoft.com/office/drawing/2014/main" id="{1D4E7190-6354-421B-B36B-B82393EE2038}"/>
              </a:ext>
            </a:extLst>
          </p:cNvPr>
          <p:cNvSpPr txBox="1"/>
          <p:nvPr/>
        </p:nvSpPr>
        <p:spPr>
          <a:xfrm>
            <a:off x="1109360" y="3373857"/>
            <a:ext cx="2068322" cy="1107996"/>
          </a:xfrm>
          <a:prstGeom prst="rect">
            <a:avLst/>
          </a:prstGeom>
          <a:noFill/>
          <a:ln>
            <a:solidFill>
              <a:schemeClr val="accent2"/>
            </a:solidFill>
          </a:ln>
        </p:spPr>
        <p:txBody>
          <a:bodyPr wrap="square">
            <a:spAutoFit/>
          </a:bodyPr>
          <a:lstStyle/>
          <a:p>
            <a:r>
              <a:rPr lang="en-US" sz="1100" b="1" i="0" dirty="0">
                <a:solidFill>
                  <a:srgbClr val="111111"/>
                </a:solidFill>
                <a:effectLst/>
              </a:rPr>
              <a:t>Facebook reach </a:t>
            </a:r>
            <a:r>
              <a:rPr lang="en-US" sz="1100" i="0" dirty="0">
                <a:solidFill>
                  <a:srgbClr val="111111"/>
                </a:solidFill>
                <a:effectLst/>
              </a:rPr>
              <a:t>is the number of unique people who see our content</a:t>
            </a:r>
            <a:r>
              <a:rPr lang="en-US" sz="1100" b="1" i="0" dirty="0">
                <a:solidFill>
                  <a:srgbClr val="111111"/>
                </a:solidFill>
                <a:effectLst/>
              </a:rPr>
              <a:t>. </a:t>
            </a:r>
            <a:r>
              <a:rPr lang="en-US" sz="1100" b="0" i="0" dirty="0">
                <a:solidFill>
                  <a:srgbClr val="111111"/>
                </a:solidFill>
                <a:effectLst/>
              </a:rPr>
              <a:t>It’s a measurement of our brand’s effective audience. Not every follower will see every single post.</a:t>
            </a:r>
            <a:endParaRPr lang="en-US" sz="1100" dirty="0"/>
          </a:p>
        </p:txBody>
      </p:sp>
      <p:sp>
        <p:nvSpPr>
          <p:cNvPr id="37" name="TextBox 36">
            <a:extLst>
              <a:ext uri="{FF2B5EF4-FFF2-40B4-BE49-F238E27FC236}">
                <a16:creationId xmlns:a16="http://schemas.microsoft.com/office/drawing/2014/main" id="{86810B6D-A04D-48DB-8872-54131FE464A9}"/>
              </a:ext>
            </a:extLst>
          </p:cNvPr>
          <p:cNvSpPr txBox="1"/>
          <p:nvPr/>
        </p:nvSpPr>
        <p:spPr>
          <a:xfrm>
            <a:off x="8406535" y="3373857"/>
            <a:ext cx="2644908" cy="1107996"/>
          </a:xfrm>
          <a:prstGeom prst="rect">
            <a:avLst/>
          </a:prstGeom>
          <a:noFill/>
          <a:ln>
            <a:solidFill>
              <a:schemeClr val="accent1"/>
            </a:solidFill>
          </a:ln>
        </p:spPr>
        <p:txBody>
          <a:bodyPr wrap="square">
            <a:spAutoFit/>
          </a:bodyPr>
          <a:lstStyle/>
          <a:p>
            <a:r>
              <a:rPr lang="en-US" sz="1100" b="1" i="0" dirty="0">
                <a:solidFill>
                  <a:srgbClr val="111111"/>
                </a:solidFill>
                <a:effectLst/>
              </a:rPr>
              <a:t>Unique clicks </a:t>
            </a:r>
            <a:r>
              <a:rPr lang="en-US" sz="1100" b="0" i="0" dirty="0">
                <a:solidFill>
                  <a:srgbClr val="111111"/>
                </a:solidFill>
                <a:effectLst/>
              </a:rPr>
              <a:t>are </a:t>
            </a:r>
            <a:r>
              <a:rPr lang="en-US" sz="1100" i="0" dirty="0">
                <a:solidFill>
                  <a:srgbClr val="111111"/>
                </a:solidFill>
                <a:effectLst/>
              </a:rPr>
              <a:t>the total number of subscribers that have clicked on any link in </a:t>
            </a:r>
            <a:r>
              <a:rPr lang="en-US" sz="1100" dirty="0">
                <a:solidFill>
                  <a:srgbClr val="111111"/>
                </a:solidFill>
              </a:rPr>
              <a:t>a </a:t>
            </a:r>
            <a:r>
              <a:rPr lang="en-US" sz="1100" i="0" dirty="0">
                <a:solidFill>
                  <a:srgbClr val="111111"/>
                </a:solidFill>
                <a:effectLst/>
              </a:rPr>
              <a:t>campaign. It </a:t>
            </a:r>
            <a:r>
              <a:rPr lang="en-US" sz="1100" b="0" i="0" dirty="0">
                <a:solidFill>
                  <a:srgbClr val="111111"/>
                </a:solidFill>
                <a:effectLst/>
              </a:rPr>
              <a:t>does not count how many times each subscriber has clicked on a link. Even if a subscriber clicks on the link twice, it will be counted only once.</a:t>
            </a:r>
            <a:endParaRPr lang="en-US" sz="1100" dirty="0"/>
          </a:p>
        </p:txBody>
      </p:sp>
      <p:sp>
        <p:nvSpPr>
          <p:cNvPr id="38" name="TextBox 37">
            <a:extLst>
              <a:ext uri="{FF2B5EF4-FFF2-40B4-BE49-F238E27FC236}">
                <a16:creationId xmlns:a16="http://schemas.microsoft.com/office/drawing/2014/main" id="{9FF15154-7153-4A2A-B9D5-18F21010B8EE}"/>
              </a:ext>
            </a:extLst>
          </p:cNvPr>
          <p:cNvSpPr txBox="1"/>
          <p:nvPr/>
        </p:nvSpPr>
        <p:spPr>
          <a:xfrm>
            <a:off x="5819269" y="3373857"/>
            <a:ext cx="2357425" cy="1107996"/>
          </a:xfrm>
          <a:prstGeom prst="rect">
            <a:avLst/>
          </a:prstGeom>
          <a:noFill/>
          <a:ln>
            <a:solidFill>
              <a:srgbClr val="00B050"/>
            </a:solidFill>
          </a:ln>
        </p:spPr>
        <p:txBody>
          <a:bodyPr wrap="square">
            <a:spAutoFit/>
          </a:bodyPr>
          <a:lstStyle/>
          <a:p>
            <a:r>
              <a:rPr lang="en-US" sz="1100" b="1" i="0" dirty="0">
                <a:solidFill>
                  <a:srgbClr val="111111"/>
                </a:solidFill>
                <a:effectLst/>
              </a:rPr>
              <a:t>Facebook followers </a:t>
            </a:r>
            <a:r>
              <a:rPr lang="en-US" sz="1100" i="0" dirty="0">
                <a:solidFill>
                  <a:srgbClr val="111111"/>
                </a:solidFill>
                <a:effectLst/>
              </a:rPr>
              <a:t>are people who have opted-in to “follow” </a:t>
            </a:r>
            <a:r>
              <a:rPr lang="en-US" sz="1100" dirty="0">
                <a:solidFill>
                  <a:srgbClr val="111111"/>
                </a:solidFill>
              </a:rPr>
              <a:t>our </a:t>
            </a:r>
            <a:r>
              <a:rPr lang="en-US" sz="1100" i="0" dirty="0">
                <a:solidFill>
                  <a:srgbClr val="111111"/>
                </a:solidFill>
                <a:effectLst/>
              </a:rPr>
              <a:t>page, meaning that they will receive </a:t>
            </a:r>
            <a:r>
              <a:rPr lang="en-US" sz="1100" dirty="0">
                <a:solidFill>
                  <a:srgbClr val="111111"/>
                </a:solidFill>
              </a:rPr>
              <a:t>our</a:t>
            </a:r>
            <a:r>
              <a:rPr lang="en-US" sz="1100" i="0" dirty="0">
                <a:solidFill>
                  <a:srgbClr val="111111"/>
                </a:solidFill>
                <a:effectLst/>
              </a:rPr>
              <a:t> updates in their timeline. The most common way to get followers is when people ‘like’ our page. </a:t>
            </a:r>
            <a:endParaRPr lang="en-US" sz="1100" dirty="0"/>
          </a:p>
        </p:txBody>
      </p:sp>
      <p:sp>
        <p:nvSpPr>
          <p:cNvPr id="39" name="TextBox 38">
            <a:extLst>
              <a:ext uri="{FF2B5EF4-FFF2-40B4-BE49-F238E27FC236}">
                <a16:creationId xmlns:a16="http://schemas.microsoft.com/office/drawing/2014/main" id="{556F337D-6C85-452F-9D9D-496D50CFDFDD}"/>
              </a:ext>
            </a:extLst>
          </p:cNvPr>
          <p:cNvSpPr txBox="1"/>
          <p:nvPr/>
        </p:nvSpPr>
        <p:spPr>
          <a:xfrm>
            <a:off x="3414802" y="3376122"/>
            <a:ext cx="2174626" cy="1107996"/>
          </a:xfrm>
          <a:prstGeom prst="rect">
            <a:avLst/>
          </a:prstGeom>
          <a:noFill/>
          <a:ln>
            <a:solidFill>
              <a:schemeClr val="accent4">
                <a:lumMod val="60000"/>
                <a:lumOff val="40000"/>
              </a:schemeClr>
            </a:solidFill>
          </a:ln>
        </p:spPr>
        <p:txBody>
          <a:bodyPr wrap="square">
            <a:spAutoFit/>
          </a:bodyPr>
          <a:lstStyle/>
          <a:p>
            <a:r>
              <a:rPr lang="en-US" sz="1100" b="1" i="0" dirty="0">
                <a:solidFill>
                  <a:srgbClr val="111111"/>
                </a:solidFill>
                <a:effectLst/>
              </a:rPr>
              <a:t>Facebook impressions </a:t>
            </a:r>
            <a:r>
              <a:rPr lang="en-US" sz="1100" i="0" dirty="0">
                <a:solidFill>
                  <a:srgbClr val="111111"/>
                </a:solidFill>
                <a:effectLst/>
              </a:rPr>
              <a:t>are defined as the number of times our ad was viewed on a user’s Facebook timeline. This is an important metric to track because it tells if our ads are compelling.</a:t>
            </a:r>
            <a:endParaRPr lang="en-US" sz="1100" dirty="0"/>
          </a:p>
        </p:txBody>
      </p:sp>
      <p:sp>
        <p:nvSpPr>
          <p:cNvPr id="25" name="TextBox 24">
            <a:extLst>
              <a:ext uri="{FF2B5EF4-FFF2-40B4-BE49-F238E27FC236}">
                <a16:creationId xmlns:a16="http://schemas.microsoft.com/office/drawing/2014/main" id="{22A1EA68-E8D7-4BC8-AB78-51FB5790C762}"/>
              </a:ext>
            </a:extLst>
          </p:cNvPr>
          <p:cNvSpPr txBox="1"/>
          <p:nvPr/>
        </p:nvSpPr>
        <p:spPr>
          <a:xfrm>
            <a:off x="127871" y="4773706"/>
            <a:ext cx="4351076" cy="984885"/>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lang="en-US" sz="1600" b="1" dirty="0"/>
              <a:t>JANUARY </a:t>
            </a:r>
          </a:p>
          <a:p>
            <a:r>
              <a:rPr lang="en-US" sz="1400" b="1" dirty="0"/>
              <a:t>Benefits: </a:t>
            </a:r>
            <a:r>
              <a:rPr lang="en-US" sz="1400" dirty="0"/>
              <a:t>COVID test kits, diabetes, orthopedic, chronic conditions (HEP) Pharmacy benefits (COVID test)</a:t>
            </a:r>
          </a:p>
          <a:p>
            <a:r>
              <a:rPr lang="en-US" sz="1400" b="1" dirty="0"/>
              <a:t>Education: </a:t>
            </a:r>
            <a:r>
              <a:rPr lang="en-US" sz="1400" dirty="0"/>
              <a:t>winter weather safety and exercise guidelines</a:t>
            </a:r>
          </a:p>
        </p:txBody>
      </p:sp>
      <p:sp>
        <p:nvSpPr>
          <p:cNvPr id="26" name="TextBox 25">
            <a:extLst>
              <a:ext uri="{FF2B5EF4-FFF2-40B4-BE49-F238E27FC236}">
                <a16:creationId xmlns:a16="http://schemas.microsoft.com/office/drawing/2014/main" id="{DB6DF0BF-BC5B-4865-8274-5D6563F9A339}"/>
              </a:ext>
            </a:extLst>
          </p:cNvPr>
          <p:cNvSpPr txBox="1"/>
          <p:nvPr/>
        </p:nvSpPr>
        <p:spPr>
          <a:xfrm>
            <a:off x="4592733" y="4773706"/>
            <a:ext cx="3629542" cy="984885"/>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lang="en-US" sz="1600" b="1" dirty="0"/>
              <a:t>FEBRUARY</a:t>
            </a:r>
            <a:endParaRPr lang="en-US" sz="1600" dirty="0"/>
          </a:p>
          <a:p>
            <a:r>
              <a:rPr lang="en-US" sz="1400" b="1" dirty="0"/>
              <a:t>Benefits: </a:t>
            </a:r>
            <a:r>
              <a:rPr lang="en-US" sz="1400" dirty="0"/>
              <a:t>Orthopedic care, HEP compliance</a:t>
            </a:r>
          </a:p>
          <a:p>
            <a:r>
              <a:rPr lang="en-US" sz="1400" b="1" dirty="0"/>
              <a:t>Education: </a:t>
            </a:r>
            <a:r>
              <a:rPr lang="en-US" sz="1400" dirty="0"/>
              <a:t>Reducing heart disease risk factors and talk to your Primary Care Provider</a:t>
            </a:r>
          </a:p>
        </p:txBody>
      </p:sp>
      <p:sp>
        <p:nvSpPr>
          <p:cNvPr id="40" name="TextBox 39">
            <a:extLst>
              <a:ext uri="{FF2B5EF4-FFF2-40B4-BE49-F238E27FC236}">
                <a16:creationId xmlns:a16="http://schemas.microsoft.com/office/drawing/2014/main" id="{630D1437-2770-4EBB-B647-234093ABAD54}"/>
              </a:ext>
            </a:extLst>
          </p:cNvPr>
          <p:cNvSpPr txBox="1"/>
          <p:nvPr/>
        </p:nvSpPr>
        <p:spPr>
          <a:xfrm>
            <a:off x="8336061" y="4773706"/>
            <a:ext cx="3728068" cy="984885"/>
          </a:xfrm>
          <a:prstGeom prst="rect">
            <a:avLst/>
          </a:prstGeom>
          <a:solidFill>
            <a:schemeClr val="accent4">
              <a:lumMod val="20000"/>
              <a:lumOff val="80000"/>
            </a:schemeClr>
          </a:solidFill>
          <a:ln>
            <a:solidFill>
              <a:schemeClr val="bg1">
                <a:lumMod val="50000"/>
              </a:schemeClr>
            </a:solidFill>
          </a:ln>
        </p:spPr>
        <p:txBody>
          <a:bodyPr wrap="square" rtlCol="0">
            <a:spAutoFit/>
          </a:bodyPr>
          <a:lstStyle/>
          <a:p>
            <a:pPr algn="ctr"/>
            <a:r>
              <a:rPr lang="en-US" sz="1600" b="1" dirty="0"/>
              <a:t>MARCH</a:t>
            </a:r>
            <a:endParaRPr lang="en-US" sz="1600" dirty="0"/>
          </a:p>
          <a:p>
            <a:r>
              <a:rPr lang="en-US" sz="1400" b="1" dirty="0"/>
              <a:t>Benefits: </a:t>
            </a:r>
            <a:r>
              <a:rPr lang="en-US" sz="1400" dirty="0"/>
              <a:t>orthopedic webinars, HEP screenings</a:t>
            </a:r>
          </a:p>
          <a:p>
            <a:r>
              <a:rPr lang="en-US" sz="1400" b="1" dirty="0"/>
              <a:t>Education</a:t>
            </a:r>
            <a:r>
              <a:rPr lang="en-US" sz="1400" dirty="0"/>
              <a:t>: Colonoscopy age 45 screening and HEP </a:t>
            </a:r>
          </a:p>
        </p:txBody>
      </p:sp>
    </p:spTree>
    <p:extLst>
      <p:ext uri="{BB962C8B-B14F-4D97-AF65-F5344CB8AC3E}">
        <p14:creationId xmlns:p14="http://schemas.microsoft.com/office/powerpoint/2010/main" val="48189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BDE00D6-5EB8-4E4C-9908-7E3E5DE49DB5}"/>
              </a:ext>
            </a:extLst>
          </p:cNvPr>
          <p:cNvPicPr>
            <a:picLocks noChangeAspect="1"/>
          </p:cNvPicPr>
          <p:nvPr/>
        </p:nvPicPr>
        <p:blipFill>
          <a:blip r:embed="rId2"/>
          <a:stretch>
            <a:fillRect/>
          </a:stretch>
        </p:blipFill>
        <p:spPr>
          <a:xfrm>
            <a:off x="164181" y="4905838"/>
            <a:ext cx="1728213" cy="1152792"/>
          </a:xfrm>
          <a:prstGeom prst="rect">
            <a:avLst/>
          </a:prstGeom>
          <a:ln>
            <a:solidFill>
              <a:schemeClr val="accent2">
                <a:lumMod val="75000"/>
              </a:schemeClr>
            </a:solidFill>
          </a:ln>
        </p:spPr>
      </p:pic>
      <p:pic>
        <p:nvPicPr>
          <p:cNvPr id="52" name="Picture 51">
            <a:extLst>
              <a:ext uri="{FF2B5EF4-FFF2-40B4-BE49-F238E27FC236}">
                <a16:creationId xmlns:a16="http://schemas.microsoft.com/office/drawing/2014/main" id="{C1A6ABF4-022E-4820-AC9C-0914F39294CB}"/>
              </a:ext>
            </a:extLst>
          </p:cNvPr>
          <p:cNvPicPr>
            <a:picLocks noChangeAspect="1"/>
          </p:cNvPicPr>
          <p:nvPr/>
        </p:nvPicPr>
        <p:blipFill>
          <a:blip r:embed="rId3"/>
          <a:stretch>
            <a:fillRect/>
          </a:stretch>
        </p:blipFill>
        <p:spPr>
          <a:xfrm>
            <a:off x="2038802" y="5064551"/>
            <a:ext cx="1878646" cy="819177"/>
          </a:xfrm>
          <a:prstGeom prst="rect">
            <a:avLst/>
          </a:prstGeom>
          <a:ln>
            <a:solidFill>
              <a:schemeClr val="accent1"/>
            </a:solidFill>
          </a:ln>
        </p:spPr>
      </p:pic>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88D9E014-0DD9-4A69-A523-20B5C825F30F}"/>
              </a:ext>
            </a:extLst>
          </p:cNvPr>
          <p:cNvSpPr>
            <a:spLocks noGrp="1"/>
          </p:cNvSpPr>
          <p:nvPr>
            <p:ph type="title"/>
          </p:nvPr>
        </p:nvSpPr>
        <p:spPr>
          <a:xfrm>
            <a:off x="81280" y="-87467"/>
            <a:ext cx="10515600" cy="1325563"/>
          </a:xfrm>
        </p:spPr>
        <p:txBody>
          <a:bodyPr>
            <a:normAutofit/>
          </a:bodyPr>
          <a:lstStyle/>
          <a:p>
            <a:r>
              <a:rPr lang="en-US" sz="3600" dirty="0">
                <a:solidFill>
                  <a:schemeClr val="bg1"/>
                </a:solidFill>
              </a:rPr>
              <a:t>Social / Digital Content- Jan / Feb</a:t>
            </a:r>
          </a:p>
        </p:txBody>
      </p:sp>
      <p:pic>
        <p:nvPicPr>
          <p:cNvPr id="26" name="Picture 25">
            <a:extLst>
              <a:ext uri="{FF2B5EF4-FFF2-40B4-BE49-F238E27FC236}">
                <a16:creationId xmlns:a16="http://schemas.microsoft.com/office/drawing/2014/main" id="{79EBC09B-5022-47A2-AE8C-BCE1E6A5F34C}"/>
              </a:ext>
            </a:extLst>
          </p:cNvPr>
          <p:cNvPicPr>
            <a:picLocks noChangeAspect="1"/>
          </p:cNvPicPr>
          <p:nvPr/>
        </p:nvPicPr>
        <p:blipFill>
          <a:blip r:embed="rId5"/>
          <a:stretch>
            <a:fillRect/>
          </a:stretch>
        </p:blipFill>
        <p:spPr>
          <a:xfrm>
            <a:off x="3035473" y="1125213"/>
            <a:ext cx="1973812" cy="1410998"/>
          </a:xfrm>
          <a:prstGeom prst="rect">
            <a:avLst/>
          </a:prstGeom>
          <a:noFill/>
          <a:ln>
            <a:solidFill>
              <a:schemeClr val="accent1"/>
            </a:solidFill>
          </a:ln>
        </p:spPr>
      </p:pic>
      <p:pic>
        <p:nvPicPr>
          <p:cNvPr id="50" name="Picture 49">
            <a:extLst>
              <a:ext uri="{FF2B5EF4-FFF2-40B4-BE49-F238E27FC236}">
                <a16:creationId xmlns:a16="http://schemas.microsoft.com/office/drawing/2014/main" id="{7413BF05-B4C5-4A47-9924-4C30D0943E81}"/>
              </a:ext>
            </a:extLst>
          </p:cNvPr>
          <p:cNvPicPr>
            <a:picLocks noChangeAspect="1"/>
          </p:cNvPicPr>
          <p:nvPr/>
        </p:nvPicPr>
        <p:blipFill>
          <a:blip r:embed="rId6"/>
          <a:stretch>
            <a:fillRect/>
          </a:stretch>
        </p:blipFill>
        <p:spPr>
          <a:xfrm>
            <a:off x="1892394" y="3480008"/>
            <a:ext cx="1606935" cy="1247494"/>
          </a:xfrm>
          <a:prstGeom prst="rect">
            <a:avLst/>
          </a:prstGeom>
          <a:ln>
            <a:solidFill>
              <a:schemeClr val="accent1"/>
            </a:solidFill>
          </a:ln>
        </p:spPr>
      </p:pic>
      <p:pic>
        <p:nvPicPr>
          <p:cNvPr id="32" name="Picture 31">
            <a:extLst>
              <a:ext uri="{FF2B5EF4-FFF2-40B4-BE49-F238E27FC236}">
                <a16:creationId xmlns:a16="http://schemas.microsoft.com/office/drawing/2014/main" id="{CBEF8CCE-F749-4749-980C-5BEA54F73382}"/>
              </a:ext>
            </a:extLst>
          </p:cNvPr>
          <p:cNvPicPr>
            <a:picLocks noChangeAspect="1"/>
          </p:cNvPicPr>
          <p:nvPr/>
        </p:nvPicPr>
        <p:blipFill>
          <a:blip r:embed="rId7"/>
          <a:stretch>
            <a:fillRect/>
          </a:stretch>
        </p:blipFill>
        <p:spPr>
          <a:xfrm>
            <a:off x="305487" y="1128080"/>
            <a:ext cx="2168214" cy="1251240"/>
          </a:xfrm>
          <a:prstGeom prst="rect">
            <a:avLst/>
          </a:prstGeom>
          <a:ln>
            <a:solidFill>
              <a:schemeClr val="accent2">
                <a:lumMod val="75000"/>
              </a:schemeClr>
            </a:solidFill>
          </a:ln>
        </p:spPr>
      </p:pic>
      <p:pic>
        <p:nvPicPr>
          <p:cNvPr id="35" name="Picture 34">
            <a:extLst>
              <a:ext uri="{FF2B5EF4-FFF2-40B4-BE49-F238E27FC236}">
                <a16:creationId xmlns:a16="http://schemas.microsoft.com/office/drawing/2014/main" id="{F1F51D91-EED5-42D7-8442-86A3950332F8}"/>
              </a:ext>
            </a:extLst>
          </p:cNvPr>
          <p:cNvPicPr>
            <a:picLocks noChangeAspect="1"/>
          </p:cNvPicPr>
          <p:nvPr/>
        </p:nvPicPr>
        <p:blipFill>
          <a:blip r:embed="rId8"/>
          <a:stretch>
            <a:fillRect/>
          </a:stretch>
        </p:blipFill>
        <p:spPr>
          <a:xfrm>
            <a:off x="150783" y="3539059"/>
            <a:ext cx="1532129" cy="1247493"/>
          </a:xfrm>
          <a:prstGeom prst="rect">
            <a:avLst/>
          </a:prstGeom>
          <a:ln>
            <a:solidFill>
              <a:schemeClr val="accent2">
                <a:lumMod val="75000"/>
              </a:schemeClr>
            </a:solidFill>
          </a:ln>
        </p:spPr>
      </p:pic>
      <p:pic>
        <p:nvPicPr>
          <p:cNvPr id="15" name="Picture 14">
            <a:extLst>
              <a:ext uri="{FF2B5EF4-FFF2-40B4-BE49-F238E27FC236}">
                <a16:creationId xmlns:a16="http://schemas.microsoft.com/office/drawing/2014/main" id="{56808224-CCDF-4DE5-8F2E-226D73C2A6F9}"/>
              </a:ext>
            </a:extLst>
          </p:cNvPr>
          <p:cNvPicPr>
            <a:picLocks noChangeAspect="1"/>
          </p:cNvPicPr>
          <p:nvPr/>
        </p:nvPicPr>
        <p:blipFill>
          <a:blip r:embed="rId9"/>
          <a:stretch>
            <a:fillRect/>
          </a:stretch>
        </p:blipFill>
        <p:spPr>
          <a:xfrm>
            <a:off x="196960" y="2221677"/>
            <a:ext cx="1432056" cy="1281819"/>
          </a:xfrm>
          <a:prstGeom prst="rect">
            <a:avLst/>
          </a:prstGeom>
          <a:ln>
            <a:solidFill>
              <a:schemeClr val="accent2"/>
            </a:solidFill>
          </a:ln>
        </p:spPr>
      </p:pic>
      <p:pic>
        <p:nvPicPr>
          <p:cNvPr id="10" name="Picture 9">
            <a:extLst>
              <a:ext uri="{FF2B5EF4-FFF2-40B4-BE49-F238E27FC236}">
                <a16:creationId xmlns:a16="http://schemas.microsoft.com/office/drawing/2014/main" id="{A6713E36-2367-461D-AA46-2F5848A8F994}"/>
              </a:ext>
            </a:extLst>
          </p:cNvPr>
          <p:cNvPicPr>
            <a:picLocks noChangeAspect="1"/>
          </p:cNvPicPr>
          <p:nvPr/>
        </p:nvPicPr>
        <p:blipFill>
          <a:blip r:embed="rId10"/>
          <a:stretch>
            <a:fillRect/>
          </a:stretch>
        </p:blipFill>
        <p:spPr>
          <a:xfrm>
            <a:off x="3696071" y="2240957"/>
            <a:ext cx="1951666" cy="1198465"/>
          </a:xfrm>
          <a:prstGeom prst="rect">
            <a:avLst/>
          </a:prstGeom>
          <a:ln>
            <a:solidFill>
              <a:schemeClr val="accent1"/>
            </a:solidFill>
          </a:ln>
        </p:spPr>
      </p:pic>
      <p:pic>
        <p:nvPicPr>
          <p:cNvPr id="55" name="Picture 54">
            <a:extLst>
              <a:ext uri="{FF2B5EF4-FFF2-40B4-BE49-F238E27FC236}">
                <a16:creationId xmlns:a16="http://schemas.microsoft.com/office/drawing/2014/main" id="{CEEC27F3-E7F2-4725-8205-B323E4C3AAA2}"/>
              </a:ext>
            </a:extLst>
          </p:cNvPr>
          <p:cNvPicPr>
            <a:picLocks noChangeAspect="1"/>
          </p:cNvPicPr>
          <p:nvPr/>
        </p:nvPicPr>
        <p:blipFill>
          <a:blip r:embed="rId11"/>
          <a:stretch>
            <a:fillRect/>
          </a:stretch>
        </p:blipFill>
        <p:spPr>
          <a:xfrm>
            <a:off x="4183191" y="4735811"/>
            <a:ext cx="1464546" cy="1344007"/>
          </a:xfrm>
          <a:prstGeom prst="rect">
            <a:avLst/>
          </a:prstGeom>
          <a:ln>
            <a:solidFill>
              <a:schemeClr val="accent1"/>
            </a:solidFill>
          </a:ln>
        </p:spPr>
      </p:pic>
      <p:cxnSp>
        <p:nvCxnSpPr>
          <p:cNvPr id="16" name="Straight Connector 15">
            <a:extLst>
              <a:ext uri="{FF2B5EF4-FFF2-40B4-BE49-F238E27FC236}">
                <a16:creationId xmlns:a16="http://schemas.microsoft.com/office/drawing/2014/main" id="{CD3C090F-EC01-47E8-946B-A70083835365}"/>
              </a:ext>
            </a:extLst>
          </p:cNvPr>
          <p:cNvCxnSpPr>
            <a:cxnSpLocks/>
          </p:cNvCxnSpPr>
          <p:nvPr/>
        </p:nvCxnSpPr>
        <p:spPr>
          <a:xfrm>
            <a:off x="5969534" y="1505655"/>
            <a:ext cx="0" cy="4398578"/>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9BB1D236-726A-4CA6-A133-88A9F41E6263}"/>
              </a:ext>
            </a:extLst>
          </p:cNvPr>
          <p:cNvPicPr>
            <a:picLocks noChangeAspect="1"/>
          </p:cNvPicPr>
          <p:nvPr/>
        </p:nvPicPr>
        <p:blipFill>
          <a:blip r:embed="rId12"/>
          <a:stretch>
            <a:fillRect/>
          </a:stretch>
        </p:blipFill>
        <p:spPr>
          <a:xfrm>
            <a:off x="3770796" y="3568925"/>
            <a:ext cx="1512424" cy="1071300"/>
          </a:xfrm>
          <a:prstGeom prst="rect">
            <a:avLst/>
          </a:prstGeom>
          <a:noFill/>
          <a:ln>
            <a:solidFill>
              <a:schemeClr val="accent1"/>
            </a:solidFill>
          </a:ln>
        </p:spPr>
      </p:pic>
      <p:pic>
        <p:nvPicPr>
          <p:cNvPr id="14" name="Picture 13">
            <a:extLst>
              <a:ext uri="{FF2B5EF4-FFF2-40B4-BE49-F238E27FC236}">
                <a16:creationId xmlns:a16="http://schemas.microsoft.com/office/drawing/2014/main" id="{9CCEAE6C-5AD0-4298-9537-EFEAE0C33AE0}"/>
              </a:ext>
            </a:extLst>
          </p:cNvPr>
          <p:cNvPicPr>
            <a:picLocks noChangeAspect="1"/>
          </p:cNvPicPr>
          <p:nvPr/>
        </p:nvPicPr>
        <p:blipFill>
          <a:blip r:embed="rId13"/>
          <a:stretch>
            <a:fillRect/>
          </a:stretch>
        </p:blipFill>
        <p:spPr>
          <a:xfrm>
            <a:off x="1914123" y="2242894"/>
            <a:ext cx="1512424" cy="1076343"/>
          </a:xfrm>
          <a:prstGeom prst="rect">
            <a:avLst/>
          </a:prstGeom>
          <a:ln>
            <a:solidFill>
              <a:schemeClr val="accent1"/>
            </a:solidFill>
          </a:ln>
        </p:spPr>
      </p:pic>
      <p:pic>
        <p:nvPicPr>
          <p:cNvPr id="19" name="Picture 18">
            <a:extLst>
              <a:ext uri="{FF2B5EF4-FFF2-40B4-BE49-F238E27FC236}">
                <a16:creationId xmlns:a16="http://schemas.microsoft.com/office/drawing/2014/main" id="{07350C6F-30DC-46D4-8301-34EDB7D3C729}"/>
              </a:ext>
            </a:extLst>
          </p:cNvPr>
          <p:cNvPicPr>
            <a:picLocks noChangeAspect="1"/>
          </p:cNvPicPr>
          <p:nvPr/>
        </p:nvPicPr>
        <p:blipFill>
          <a:blip r:embed="rId14"/>
          <a:stretch>
            <a:fillRect/>
          </a:stretch>
        </p:blipFill>
        <p:spPr>
          <a:xfrm>
            <a:off x="6254642" y="1433018"/>
            <a:ext cx="1587762" cy="1262125"/>
          </a:xfrm>
          <a:prstGeom prst="rect">
            <a:avLst/>
          </a:prstGeom>
          <a:ln>
            <a:solidFill>
              <a:schemeClr val="accent1"/>
            </a:solidFill>
          </a:ln>
        </p:spPr>
      </p:pic>
      <p:pic>
        <p:nvPicPr>
          <p:cNvPr id="21" name="Picture 20">
            <a:extLst>
              <a:ext uri="{FF2B5EF4-FFF2-40B4-BE49-F238E27FC236}">
                <a16:creationId xmlns:a16="http://schemas.microsoft.com/office/drawing/2014/main" id="{AD119A89-2030-4A13-9050-5DC54F7ACA4A}"/>
              </a:ext>
            </a:extLst>
          </p:cNvPr>
          <p:cNvPicPr>
            <a:picLocks noChangeAspect="1"/>
          </p:cNvPicPr>
          <p:nvPr/>
        </p:nvPicPr>
        <p:blipFill>
          <a:blip r:embed="rId15"/>
          <a:stretch>
            <a:fillRect/>
          </a:stretch>
        </p:blipFill>
        <p:spPr>
          <a:xfrm>
            <a:off x="6241832" y="2866854"/>
            <a:ext cx="1615440" cy="1295951"/>
          </a:xfrm>
          <a:prstGeom prst="rect">
            <a:avLst/>
          </a:prstGeom>
          <a:ln>
            <a:solidFill>
              <a:schemeClr val="accent1"/>
            </a:solidFill>
          </a:ln>
        </p:spPr>
      </p:pic>
      <p:pic>
        <p:nvPicPr>
          <p:cNvPr id="25" name="Picture 24">
            <a:extLst>
              <a:ext uri="{FF2B5EF4-FFF2-40B4-BE49-F238E27FC236}">
                <a16:creationId xmlns:a16="http://schemas.microsoft.com/office/drawing/2014/main" id="{93B240DD-D750-4237-8D28-E6C51209C389}"/>
              </a:ext>
            </a:extLst>
          </p:cNvPr>
          <p:cNvPicPr>
            <a:picLocks noChangeAspect="1"/>
          </p:cNvPicPr>
          <p:nvPr/>
        </p:nvPicPr>
        <p:blipFill>
          <a:blip r:embed="rId16"/>
          <a:stretch>
            <a:fillRect/>
          </a:stretch>
        </p:blipFill>
        <p:spPr>
          <a:xfrm>
            <a:off x="6270941" y="4364572"/>
            <a:ext cx="1338345" cy="1401249"/>
          </a:xfrm>
          <a:prstGeom prst="rect">
            <a:avLst/>
          </a:prstGeom>
          <a:ln>
            <a:solidFill>
              <a:schemeClr val="accent1"/>
            </a:solidFill>
          </a:ln>
        </p:spPr>
      </p:pic>
      <p:pic>
        <p:nvPicPr>
          <p:cNvPr id="38" name="Picture 37">
            <a:extLst>
              <a:ext uri="{FF2B5EF4-FFF2-40B4-BE49-F238E27FC236}">
                <a16:creationId xmlns:a16="http://schemas.microsoft.com/office/drawing/2014/main" id="{DBAED331-5B5B-4D55-AF5B-474A6E97C4F8}"/>
              </a:ext>
            </a:extLst>
          </p:cNvPr>
          <p:cNvPicPr>
            <a:picLocks noChangeAspect="1"/>
          </p:cNvPicPr>
          <p:nvPr/>
        </p:nvPicPr>
        <p:blipFill>
          <a:blip r:embed="rId17"/>
          <a:stretch>
            <a:fillRect/>
          </a:stretch>
        </p:blipFill>
        <p:spPr>
          <a:xfrm>
            <a:off x="7933398" y="2893382"/>
            <a:ext cx="1921635" cy="1161427"/>
          </a:xfrm>
          <a:prstGeom prst="rect">
            <a:avLst/>
          </a:prstGeom>
          <a:ln>
            <a:solidFill>
              <a:schemeClr val="accent1"/>
            </a:solidFill>
          </a:ln>
        </p:spPr>
      </p:pic>
      <p:pic>
        <p:nvPicPr>
          <p:cNvPr id="40" name="Picture 39">
            <a:extLst>
              <a:ext uri="{FF2B5EF4-FFF2-40B4-BE49-F238E27FC236}">
                <a16:creationId xmlns:a16="http://schemas.microsoft.com/office/drawing/2014/main" id="{DE817C72-52FE-4BE2-847E-D7DE174E11CA}"/>
              </a:ext>
            </a:extLst>
          </p:cNvPr>
          <p:cNvPicPr>
            <a:picLocks noChangeAspect="1"/>
          </p:cNvPicPr>
          <p:nvPr/>
        </p:nvPicPr>
        <p:blipFill>
          <a:blip r:embed="rId18"/>
          <a:stretch>
            <a:fillRect/>
          </a:stretch>
        </p:blipFill>
        <p:spPr>
          <a:xfrm>
            <a:off x="9974136" y="1480654"/>
            <a:ext cx="1786291" cy="1126297"/>
          </a:xfrm>
          <a:prstGeom prst="rect">
            <a:avLst/>
          </a:prstGeom>
          <a:ln>
            <a:solidFill>
              <a:schemeClr val="accent1"/>
            </a:solidFill>
          </a:ln>
        </p:spPr>
      </p:pic>
      <p:pic>
        <p:nvPicPr>
          <p:cNvPr id="44" name="Picture 43">
            <a:extLst>
              <a:ext uri="{FF2B5EF4-FFF2-40B4-BE49-F238E27FC236}">
                <a16:creationId xmlns:a16="http://schemas.microsoft.com/office/drawing/2014/main" id="{9212EF9F-CD06-40A4-BC64-CA69770822FA}"/>
              </a:ext>
            </a:extLst>
          </p:cNvPr>
          <p:cNvPicPr>
            <a:picLocks noChangeAspect="1"/>
          </p:cNvPicPr>
          <p:nvPr/>
        </p:nvPicPr>
        <p:blipFill>
          <a:blip r:embed="rId19"/>
          <a:stretch>
            <a:fillRect/>
          </a:stretch>
        </p:blipFill>
        <p:spPr>
          <a:xfrm>
            <a:off x="7954529" y="1479279"/>
            <a:ext cx="1974724" cy="1080460"/>
          </a:xfrm>
          <a:prstGeom prst="rect">
            <a:avLst/>
          </a:prstGeom>
          <a:ln>
            <a:solidFill>
              <a:schemeClr val="accent1"/>
            </a:solidFill>
          </a:ln>
        </p:spPr>
      </p:pic>
      <p:pic>
        <p:nvPicPr>
          <p:cNvPr id="29" name="Picture 28">
            <a:extLst>
              <a:ext uri="{FF2B5EF4-FFF2-40B4-BE49-F238E27FC236}">
                <a16:creationId xmlns:a16="http://schemas.microsoft.com/office/drawing/2014/main" id="{7417CA22-2BFA-48CE-B728-1FF7806CB261}"/>
              </a:ext>
            </a:extLst>
          </p:cNvPr>
          <p:cNvPicPr>
            <a:picLocks noChangeAspect="1"/>
          </p:cNvPicPr>
          <p:nvPr/>
        </p:nvPicPr>
        <p:blipFill>
          <a:blip r:embed="rId20"/>
          <a:stretch>
            <a:fillRect/>
          </a:stretch>
        </p:blipFill>
        <p:spPr>
          <a:xfrm>
            <a:off x="7740151" y="4388452"/>
            <a:ext cx="1595162" cy="1275692"/>
          </a:xfrm>
          <a:prstGeom prst="rect">
            <a:avLst/>
          </a:prstGeom>
          <a:ln>
            <a:solidFill>
              <a:schemeClr val="accent1"/>
            </a:solidFill>
          </a:ln>
        </p:spPr>
      </p:pic>
      <p:pic>
        <p:nvPicPr>
          <p:cNvPr id="46" name="Picture 45">
            <a:extLst>
              <a:ext uri="{FF2B5EF4-FFF2-40B4-BE49-F238E27FC236}">
                <a16:creationId xmlns:a16="http://schemas.microsoft.com/office/drawing/2014/main" id="{326B5AE6-073B-43BD-B1F1-E2975A7753B8}"/>
              </a:ext>
            </a:extLst>
          </p:cNvPr>
          <p:cNvPicPr>
            <a:picLocks noChangeAspect="1"/>
          </p:cNvPicPr>
          <p:nvPr/>
        </p:nvPicPr>
        <p:blipFill>
          <a:blip r:embed="rId21"/>
          <a:stretch>
            <a:fillRect/>
          </a:stretch>
        </p:blipFill>
        <p:spPr>
          <a:xfrm>
            <a:off x="9897375" y="2816301"/>
            <a:ext cx="1863052" cy="752624"/>
          </a:xfrm>
          <a:prstGeom prst="rect">
            <a:avLst/>
          </a:prstGeom>
          <a:ln>
            <a:solidFill>
              <a:schemeClr val="accent1"/>
            </a:solidFill>
          </a:ln>
        </p:spPr>
      </p:pic>
      <p:pic>
        <p:nvPicPr>
          <p:cNvPr id="49" name="Picture 48">
            <a:extLst>
              <a:ext uri="{FF2B5EF4-FFF2-40B4-BE49-F238E27FC236}">
                <a16:creationId xmlns:a16="http://schemas.microsoft.com/office/drawing/2014/main" id="{11268349-C50F-468D-8595-B174C62D55F3}"/>
              </a:ext>
            </a:extLst>
          </p:cNvPr>
          <p:cNvPicPr>
            <a:picLocks noChangeAspect="1"/>
          </p:cNvPicPr>
          <p:nvPr/>
        </p:nvPicPr>
        <p:blipFill>
          <a:blip r:embed="rId22"/>
          <a:stretch>
            <a:fillRect/>
          </a:stretch>
        </p:blipFill>
        <p:spPr>
          <a:xfrm>
            <a:off x="9466178" y="4764937"/>
            <a:ext cx="2308110" cy="791352"/>
          </a:xfrm>
          <a:prstGeom prst="rect">
            <a:avLst/>
          </a:prstGeom>
          <a:ln>
            <a:solidFill>
              <a:schemeClr val="accent1"/>
            </a:solidFill>
          </a:ln>
        </p:spPr>
      </p:pic>
      <p:pic>
        <p:nvPicPr>
          <p:cNvPr id="53" name="Picture 52">
            <a:extLst>
              <a:ext uri="{FF2B5EF4-FFF2-40B4-BE49-F238E27FC236}">
                <a16:creationId xmlns:a16="http://schemas.microsoft.com/office/drawing/2014/main" id="{AE10AD63-6241-4B08-BE54-3AE3503D6C0B}"/>
              </a:ext>
            </a:extLst>
          </p:cNvPr>
          <p:cNvPicPr>
            <a:picLocks noChangeAspect="1"/>
          </p:cNvPicPr>
          <p:nvPr/>
        </p:nvPicPr>
        <p:blipFill>
          <a:blip r:embed="rId23"/>
          <a:stretch>
            <a:fillRect/>
          </a:stretch>
        </p:blipFill>
        <p:spPr>
          <a:xfrm>
            <a:off x="9945156" y="3799238"/>
            <a:ext cx="1804385" cy="791352"/>
          </a:xfrm>
          <a:prstGeom prst="rect">
            <a:avLst/>
          </a:prstGeom>
          <a:ln>
            <a:solidFill>
              <a:schemeClr val="accent1"/>
            </a:solidFill>
          </a:ln>
        </p:spPr>
      </p:pic>
      <p:pic>
        <p:nvPicPr>
          <p:cNvPr id="13" name="Picture 12">
            <a:extLst>
              <a:ext uri="{FF2B5EF4-FFF2-40B4-BE49-F238E27FC236}">
                <a16:creationId xmlns:a16="http://schemas.microsoft.com/office/drawing/2014/main" id="{C7AAF17E-04A0-4723-9F66-A8AAE46BD2CB}"/>
              </a:ext>
            </a:extLst>
          </p:cNvPr>
          <p:cNvPicPr>
            <a:picLocks noChangeAspect="1"/>
          </p:cNvPicPr>
          <p:nvPr/>
        </p:nvPicPr>
        <p:blipFill>
          <a:blip r:embed="rId24"/>
          <a:stretch>
            <a:fillRect/>
          </a:stretch>
        </p:blipFill>
        <p:spPr>
          <a:xfrm>
            <a:off x="5850031" y="848713"/>
            <a:ext cx="491938" cy="412594"/>
          </a:xfrm>
          <a:prstGeom prst="rect">
            <a:avLst/>
          </a:prstGeom>
        </p:spPr>
      </p:pic>
      <p:pic>
        <p:nvPicPr>
          <p:cNvPr id="12" name="Picture 11">
            <a:extLst>
              <a:ext uri="{FF2B5EF4-FFF2-40B4-BE49-F238E27FC236}">
                <a16:creationId xmlns:a16="http://schemas.microsoft.com/office/drawing/2014/main" id="{CF1E941B-71AA-4F7B-90BE-C3D3458B693E}"/>
              </a:ext>
            </a:extLst>
          </p:cNvPr>
          <p:cNvPicPr>
            <a:picLocks noChangeAspect="1"/>
          </p:cNvPicPr>
          <p:nvPr/>
        </p:nvPicPr>
        <p:blipFill>
          <a:blip r:embed="rId25"/>
          <a:stretch>
            <a:fillRect/>
          </a:stretch>
        </p:blipFill>
        <p:spPr>
          <a:xfrm>
            <a:off x="5437602" y="883604"/>
            <a:ext cx="492421" cy="459036"/>
          </a:xfrm>
          <a:prstGeom prst="rect">
            <a:avLst/>
          </a:prstGeom>
        </p:spPr>
      </p:pic>
    </p:spTree>
    <p:extLst>
      <p:ext uri="{BB962C8B-B14F-4D97-AF65-F5344CB8AC3E}">
        <p14:creationId xmlns:p14="http://schemas.microsoft.com/office/powerpoint/2010/main" val="166923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88D9E014-0DD9-4A69-A523-20B5C825F30F}"/>
              </a:ext>
            </a:extLst>
          </p:cNvPr>
          <p:cNvSpPr>
            <a:spLocks noGrp="1"/>
          </p:cNvSpPr>
          <p:nvPr>
            <p:ph type="title"/>
          </p:nvPr>
        </p:nvSpPr>
        <p:spPr>
          <a:xfrm>
            <a:off x="81280" y="-87467"/>
            <a:ext cx="10515600" cy="1325563"/>
          </a:xfrm>
        </p:spPr>
        <p:txBody>
          <a:bodyPr>
            <a:normAutofit/>
          </a:bodyPr>
          <a:lstStyle/>
          <a:p>
            <a:r>
              <a:rPr lang="en-US" sz="3600" dirty="0">
                <a:solidFill>
                  <a:schemeClr val="bg1"/>
                </a:solidFill>
              </a:rPr>
              <a:t>Social / Digital Content-March</a:t>
            </a:r>
          </a:p>
        </p:txBody>
      </p:sp>
      <p:pic>
        <p:nvPicPr>
          <p:cNvPr id="13" name="Picture 12">
            <a:extLst>
              <a:ext uri="{FF2B5EF4-FFF2-40B4-BE49-F238E27FC236}">
                <a16:creationId xmlns:a16="http://schemas.microsoft.com/office/drawing/2014/main" id="{C7AAF17E-04A0-4723-9F66-A8AAE46BD2CB}"/>
              </a:ext>
            </a:extLst>
          </p:cNvPr>
          <p:cNvPicPr>
            <a:picLocks noChangeAspect="1"/>
          </p:cNvPicPr>
          <p:nvPr/>
        </p:nvPicPr>
        <p:blipFill>
          <a:blip r:embed="rId3"/>
          <a:stretch>
            <a:fillRect/>
          </a:stretch>
        </p:blipFill>
        <p:spPr>
          <a:xfrm>
            <a:off x="5716311" y="929170"/>
            <a:ext cx="491938" cy="412594"/>
          </a:xfrm>
          <a:prstGeom prst="rect">
            <a:avLst/>
          </a:prstGeom>
        </p:spPr>
      </p:pic>
      <p:pic>
        <p:nvPicPr>
          <p:cNvPr id="12" name="Picture 11">
            <a:extLst>
              <a:ext uri="{FF2B5EF4-FFF2-40B4-BE49-F238E27FC236}">
                <a16:creationId xmlns:a16="http://schemas.microsoft.com/office/drawing/2014/main" id="{CF1E941B-71AA-4F7B-90BE-C3D3458B693E}"/>
              </a:ext>
            </a:extLst>
          </p:cNvPr>
          <p:cNvPicPr>
            <a:picLocks noChangeAspect="1"/>
          </p:cNvPicPr>
          <p:nvPr/>
        </p:nvPicPr>
        <p:blipFill>
          <a:blip r:embed="rId4"/>
          <a:stretch>
            <a:fillRect/>
          </a:stretch>
        </p:blipFill>
        <p:spPr>
          <a:xfrm>
            <a:off x="5223889" y="911635"/>
            <a:ext cx="492421" cy="459036"/>
          </a:xfrm>
          <a:prstGeom prst="rect">
            <a:avLst/>
          </a:prstGeom>
        </p:spPr>
      </p:pic>
      <p:pic>
        <p:nvPicPr>
          <p:cNvPr id="11" name="Picture 10">
            <a:extLst>
              <a:ext uri="{FF2B5EF4-FFF2-40B4-BE49-F238E27FC236}">
                <a16:creationId xmlns:a16="http://schemas.microsoft.com/office/drawing/2014/main" id="{1CFFEBDA-9632-4884-8A25-602384455C3B}"/>
              </a:ext>
            </a:extLst>
          </p:cNvPr>
          <p:cNvPicPr>
            <a:picLocks noChangeAspect="1"/>
          </p:cNvPicPr>
          <p:nvPr/>
        </p:nvPicPr>
        <p:blipFill rotWithShape="1">
          <a:blip r:embed="rId5"/>
          <a:srcRect t="23378"/>
          <a:stretch/>
        </p:blipFill>
        <p:spPr>
          <a:xfrm>
            <a:off x="312047" y="1485417"/>
            <a:ext cx="3334940" cy="1302642"/>
          </a:xfrm>
          <a:prstGeom prst="rect">
            <a:avLst/>
          </a:prstGeom>
          <a:solidFill>
            <a:schemeClr val="accent1"/>
          </a:solidFill>
          <a:ln>
            <a:solidFill>
              <a:schemeClr val="accent1"/>
            </a:solidFill>
          </a:ln>
        </p:spPr>
      </p:pic>
      <p:pic>
        <p:nvPicPr>
          <p:cNvPr id="18" name="Picture 17">
            <a:extLst>
              <a:ext uri="{FF2B5EF4-FFF2-40B4-BE49-F238E27FC236}">
                <a16:creationId xmlns:a16="http://schemas.microsoft.com/office/drawing/2014/main" id="{430AF1D1-6735-41C8-8F9C-565A8D1832AA}"/>
              </a:ext>
            </a:extLst>
          </p:cNvPr>
          <p:cNvPicPr>
            <a:picLocks noChangeAspect="1"/>
          </p:cNvPicPr>
          <p:nvPr/>
        </p:nvPicPr>
        <p:blipFill rotWithShape="1">
          <a:blip r:embed="rId6"/>
          <a:srcRect l="2819" t="28246" r="-2819" b="-14643"/>
          <a:stretch/>
        </p:blipFill>
        <p:spPr>
          <a:xfrm>
            <a:off x="3964409" y="3491234"/>
            <a:ext cx="2770987" cy="2200195"/>
          </a:xfrm>
          <a:prstGeom prst="rect">
            <a:avLst/>
          </a:prstGeom>
          <a:ln>
            <a:solidFill>
              <a:schemeClr val="accent1"/>
            </a:solidFill>
          </a:ln>
        </p:spPr>
      </p:pic>
      <p:pic>
        <p:nvPicPr>
          <p:cNvPr id="47" name="Picture 46">
            <a:extLst>
              <a:ext uri="{FF2B5EF4-FFF2-40B4-BE49-F238E27FC236}">
                <a16:creationId xmlns:a16="http://schemas.microsoft.com/office/drawing/2014/main" id="{70A701B8-398C-4E9D-8DD7-70B0F7B70F7F}"/>
              </a:ext>
            </a:extLst>
          </p:cNvPr>
          <p:cNvPicPr>
            <a:picLocks noChangeAspect="1"/>
          </p:cNvPicPr>
          <p:nvPr/>
        </p:nvPicPr>
        <p:blipFill rotWithShape="1">
          <a:blip r:embed="rId7"/>
          <a:srcRect t="12606"/>
          <a:stretch/>
        </p:blipFill>
        <p:spPr>
          <a:xfrm>
            <a:off x="3948053" y="1503175"/>
            <a:ext cx="2770987" cy="1891301"/>
          </a:xfrm>
          <a:prstGeom prst="rect">
            <a:avLst/>
          </a:prstGeom>
          <a:ln>
            <a:solidFill>
              <a:schemeClr val="accent1"/>
            </a:solidFill>
          </a:ln>
        </p:spPr>
      </p:pic>
      <p:pic>
        <p:nvPicPr>
          <p:cNvPr id="57" name="Picture 56">
            <a:extLst>
              <a:ext uri="{FF2B5EF4-FFF2-40B4-BE49-F238E27FC236}">
                <a16:creationId xmlns:a16="http://schemas.microsoft.com/office/drawing/2014/main" id="{EAE4F050-48B1-4B11-8D2C-6F4149AC9FA2}"/>
              </a:ext>
            </a:extLst>
          </p:cNvPr>
          <p:cNvPicPr>
            <a:picLocks noChangeAspect="1"/>
          </p:cNvPicPr>
          <p:nvPr/>
        </p:nvPicPr>
        <p:blipFill rotWithShape="1">
          <a:blip r:embed="rId8"/>
          <a:srcRect t="17195"/>
          <a:stretch/>
        </p:blipFill>
        <p:spPr>
          <a:xfrm>
            <a:off x="302821" y="4597292"/>
            <a:ext cx="3322096" cy="1297234"/>
          </a:xfrm>
          <a:prstGeom prst="rect">
            <a:avLst/>
          </a:prstGeom>
          <a:ln>
            <a:solidFill>
              <a:schemeClr val="accent1"/>
            </a:solidFill>
          </a:ln>
        </p:spPr>
      </p:pic>
      <p:pic>
        <p:nvPicPr>
          <p:cNvPr id="59" name="Picture 58">
            <a:extLst>
              <a:ext uri="{FF2B5EF4-FFF2-40B4-BE49-F238E27FC236}">
                <a16:creationId xmlns:a16="http://schemas.microsoft.com/office/drawing/2014/main" id="{73D30694-4937-4F0C-9106-CA34F907E5BC}"/>
              </a:ext>
            </a:extLst>
          </p:cNvPr>
          <p:cNvPicPr>
            <a:picLocks noChangeAspect="1"/>
          </p:cNvPicPr>
          <p:nvPr/>
        </p:nvPicPr>
        <p:blipFill rotWithShape="1">
          <a:blip r:embed="rId9"/>
          <a:srcRect t="19432"/>
          <a:stretch/>
        </p:blipFill>
        <p:spPr>
          <a:xfrm>
            <a:off x="302821" y="2977686"/>
            <a:ext cx="3322096" cy="1424019"/>
          </a:xfrm>
          <a:prstGeom prst="rect">
            <a:avLst/>
          </a:prstGeom>
          <a:ln>
            <a:solidFill>
              <a:schemeClr val="accent1"/>
            </a:solidFill>
          </a:ln>
        </p:spPr>
      </p:pic>
      <p:pic>
        <p:nvPicPr>
          <p:cNvPr id="61" name="Picture 60">
            <a:extLst>
              <a:ext uri="{FF2B5EF4-FFF2-40B4-BE49-F238E27FC236}">
                <a16:creationId xmlns:a16="http://schemas.microsoft.com/office/drawing/2014/main" id="{1E2E9CFE-B8FA-421E-8C48-C3EC228B82BC}"/>
              </a:ext>
            </a:extLst>
          </p:cNvPr>
          <p:cNvPicPr>
            <a:picLocks noChangeAspect="1"/>
          </p:cNvPicPr>
          <p:nvPr/>
        </p:nvPicPr>
        <p:blipFill rotWithShape="1">
          <a:blip r:embed="rId10"/>
          <a:srcRect t="15730"/>
          <a:stretch/>
        </p:blipFill>
        <p:spPr>
          <a:xfrm>
            <a:off x="6112239" y="3634970"/>
            <a:ext cx="3195436" cy="1351698"/>
          </a:xfrm>
          <a:prstGeom prst="rect">
            <a:avLst/>
          </a:prstGeom>
          <a:ln>
            <a:solidFill>
              <a:schemeClr val="accent1"/>
            </a:solidFill>
          </a:ln>
        </p:spPr>
      </p:pic>
      <p:pic>
        <p:nvPicPr>
          <p:cNvPr id="54" name="Picture 53">
            <a:extLst>
              <a:ext uri="{FF2B5EF4-FFF2-40B4-BE49-F238E27FC236}">
                <a16:creationId xmlns:a16="http://schemas.microsoft.com/office/drawing/2014/main" id="{CB5AF293-F296-44D8-B665-BDA24007E222}"/>
              </a:ext>
            </a:extLst>
          </p:cNvPr>
          <p:cNvPicPr>
            <a:picLocks noChangeAspect="1"/>
          </p:cNvPicPr>
          <p:nvPr/>
        </p:nvPicPr>
        <p:blipFill rotWithShape="1">
          <a:blip r:embed="rId11"/>
          <a:srcRect t="24671"/>
          <a:stretch/>
        </p:blipFill>
        <p:spPr>
          <a:xfrm>
            <a:off x="8319969" y="4612498"/>
            <a:ext cx="3486505" cy="1351699"/>
          </a:xfrm>
          <a:prstGeom prst="rect">
            <a:avLst/>
          </a:prstGeom>
          <a:ln>
            <a:solidFill>
              <a:schemeClr val="accent1"/>
            </a:solidFill>
          </a:ln>
        </p:spPr>
      </p:pic>
      <p:pic>
        <p:nvPicPr>
          <p:cNvPr id="65" name="Picture 64">
            <a:extLst>
              <a:ext uri="{FF2B5EF4-FFF2-40B4-BE49-F238E27FC236}">
                <a16:creationId xmlns:a16="http://schemas.microsoft.com/office/drawing/2014/main" id="{8681B8DC-2BC3-478E-9D8E-33B2667633C5}"/>
              </a:ext>
            </a:extLst>
          </p:cNvPr>
          <p:cNvPicPr>
            <a:picLocks noChangeAspect="1"/>
          </p:cNvPicPr>
          <p:nvPr/>
        </p:nvPicPr>
        <p:blipFill rotWithShape="1">
          <a:blip r:embed="rId12"/>
          <a:srcRect t="18565"/>
          <a:stretch/>
        </p:blipFill>
        <p:spPr>
          <a:xfrm>
            <a:off x="7018261" y="1462383"/>
            <a:ext cx="3176978" cy="1680105"/>
          </a:xfrm>
          <a:prstGeom prst="rect">
            <a:avLst/>
          </a:prstGeom>
          <a:ln>
            <a:solidFill>
              <a:schemeClr val="accent1"/>
            </a:solidFill>
          </a:ln>
        </p:spPr>
      </p:pic>
      <p:pic>
        <p:nvPicPr>
          <p:cNvPr id="43" name="Picture 42">
            <a:extLst>
              <a:ext uri="{FF2B5EF4-FFF2-40B4-BE49-F238E27FC236}">
                <a16:creationId xmlns:a16="http://schemas.microsoft.com/office/drawing/2014/main" id="{684A070D-8422-4010-B270-83A95273E92F}"/>
              </a:ext>
            </a:extLst>
          </p:cNvPr>
          <p:cNvPicPr>
            <a:picLocks noChangeAspect="1"/>
          </p:cNvPicPr>
          <p:nvPr/>
        </p:nvPicPr>
        <p:blipFill rotWithShape="1">
          <a:blip r:embed="rId13"/>
          <a:srcRect t="16427"/>
          <a:stretch/>
        </p:blipFill>
        <p:spPr>
          <a:xfrm>
            <a:off x="8684517" y="2057425"/>
            <a:ext cx="3195436" cy="1680105"/>
          </a:xfrm>
          <a:prstGeom prst="rect">
            <a:avLst/>
          </a:prstGeom>
          <a:ln>
            <a:solidFill>
              <a:schemeClr val="accent1"/>
            </a:solidFill>
          </a:ln>
        </p:spPr>
      </p:pic>
    </p:spTree>
    <p:extLst>
      <p:ext uri="{BB962C8B-B14F-4D97-AF65-F5344CB8AC3E}">
        <p14:creationId xmlns:p14="http://schemas.microsoft.com/office/powerpoint/2010/main" val="261474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VS_Health_PPT_Executive_Template">
  <a:themeElements>
    <a:clrScheme name="Custom 7">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267AC0"/>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2700" cmpd="sng">
          <a:solidFill>
            <a:schemeClr val="accent6"/>
          </a:solidFill>
          <a:miter lim="800000"/>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CVS_PBM_Executive_16x9" id="{BBA4C417-B8B2-C64F-B9BE-24EE9DC406A4}" vid="{AF3EEEC9-0370-C042-8D17-EF639F68A55E}"/>
    </a:ext>
  </a:extLst>
</a:theme>
</file>

<file path=ppt/theme/theme3.xml><?xml version="1.0" encoding="utf-8"?>
<a:theme xmlns:a="http://schemas.openxmlformats.org/drawingml/2006/main" name="3_Custom Design">
  <a:themeElements>
    <a:clrScheme name="Custom 5">
      <a:dk1>
        <a:srgbClr val="000000"/>
      </a:dk1>
      <a:lt1>
        <a:srgbClr val="FFFFFF"/>
      </a:lt1>
      <a:dk2>
        <a:srgbClr val="FDFBFF"/>
      </a:dk2>
      <a:lt2>
        <a:srgbClr val="000000"/>
      </a:lt2>
      <a:accent1>
        <a:srgbClr val="C3D600"/>
      </a:accent1>
      <a:accent2>
        <a:srgbClr val="FCB534"/>
      </a:accent2>
      <a:accent3>
        <a:srgbClr val="00B0F0"/>
      </a:accent3>
      <a:accent4>
        <a:srgbClr val="000000"/>
      </a:accent4>
      <a:accent5>
        <a:srgbClr val="F68620"/>
      </a:accent5>
      <a:accent6>
        <a:srgbClr val="188CF0"/>
      </a:accent6>
      <a:hlink>
        <a:srgbClr val="08467B"/>
      </a:hlink>
      <a:folHlink>
        <a:srgbClr val="0846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28575">
          <a:solidFill>
            <a:srgbClr val="F26321"/>
          </a:solidFill>
        </a:ln>
      </a:spPr>
      <a:bodyPr vert="horz" lIns="182880" tIns="182880" rIns="182880" bIns="182880" rtlCol="0">
        <a:normAutofit/>
      </a:bodyPr>
      <a:lstStyle>
        <a:defPPr algn="l" fontAlgn="auto">
          <a:spcAft>
            <a:spcPts val="0"/>
          </a:spcAft>
          <a:defRPr smtClean="0"/>
        </a:defPPr>
      </a:lstStyle>
    </a:txDef>
  </a:objectDefaults>
  <a:extraClrSchemeLst/>
  <a:extLst>
    <a:ext uri="{05A4C25C-085E-4340-85A3-A5531E510DB2}">
      <thm15:themeFamily xmlns:thm15="http://schemas.microsoft.com/office/thememl/2012/main" name="140503 NMM 2021 template master v3" id="{96946430-FF30-6847-BED9-5A37B46CD51D}" vid="{D66EB1F1-2C49-2540-AD0C-5D3AD8E29654}"/>
    </a:ext>
  </a:extLst>
</a:theme>
</file>

<file path=ppt/theme/theme4.xml><?xml version="1.0" encoding="utf-8"?>
<a:theme xmlns:a="http://schemas.openxmlformats.org/drawingml/2006/main" name="4_Custom Design">
  <a:themeElements>
    <a:clrScheme name="Custom 5">
      <a:dk1>
        <a:srgbClr val="000000"/>
      </a:dk1>
      <a:lt1>
        <a:srgbClr val="FFFFFF"/>
      </a:lt1>
      <a:dk2>
        <a:srgbClr val="FDFBFF"/>
      </a:dk2>
      <a:lt2>
        <a:srgbClr val="000000"/>
      </a:lt2>
      <a:accent1>
        <a:srgbClr val="C3D600"/>
      </a:accent1>
      <a:accent2>
        <a:srgbClr val="FCB534"/>
      </a:accent2>
      <a:accent3>
        <a:srgbClr val="00B0F0"/>
      </a:accent3>
      <a:accent4>
        <a:srgbClr val="000000"/>
      </a:accent4>
      <a:accent5>
        <a:srgbClr val="F68620"/>
      </a:accent5>
      <a:accent6>
        <a:srgbClr val="188CF0"/>
      </a:accent6>
      <a:hlink>
        <a:srgbClr val="08467B"/>
      </a:hlink>
      <a:folHlink>
        <a:srgbClr val="0846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28575">
          <a:solidFill>
            <a:srgbClr val="F26321"/>
          </a:solidFill>
        </a:ln>
      </a:spPr>
      <a:bodyPr vert="horz" lIns="182880" tIns="182880" rIns="182880" bIns="182880" rtlCol="0">
        <a:normAutofit/>
      </a:bodyPr>
      <a:lstStyle>
        <a:defPPr algn="l" fontAlgn="auto">
          <a:spcAft>
            <a:spcPts val="0"/>
          </a:spcAft>
          <a:defRPr smtClean="0"/>
        </a:defPPr>
      </a:lstStyle>
    </a:txDef>
  </a:objectDefaults>
  <a:extraClrSchemeLst/>
  <a:extLst>
    <a:ext uri="{05A4C25C-085E-4340-85A3-A5531E510DB2}">
      <thm15:themeFamily xmlns:thm15="http://schemas.microsoft.com/office/thememl/2012/main" name="140503 NMM 2021 template master v3" id="{96946430-FF30-6847-BED9-5A37B46CD51D}" vid="{D66EB1F1-2C49-2540-AD0C-5D3AD8E296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11242</TotalTime>
  <Words>992</Words>
  <Application>Microsoft Office PowerPoint</Application>
  <PresentationFormat>Widescreen</PresentationFormat>
  <Paragraphs>229</Paragraphs>
  <Slides>14</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Arial</vt:lpstr>
      <vt:lpstr>Arial Black</vt:lpstr>
      <vt:lpstr>Arial Narrow</vt:lpstr>
      <vt:lpstr>Calibri</vt:lpstr>
      <vt:lpstr>Calibri Light</vt:lpstr>
      <vt:lpstr>Franklin Gothic Book</vt:lpstr>
      <vt:lpstr>Wingdings</vt:lpstr>
      <vt:lpstr>Office Theme</vt:lpstr>
      <vt:lpstr>CVS_Health_PPT_Executive_Template</vt:lpstr>
      <vt:lpstr>3_Custom Design</vt:lpstr>
      <vt:lpstr>4_Custom Design</vt:lpstr>
      <vt:lpstr>Health Care Update </vt:lpstr>
      <vt:lpstr>PowerPoint Presentation</vt:lpstr>
      <vt:lpstr>PowerPoint Presentation</vt:lpstr>
      <vt:lpstr>PowerPoint Presentation</vt:lpstr>
      <vt:lpstr>PowerPoint Presentation</vt:lpstr>
      <vt:lpstr>Care Compass Website Activity &amp; Google Ads</vt:lpstr>
      <vt:lpstr>Social / Facebook Ads</vt:lpstr>
      <vt:lpstr>Social / Digital Content- Jan / Feb</vt:lpstr>
      <vt:lpstr>Social / Digital Content-March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Care Update</dc:title>
  <dc:creator>Nosal, Betsy</dc:creator>
  <cp:lastModifiedBy>Czunas, Sandra</cp:lastModifiedBy>
  <cp:revision>121</cp:revision>
  <dcterms:created xsi:type="dcterms:W3CDTF">2021-04-07T18:08:52Z</dcterms:created>
  <dcterms:modified xsi:type="dcterms:W3CDTF">2022-04-08T13:52:48Z</dcterms:modified>
</cp:coreProperties>
</file>