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3.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4.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9" r:id="rId3"/>
    <p:sldMasterId id="2147483707" r:id="rId4"/>
    <p:sldMasterId id="2147483733" r:id="rId5"/>
  </p:sldMasterIdLst>
  <p:notesMasterIdLst>
    <p:notesMasterId r:id="rId30"/>
  </p:notesMasterIdLst>
  <p:sldIdLst>
    <p:sldId id="256" r:id="rId6"/>
    <p:sldId id="266" r:id="rId7"/>
    <p:sldId id="261" r:id="rId8"/>
    <p:sldId id="262" r:id="rId9"/>
    <p:sldId id="273" r:id="rId10"/>
    <p:sldId id="1102" r:id="rId11"/>
    <p:sldId id="1103" r:id="rId12"/>
    <p:sldId id="271" r:id="rId13"/>
    <p:sldId id="269" r:id="rId14"/>
    <p:sldId id="968" r:id="rId15"/>
    <p:sldId id="1100" r:id="rId16"/>
    <p:sldId id="1091" r:id="rId17"/>
    <p:sldId id="1073" r:id="rId18"/>
    <p:sldId id="1081" r:id="rId19"/>
    <p:sldId id="1093" r:id="rId20"/>
    <p:sldId id="1094" r:id="rId21"/>
    <p:sldId id="1098" r:id="rId22"/>
    <p:sldId id="1099" r:id="rId23"/>
    <p:sldId id="1097" r:id="rId24"/>
    <p:sldId id="1101" r:id="rId25"/>
    <p:sldId id="1084" r:id="rId26"/>
    <p:sldId id="257" r:id="rId27"/>
    <p:sldId id="264" r:id="rId28"/>
    <p:sldId id="272"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80" d="100"/>
          <a:sy n="80" d="100"/>
        </p:scale>
        <p:origin x="100"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notesMaster" Target="notesMasters/notesMaster1.xml"/><Relationship Id="rId8" Type="http://schemas.openxmlformats.org/officeDocument/2006/relationships/slide" Target="slides/slide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August</c:v>
                </c:pt>
              </c:strCache>
            </c:strRef>
          </c:tx>
          <c:spPr>
            <a:solidFill>
              <a:schemeClr val="accent1"/>
            </a:solidFill>
            <a:ln>
              <a:noFill/>
            </a:ln>
            <a:effectLst/>
          </c:spPr>
          <c:invertIfNegative val="0"/>
          <c:cat>
            <c:strRef>
              <c:f>Sheet1!$A$2:$A$4</c:f>
              <c:strCache>
                <c:ptCount val="3"/>
                <c:pt idx="0">
                  <c:v>Unique Visitors</c:v>
                </c:pt>
                <c:pt idx="1">
                  <c:v>New  Visits</c:v>
                </c:pt>
                <c:pt idx="2">
                  <c:v>Page Views</c:v>
                </c:pt>
              </c:strCache>
            </c:strRef>
          </c:cat>
          <c:val>
            <c:numRef>
              <c:f>Sheet1!$B$2:$B$4</c:f>
              <c:numCache>
                <c:formatCode>#,##0</c:formatCode>
                <c:ptCount val="3"/>
                <c:pt idx="0">
                  <c:v>8697</c:v>
                </c:pt>
                <c:pt idx="1">
                  <c:v>7360</c:v>
                </c:pt>
                <c:pt idx="2">
                  <c:v>25615</c:v>
                </c:pt>
              </c:numCache>
            </c:numRef>
          </c:val>
          <c:extLst>
            <c:ext xmlns:c16="http://schemas.microsoft.com/office/drawing/2014/chart" uri="{C3380CC4-5D6E-409C-BE32-E72D297353CC}">
              <c16:uniqueId val="{00000000-49DD-45A1-8C1D-B6BBC83CF9C9}"/>
            </c:ext>
          </c:extLst>
        </c:ser>
        <c:ser>
          <c:idx val="1"/>
          <c:order val="1"/>
          <c:tx>
            <c:strRef>
              <c:f>Sheet1!$C$1</c:f>
              <c:strCache>
                <c:ptCount val="1"/>
                <c:pt idx="0">
                  <c:v>September</c:v>
                </c:pt>
              </c:strCache>
            </c:strRef>
          </c:tx>
          <c:spPr>
            <a:solidFill>
              <a:schemeClr val="accent2"/>
            </a:solidFill>
            <a:ln>
              <a:noFill/>
            </a:ln>
            <a:effectLst/>
          </c:spPr>
          <c:invertIfNegative val="0"/>
          <c:cat>
            <c:strRef>
              <c:f>Sheet1!$A$2:$A$4</c:f>
              <c:strCache>
                <c:ptCount val="3"/>
                <c:pt idx="0">
                  <c:v>Unique Visitors</c:v>
                </c:pt>
                <c:pt idx="1">
                  <c:v>New  Visits</c:v>
                </c:pt>
                <c:pt idx="2">
                  <c:v>Page Views</c:v>
                </c:pt>
              </c:strCache>
            </c:strRef>
          </c:cat>
          <c:val>
            <c:numRef>
              <c:f>Sheet1!$C$2:$C$4</c:f>
              <c:numCache>
                <c:formatCode>#,##0</c:formatCode>
                <c:ptCount val="3"/>
                <c:pt idx="0">
                  <c:v>10442</c:v>
                </c:pt>
                <c:pt idx="1">
                  <c:v>8817</c:v>
                </c:pt>
                <c:pt idx="2">
                  <c:v>26596</c:v>
                </c:pt>
              </c:numCache>
            </c:numRef>
          </c:val>
          <c:extLst>
            <c:ext xmlns:c16="http://schemas.microsoft.com/office/drawing/2014/chart" uri="{C3380CC4-5D6E-409C-BE32-E72D297353CC}">
              <c16:uniqueId val="{00000001-49DD-45A1-8C1D-B6BBC83CF9C9}"/>
            </c:ext>
          </c:extLst>
        </c:ser>
        <c:ser>
          <c:idx val="2"/>
          <c:order val="2"/>
          <c:tx>
            <c:strRef>
              <c:f>Sheet1!$D$1</c:f>
              <c:strCache>
                <c:ptCount val="1"/>
                <c:pt idx="0">
                  <c:v>October</c:v>
                </c:pt>
              </c:strCache>
            </c:strRef>
          </c:tx>
          <c:spPr>
            <a:solidFill>
              <a:schemeClr val="accent3"/>
            </a:solidFill>
            <a:ln>
              <a:noFill/>
            </a:ln>
            <a:effectLst/>
          </c:spPr>
          <c:invertIfNegative val="0"/>
          <c:cat>
            <c:strRef>
              <c:f>Sheet1!$A$2:$A$4</c:f>
              <c:strCache>
                <c:ptCount val="3"/>
                <c:pt idx="0">
                  <c:v>Unique Visitors</c:v>
                </c:pt>
                <c:pt idx="1">
                  <c:v>New  Visits</c:v>
                </c:pt>
                <c:pt idx="2">
                  <c:v>Page Views</c:v>
                </c:pt>
              </c:strCache>
            </c:strRef>
          </c:cat>
          <c:val>
            <c:numRef>
              <c:f>Sheet1!$D$2:$D$4</c:f>
              <c:numCache>
                <c:formatCode>#,##0</c:formatCode>
                <c:ptCount val="3"/>
                <c:pt idx="0">
                  <c:v>11711</c:v>
                </c:pt>
                <c:pt idx="1">
                  <c:v>9876</c:v>
                </c:pt>
                <c:pt idx="2">
                  <c:v>29257</c:v>
                </c:pt>
              </c:numCache>
            </c:numRef>
          </c:val>
          <c:extLst>
            <c:ext xmlns:c16="http://schemas.microsoft.com/office/drawing/2014/chart" uri="{C3380CC4-5D6E-409C-BE32-E72D297353CC}">
              <c16:uniqueId val="{00000001-AD1D-4D58-9F9C-99A90CA6E3E5}"/>
            </c:ext>
          </c:extLst>
        </c:ser>
        <c:dLbls>
          <c:showLegendKey val="0"/>
          <c:showVal val="0"/>
          <c:showCatName val="0"/>
          <c:showSerName val="0"/>
          <c:showPercent val="0"/>
          <c:showBubbleSize val="0"/>
        </c:dLbls>
        <c:gapWidth val="219"/>
        <c:axId val="259718831"/>
        <c:axId val="259709263"/>
      </c:barChart>
      <c:catAx>
        <c:axId val="25971883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59709263"/>
        <c:crosses val="autoZero"/>
        <c:auto val="1"/>
        <c:lblAlgn val="ctr"/>
        <c:lblOffset val="100"/>
        <c:noMultiLvlLbl val="0"/>
      </c:catAx>
      <c:valAx>
        <c:axId val="259709263"/>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59718831"/>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197"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August</c:v>
                </c:pt>
              </c:strCache>
            </c:strRef>
          </c:tx>
          <c:spPr>
            <a:solidFill>
              <a:schemeClr val="accent6"/>
            </a:solidFill>
            <a:ln>
              <a:noFill/>
            </a:ln>
            <a:effectLst/>
          </c:spPr>
          <c:invertIfNegative val="0"/>
          <c:cat>
            <c:strRef>
              <c:f>Sheet1!$A$2</c:f>
              <c:strCache>
                <c:ptCount val="1"/>
                <c:pt idx="0">
                  <c:v>Google Clicks</c:v>
                </c:pt>
              </c:strCache>
            </c:strRef>
          </c:cat>
          <c:val>
            <c:numRef>
              <c:f>Sheet1!$B$2</c:f>
              <c:numCache>
                <c:formatCode>#,##0</c:formatCode>
                <c:ptCount val="1"/>
                <c:pt idx="0">
                  <c:v>1519</c:v>
                </c:pt>
              </c:numCache>
            </c:numRef>
          </c:val>
          <c:extLst>
            <c:ext xmlns:c16="http://schemas.microsoft.com/office/drawing/2014/chart" uri="{C3380CC4-5D6E-409C-BE32-E72D297353CC}">
              <c16:uniqueId val="{00000000-FA90-43F9-8398-980C1D06665B}"/>
            </c:ext>
          </c:extLst>
        </c:ser>
        <c:ser>
          <c:idx val="1"/>
          <c:order val="1"/>
          <c:tx>
            <c:strRef>
              <c:f>Sheet1!$C$1</c:f>
              <c:strCache>
                <c:ptCount val="1"/>
                <c:pt idx="0">
                  <c:v>September</c:v>
                </c:pt>
              </c:strCache>
            </c:strRef>
          </c:tx>
          <c:spPr>
            <a:solidFill>
              <a:schemeClr val="accent5"/>
            </a:solidFill>
            <a:ln>
              <a:noFill/>
            </a:ln>
            <a:effectLst/>
          </c:spPr>
          <c:invertIfNegative val="0"/>
          <c:cat>
            <c:strRef>
              <c:f>Sheet1!$A$2</c:f>
              <c:strCache>
                <c:ptCount val="1"/>
                <c:pt idx="0">
                  <c:v>Google Clicks</c:v>
                </c:pt>
              </c:strCache>
            </c:strRef>
          </c:cat>
          <c:val>
            <c:numRef>
              <c:f>Sheet1!$C$2</c:f>
              <c:numCache>
                <c:formatCode>#,##0</c:formatCode>
                <c:ptCount val="1"/>
                <c:pt idx="0">
                  <c:v>1816</c:v>
                </c:pt>
              </c:numCache>
            </c:numRef>
          </c:val>
          <c:extLst>
            <c:ext xmlns:c16="http://schemas.microsoft.com/office/drawing/2014/chart" uri="{C3380CC4-5D6E-409C-BE32-E72D297353CC}">
              <c16:uniqueId val="{00000001-FA90-43F9-8398-980C1D06665B}"/>
            </c:ext>
          </c:extLst>
        </c:ser>
        <c:ser>
          <c:idx val="2"/>
          <c:order val="2"/>
          <c:tx>
            <c:strRef>
              <c:f>Sheet1!$D$1</c:f>
              <c:strCache>
                <c:ptCount val="1"/>
                <c:pt idx="0">
                  <c:v>October</c:v>
                </c:pt>
              </c:strCache>
            </c:strRef>
          </c:tx>
          <c:spPr>
            <a:solidFill>
              <a:schemeClr val="accent4"/>
            </a:solidFill>
            <a:ln>
              <a:noFill/>
            </a:ln>
            <a:effectLst/>
          </c:spPr>
          <c:invertIfNegative val="0"/>
          <c:cat>
            <c:strRef>
              <c:f>Sheet1!$A$2</c:f>
              <c:strCache>
                <c:ptCount val="1"/>
                <c:pt idx="0">
                  <c:v>Google Clicks</c:v>
                </c:pt>
              </c:strCache>
            </c:strRef>
          </c:cat>
          <c:val>
            <c:numRef>
              <c:f>Sheet1!$D$2</c:f>
              <c:numCache>
                <c:formatCode>#,##0</c:formatCode>
                <c:ptCount val="1"/>
                <c:pt idx="0">
                  <c:v>2994</c:v>
                </c:pt>
              </c:numCache>
            </c:numRef>
          </c:val>
          <c:extLst>
            <c:ext xmlns:c16="http://schemas.microsoft.com/office/drawing/2014/chart" uri="{C3380CC4-5D6E-409C-BE32-E72D297353CC}">
              <c16:uniqueId val="{00000001-1C73-47E5-8EED-AFB3C43EC449}"/>
            </c:ext>
          </c:extLst>
        </c:ser>
        <c:dLbls>
          <c:showLegendKey val="0"/>
          <c:showVal val="0"/>
          <c:showCatName val="0"/>
          <c:showSerName val="0"/>
          <c:showPercent val="0"/>
          <c:showBubbleSize val="0"/>
        </c:dLbls>
        <c:gapWidth val="219"/>
        <c:overlap val="-27"/>
        <c:axId val="874865535"/>
        <c:axId val="874866783"/>
      </c:barChart>
      <c:catAx>
        <c:axId val="874865535"/>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74866783"/>
        <c:crosses val="autoZero"/>
        <c:auto val="1"/>
        <c:lblAlgn val="ctr"/>
        <c:lblOffset val="100"/>
        <c:noMultiLvlLbl val="0"/>
      </c:catAx>
      <c:valAx>
        <c:axId val="874866783"/>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74865535"/>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197"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Google</a:t>
            </a:r>
            <a:r>
              <a:rPr lang="en-US" baseline="0" dirty="0"/>
              <a:t> Search Ads</a:t>
            </a:r>
            <a:endParaRPr lang="en-US" dirty="0"/>
          </a:p>
        </c:rich>
      </c:tx>
      <c:layout>
        <c:manualLayout>
          <c:xMode val="edge"/>
          <c:yMode val="edge"/>
          <c:x val="6.8818372845032311E-2"/>
          <c:y val="3.3141486747972043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August</c:v>
                </c:pt>
              </c:strCache>
            </c:strRef>
          </c:tx>
          <c:spPr>
            <a:solidFill>
              <a:schemeClr val="accent6"/>
            </a:solidFill>
            <a:ln>
              <a:noFill/>
            </a:ln>
            <a:effectLst/>
          </c:spPr>
          <c:invertIfNegative val="0"/>
          <c:cat>
            <c:strRef>
              <c:f>Sheet1!$A$2</c:f>
              <c:strCache>
                <c:ptCount val="1"/>
                <c:pt idx="0">
                  <c:v>Google Impressions</c:v>
                </c:pt>
              </c:strCache>
            </c:strRef>
          </c:cat>
          <c:val>
            <c:numRef>
              <c:f>Sheet1!$B$2</c:f>
              <c:numCache>
                <c:formatCode>#,##0</c:formatCode>
                <c:ptCount val="1"/>
                <c:pt idx="0">
                  <c:v>32580</c:v>
                </c:pt>
              </c:numCache>
            </c:numRef>
          </c:val>
          <c:extLst>
            <c:ext xmlns:c16="http://schemas.microsoft.com/office/drawing/2014/chart" uri="{C3380CC4-5D6E-409C-BE32-E72D297353CC}">
              <c16:uniqueId val="{00000000-6E39-424F-9869-865875777FCC}"/>
            </c:ext>
          </c:extLst>
        </c:ser>
        <c:ser>
          <c:idx val="1"/>
          <c:order val="1"/>
          <c:tx>
            <c:strRef>
              <c:f>Sheet1!$C$1</c:f>
              <c:strCache>
                <c:ptCount val="1"/>
                <c:pt idx="0">
                  <c:v>September</c:v>
                </c:pt>
              </c:strCache>
            </c:strRef>
          </c:tx>
          <c:spPr>
            <a:solidFill>
              <a:schemeClr val="accent5"/>
            </a:solidFill>
            <a:ln>
              <a:noFill/>
            </a:ln>
            <a:effectLst/>
          </c:spPr>
          <c:invertIfNegative val="0"/>
          <c:cat>
            <c:strRef>
              <c:f>Sheet1!$A$2</c:f>
              <c:strCache>
                <c:ptCount val="1"/>
                <c:pt idx="0">
                  <c:v>Google Impressions</c:v>
                </c:pt>
              </c:strCache>
            </c:strRef>
          </c:cat>
          <c:val>
            <c:numRef>
              <c:f>Sheet1!$C$2</c:f>
              <c:numCache>
                <c:formatCode>#,##0</c:formatCode>
                <c:ptCount val="1"/>
                <c:pt idx="0">
                  <c:v>41938</c:v>
                </c:pt>
              </c:numCache>
            </c:numRef>
          </c:val>
          <c:extLst>
            <c:ext xmlns:c16="http://schemas.microsoft.com/office/drawing/2014/chart" uri="{C3380CC4-5D6E-409C-BE32-E72D297353CC}">
              <c16:uniqueId val="{00000001-6E39-424F-9869-865875777FCC}"/>
            </c:ext>
          </c:extLst>
        </c:ser>
        <c:ser>
          <c:idx val="2"/>
          <c:order val="2"/>
          <c:tx>
            <c:strRef>
              <c:f>Sheet1!$D$1</c:f>
              <c:strCache>
                <c:ptCount val="1"/>
                <c:pt idx="0">
                  <c:v>October</c:v>
                </c:pt>
              </c:strCache>
            </c:strRef>
          </c:tx>
          <c:spPr>
            <a:solidFill>
              <a:schemeClr val="accent4"/>
            </a:solidFill>
            <a:ln>
              <a:noFill/>
            </a:ln>
            <a:effectLst/>
          </c:spPr>
          <c:invertIfNegative val="0"/>
          <c:cat>
            <c:strRef>
              <c:f>Sheet1!$A$2</c:f>
              <c:strCache>
                <c:ptCount val="1"/>
                <c:pt idx="0">
                  <c:v>Google Impressions</c:v>
                </c:pt>
              </c:strCache>
            </c:strRef>
          </c:cat>
          <c:val>
            <c:numRef>
              <c:f>Sheet1!$D$2</c:f>
              <c:numCache>
                <c:formatCode>#,##0</c:formatCode>
                <c:ptCount val="1"/>
                <c:pt idx="0">
                  <c:v>173128</c:v>
                </c:pt>
              </c:numCache>
            </c:numRef>
          </c:val>
          <c:extLst>
            <c:ext xmlns:c16="http://schemas.microsoft.com/office/drawing/2014/chart" uri="{C3380CC4-5D6E-409C-BE32-E72D297353CC}">
              <c16:uniqueId val="{00000002-6E39-424F-9869-865875777FCC}"/>
            </c:ext>
          </c:extLst>
        </c:ser>
        <c:dLbls>
          <c:showLegendKey val="0"/>
          <c:showVal val="0"/>
          <c:showCatName val="0"/>
          <c:showSerName val="0"/>
          <c:showPercent val="0"/>
          <c:showBubbleSize val="0"/>
        </c:dLbls>
        <c:gapWidth val="219"/>
        <c:overlap val="-27"/>
        <c:axId val="489279343"/>
        <c:axId val="489281839"/>
      </c:barChart>
      <c:catAx>
        <c:axId val="48927934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89281839"/>
        <c:crosses val="autoZero"/>
        <c:auto val="1"/>
        <c:lblAlgn val="ctr"/>
        <c:lblOffset val="100"/>
        <c:noMultiLvlLbl val="0"/>
      </c:catAx>
      <c:valAx>
        <c:axId val="489281839"/>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89279343"/>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197"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Aug.</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cat>
            <c:strRef>
              <c:f>Sheet1!$A$2</c:f>
              <c:strCache>
                <c:ptCount val="1"/>
                <c:pt idx="0">
                  <c:v>Facebook Impressions</c:v>
                </c:pt>
              </c:strCache>
            </c:strRef>
          </c:cat>
          <c:val>
            <c:numRef>
              <c:f>Sheet1!$B$2</c:f>
              <c:numCache>
                <c:formatCode>#,##0</c:formatCode>
                <c:ptCount val="1"/>
                <c:pt idx="0">
                  <c:v>558878</c:v>
                </c:pt>
              </c:numCache>
            </c:numRef>
          </c:val>
          <c:extLst>
            <c:ext xmlns:c16="http://schemas.microsoft.com/office/drawing/2014/chart" uri="{C3380CC4-5D6E-409C-BE32-E72D297353CC}">
              <c16:uniqueId val="{00000000-B57C-42A3-9994-837D73262CB6}"/>
            </c:ext>
          </c:extLst>
        </c:ser>
        <c:ser>
          <c:idx val="1"/>
          <c:order val="1"/>
          <c:tx>
            <c:strRef>
              <c:f>Sheet1!$C$1</c:f>
              <c:strCache>
                <c:ptCount val="1"/>
                <c:pt idx="0">
                  <c:v>Sept.</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c:spPr>
          <c:invertIfNegative val="0"/>
          <c:cat>
            <c:strRef>
              <c:f>Sheet1!$A$2</c:f>
              <c:strCache>
                <c:ptCount val="1"/>
                <c:pt idx="0">
                  <c:v>Facebook Impressions</c:v>
                </c:pt>
              </c:strCache>
            </c:strRef>
          </c:cat>
          <c:val>
            <c:numRef>
              <c:f>Sheet1!$C$2</c:f>
              <c:numCache>
                <c:formatCode>#,##0</c:formatCode>
                <c:ptCount val="1"/>
                <c:pt idx="0">
                  <c:v>739689</c:v>
                </c:pt>
              </c:numCache>
            </c:numRef>
          </c:val>
          <c:extLst>
            <c:ext xmlns:c16="http://schemas.microsoft.com/office/drawing/2014/chart" uri="{C3380CC4-5D6E-409C-BE32-E72D297353CC}">
              <c16:uniqueId val="{00000003-B57C-42A3-9994-837D73262CB6}"/>
            </c:ext>
          </c:extLst>
        </c:ser>
        <c:ser>
          <c:idx val="2"/>
          <c:order val="2"/>
          <c:tx>
            <c:strRef>
              <c:f>Sheet1!$D$1</c:f>
              <c:strCache>
                <c:ptCount val="1"/>
                <c:pt idx="0">
                  <c:v>Oct.</c:v>
                </c:pt>
              </c:strCache>
            </c:strRef>
          </c:tx>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c:spPr>
          <c:invertIfNegative val="0"/>
          <c:cat>
            <c:strRef>
              <c:f>Sheet1!$A$2</c:f>
              <c:strCache>
                <c:ptCount val="1"/>
                <c:pt idx="0">
                  <c:v>Facebook Impressions</c:v>
                </c:pt>
              </c:strCache>
            </c:strRef>
          </c:cat>
          <c:val>
            <c:numRef>
              <c:f>Sheet1!$D$2</c:f>
              <c:numCache>
                <c:formatCode>#,##0</c:formatCode>
                <c:ptCount val="1"/>
                <c:pt idx="0">
                  <c:v>728381</c:v>
                </c:pt>
              </c:numCache>
            </c:numRef>
          </c:val>
          <c:extLst>
            <c:ext xmlns:c16="http://schemas.microsoft.com/office/drawing/2014/chart" uri="{C3380CC4-5D6E-409C-BE32-E72D297353CC}">
              <c16:uniqueId val="{00000001-9539-4E8A-8E55-68243B967E04}"/>
            </c:ext>
          </c:extLst>
        </c:ser>
        <c:dLbls>
          <c:showLegendKey val="0"/>
          <c:showVal val="0"/>
          <c:showCatName val="0"/>
          <c:showSerName val="0"/>
          <c:showPercent val="0"/>
          <c:showBubbleSize val="0"/>
        </c:dLbls>
        <c:gapWidth val="100"/>
        <c:overlap val="-24"/>
        <c:axId val="366063247"/>
        <c:axId val="366062415"/>
      </c:barChart>
      <c:catAx>
        <c:axId val="366063247"/>
        <c:scaling>
          <c:orientation val="minMax"/>
        </c:scaling>
        <c:delete val="1"/>
        <c:axPos val="b"/>
        <c:numFmt formatCode="General" sourceLinked="1"/>
        <c:majorTickMark val="none"/>
        <c:minorTickMark val="none"/>
        <c:tickLblPos val="nextTo"/>
        <c:crossAx val="366062415"/>
        <c:crosses val="autoZero"/>
        <c:auto val="1"/>
        <c:lblAlgn val="ctr"/>
        <c:lblOffset val="100"/>
        <c:noMultiLvlLbl val="0"/>
      </c:catAx>
      <c:valAx>
        <c:axId val="366062415"/>
        <c:scaling>
          <c:orientation val="minMax"/>
        </c:scaling>
        <c:delete val="1"/>
        <c:axPos val="l"/>
        <c:majorGridlines>
          <c:spPr>
            <a:ln w="9525" cap="flat" cmpd="sng" algn="ctr">
              <a:solidFill>
                <a:schemeClr val="tx2">
                  <a:lumMod val="15000"/>
                  <a:lumOff val="85000"/>
                </a:schemeClr>
              </a:solidFill>
              <a:round/>
            </a:ln>
            <a:effectLst/>
          </c:spPr>
        </c:majorGridlines>
        <c:numFmt formatCode="#,##0" sourceLinked="1"/>
        <c:majorTickMark val="none"/>
        <c:minorTickMark val="none"/>
        <c:tickLblPos val="nextTo"/>
        <c:crossAx val="366063247"/>
        <c:crosses val="autoZero"/>
        <c:crossBetween val="between"/>
      </c:valAx>
      <c:dTable>
        <c:showHorzBorder val="1"/>
        <c:showVertBorder val="1"/>
        <c:showOutline val="1"/>
        <c:showKeys val="1"/>
        <c:spPr>
          <a:noFill/>
          <a:ln w="6350" cap="flat" cmpd="sng" algn="ctr">
            <a:solidFill>
              <a:schemeClr val="accent1"/>
            </a:solidFill>
            <a:prstDash val="solid"/>
            <a:miter lim="800000"/>
          </a:ln>
          <a:effectLst/>
        </c:spPr>
        <c:txPr>
          <a:bodyPr rot="0" spcFirstLastPara="1" vertOverflow="ellipsis" vert="horz" wrap="square" anchor="ctr" anchorCtr="1"/>
          <a:lstStyle/>
          <a:p>
            <a:pPr rtl="0">
              <a:defRPr sz="1197" b="0" i="0" u="none" strike="noStrike" kern="1200" baseline="0">
                <a:solidFill>
                  <a:schemeClr val="tx1"/>
                </a:solidFill>
                <a:latin typeface="+mn-lt"/>
                <a:ea typeface="+mn-ea"/>
                <a:cs typeface="+mn-cs"/>
              </a:defRPr>
            </a:pPr>
            <a:endParaRPr lang="en-US"/>
          </a:p>
        </c:txPr>
      </c:dTable>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8012774397977389"/>
          <c:y val="0.12076710763146965"/>
          <c:w val="0.53687484666148266"/>
          <c:h val="0.51509719512624763"/>
        </c:manualLayout>
      </c:layout>
      <c:barChart>
        <c:barDir val="col"/>
        <c:grouping val="clustered"/>
        <c:varyColors val="0"/>
        <c:ser>
          <c:idx val="0"/>
          <c:order val="0"/>
          <c:tx>
            <c:strRef>
              <c:f>Sheet1!$B$1</c:f>
              <c:strCache>
                <c:ptCount val="1"/>
                <c:pt idx="0">
                  <c:v>Aug.</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cat>
            <c:strRef>
              <c:f>Sheet1!$A$2</c:f>
              <c:strCache>
                <c:ptCount val="1"/>
                <c:pt idx="0">
                  <c:v>Facebook Reach</c:v>
                </c:pt>
              </c:strCache>
            </c:strRef>
          </c:cat>
          <c:val>
            <c:numRef>
              <c:f>Sheet1!$B$2</c:f>
              <c:numCache>
                <c:formatCode>#,##0</c:formatCode>
                <c:ptCount val="1"/>
                <c:pt idx="0">
                  <c:v>29183</c:v>
                </c:pt>
              </c:numCache>
            </c:numRef>
          </c:val>
          <c:extLst>
            <c:ext xmlns:c16="http://schemas.microsoft.com/office/drawing/2014/chart" uri="{C3380CC4-5D6E-409C-BE32-E72D297353CC}">
              <c16:uniqueId val="{00000000-57AB-405C-80D9-389663DC952C}"/>
            </c:ext>
          </c:extLst>
        </c:ser>
        <c:ser>
          <c:idx val="1"/>
          <c:order val="1"/>
          <c:tx>
            <c:strRef>
              <c:f>Sheet1!$C$1</c:f>
              <c:strCache>
                <c:ptCount val="1"/>
                <c:pt idx="0">
                  <c:v>Sept.</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c:spPr>
          <c:invertIfNegative val="0"/>
          <c:cat>
            <c:strRef>
              <c:f>Sheet1!$A$2</c:f>
              <c:strCache>
                <c:ptCount val="1"/>
                <c:pt idx="0">
                  <c:v>Facebook Reach</c:v>
                </c:pt>
              </c:strCache>
            </c:strRef>
          </c:cat>
          <c:val>
            <c:numRef>
              <c:f>Sheet1!$C$2</c:f>
              <c:numCache>
                <c:formatCode>#,##0</c:formatCode>
                <c:ptCount val="1"/>
                <c:pt idx="0">
                  <c:v>35448</c:v>
                </c:pt>
              </c:numCache>
            </c:numRef>
          </c:val>
          <c:extLst>
            <c:ext xmlns:c16="http://schemas.microsoft.com/office/drawing/2014/chart" uri="{C3380CC4-5D6E-409C-BE32-E72D297353CC}">
              <c16:uniqueId val="{00000001-57AB-405C-80D9-389663DC952C}"/>
            </c:ext>
          </c:extLst>
        </c:ser>
        <c:ser>
          <c:idx val="2"/>
          <c:order val="2"/>
          <c:tx>
            <c:strRef>
              <c:f>Sheet1!$D$1</c:f>
              <c:strCache>
                <c:ptCount val="1"/>
                <c:pt idx="0">
                  <c:v>Oct.</c:v>
                </c:pt>
              </c:strCache>
            </c:strRef>
          </c:tx>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c:spPr>
          <c:invertIfNegative val="0"/>
          <c:cat>
            <c:strRef>
              <c:f>Sheet1!$A$2</c:f>
              <c:strCache>
                <c:ptCount val="1"/>
                <c:pt idx="0">
                  <c:v>Facebook Reach</c:v>
                </c:pt>
              </c:strCache>
            </c:strRef>
          </c:cat>
          <c:val>
            <c:numRef>
              <c:f>Sheet1!$D$2</c:f>
              <c:numCache>
                <c:formatCode>#,##0</c:formatCode>
                <c:ptCount val="1"/>
                <c:pt idx="0">
                  <c:v>33951</c:v>
                </c:pt>
              </c:numCache>
            </c:numRef>
          </c:val>
          <c:extLst>
            <c:ext xmlns:c16="http://schemas.microsoft.com/office/drawing/2014/chart" uri="{C3380CC4-5D6E-409C-BE32-E72D297353CC}">
              <c16:uniqueId val="{00000001-6DAA-4E71-9B5D-69CE6E9F4FBF}"/>
            </c:ext>
          </c:extLst>
        </c:ser>
        <c:dLbls>
          <c:showLegendKey val="0"/>
          <c:showVal val="0"/>
          <c:showCatName val="0"/>
          <c:showSerName val="0"/>
          <c:showPercent val="0"/>
          <c:showBubbleSize val="0"/>
        </c:dLbls>
        <c:gapWidth val="100"/>
        <c:overlap val="-24"/>
        <c:axId val="363765919"/>
        <c:axId val="363770079"/>
      </c:barChart>
      <c:catAx>
        <c:axId val="363765919"/>
        <c:scaling>
          <c:orientation val="minMax"/>
        </c:scaling>
        <c:delete val="1"/>
        <c:axPos val="b"/>
        <c:numFmt formatCode="General" sourceLinked="1"/>
        <c:majorTickMark val="none"/>
        <c:minorTickMark val="none"/>
        <c:tickLblPos val="nextTo"/>
        <c:crossAx val="363770079"/>
        <c:crosses val="autoZero"/>
        <c:auto val="1"/>
        <c:lblAlgn val="ctr"/>
        <c:lblOffset val="100"/>
        <c:noMultiLvlLbl val="0"/>
      </c:catAx>
      <c:valAx>
        <c:axId val="363770079"/>
        <c:scaling>
          <c:orientation val="minMax"/>
        </c:scaling>
        <c:delete val="1"/>
        <c:axPos val="l"/>
        <c:majorGridlines>
          <c:spPr>
            <a:ln w="9525" cap="flat" cmpd="sng" algn="ctr">
              <a:solidFill>
                <a:schemeClr val="tx2">
                  <a:lumMod val="15000"/>
                  <a:lumOff val="85000"/>
                </a:schemeClr>
              </a:solidFill>
              <a:round/>
            </a:ln>
            <a:effectLst/>
          </c:spPr>
        </c:majorGridlines>
        <c:numFmt formatCode="#,##0" sourceLinked="1"/>
        <c:majorTickMark val="none"/>
        <c:minorTickMark val="none"/>
        <c:tickLblPos val="nextTo"/>
        <c:crossAx val="363765919"/>
        <c:crosses val="autoZero"/>
        <c:crossBetween val="between"/>
      </c:valAx>
      <c:dTable>
        <c:showHorzBorder val="1"/>
        <c:showVertBorder val="1"/>
        <c:showOutline val="1"/>
        <c:showKeys val="1"/>
        <c:spPr>
          <a:noFill/>
          <a:ln w="6350" cap="flat" cmpd="sng" algn="ctr">
            <a:solidFill>
              <a:schemeClr val="accent2"/>
            </a:solidFill>
            <a:prstDash val="solid"/>
            <a:miter lim="800000"/>
          </a:ln>
          <a:effectLst/>
        </c:spPr>
        <c:txPr>
          <a:bodyPr rot="0" spcFirstLastPara="1" vertOverflow="ellipsis" vert="horz" wrap="square" anchor="ctr" anchorCtr="1"/>
          <a:lstStyle/>
          <a:p>
            <a:pPr rtl="0">
              <a:defRPr sz="1197" b="0" i="0" u="none" strike="noStrike" kern="1200" baseline="0">
                <a:solidFill>
                  <a:schemeClr val="tx1"/>
                </a:solidFill>
                <a:latin typeface="+mn-lt"/>
                <a:ea typeface="+mn-ea"/>
                <a:cs typeface="+mn-cs"/>
              </a:defRPr>
            </a:pPr>
            <a:endParaRPr lang="en-US"/>
          </a:p>
        </c:txPr>
      </c:dTable>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1913273492886249"/>
          <c:y val="0.38365679463741631"/>
          <c:w val="0.53629920655759666"/>
          <c:h val="0.2837297582774731"/>
        </c:manualLayout>
      </c:layout>
      <c:barChart>
        <c:barDir val="col"/>
        <c:grouping val="clustered"/>
        <c:varyColors val="0"/>
        <c:ser>
          <c:idx val="0"/>
          <c:order val="0"/>
          <c:tx>
            <c:strRef>
              <c:f>Sheet1!$B$1</c:f>
              <c:strCache>
                <c:ptCount val="1"/>
                <c:pt idx="0">
                  <c:v>Aug.</c:v>
                </c:pt>
              </c:strCache>
            </c:strRef>
          </c:tx>
          <c:spPr>
            <a:solidFill>
              <a:schemeClr val="accent1"/>
            </a:solidFill>
            <a:ln>
              <a:noFill/>
            </a:ln>
            <a:effectLst/>
          </c:spPr>
          <c:invertIfNegative val="0"/>
          <c:dLbls>
            <c:delete val="1"/>
          </c:dLbls>
          <c:cat>
            <c:strRef>
              <c:f>Sheet1!$A$2</c:f>
              <c:strCache>
                <c:ptCount val="1"/>
                <c:pt idx="0">
                  <c:v>Facebook Clicks</c:v>
                </c:pt>
              </c:strCache>
            </c:strRef>
          </c:cat>
          <c:val>
            <c:numRef>
              <c:f>Sheet1!$B$2</c:f>
              <c:numCache>
                <c:formatCode>#,##0</c:formatCode>
                <c:ptCount val="1"/>
                <c:pt idx="0">
                  <c:v>1833</c:v>
                </c:pt>
              </c:numCache>
            </c:numRef>
          </c:val>
          <c:extLst>
            <c:ext xmlns:c16="http://schemas.microsoft.com/office/drawing/2014/chart" uri="{C3380CC4-5D6E-409C-BE32-E72D297353CC}">
              <c16:uniqueId val="{00000000-7B67-4C8D-A401-11AE9D8011EF}"/>
            </c:ext>
          </c:extLst>
        </c:ser>
        <c:ser>
          <c:idx val="1"/>
          <c:order val="1"/>
          <c:tx>
            <c:strRef>
              <c:f>Sheet1!$C$1</c:f>
              <c:strCache>
                <c:ptCount val="1"/>
                <c:pt idx="0">
                  <c:v>Sept.</c:v>
                </c:pt>
              </c:strCache>
            </c:strRef>
          </c:tx>
          <c:spPr>
            <a:solidFill>
              <a:schemeClr val="accent2"/>
            </a:solidFill>
            <a:ln>
              <a:noFill/>
            </a:ln>
            <a:effectLst/>
          </c:spPr>
          <c:invertIfNegative val="0"/>
          <c:dLbls>
            <c:delete val="1"/>
          </c:dLbls>
          <c:cat>
            <c:strRef>
              <c:f>Sheet1!$A$2</c:f>
              <c:strCache>
                <c:ptCount val="1"/>
                <c:pt idx="0">
                  <c:v>Facebook Clicks</c:v>
                </c:pt>
              </c:strCache>
            </c:strRef>
          </c:cat>
          <c:val>
            <c:numRef>
              <c:f>Sheet1!$C$2</c:f>
              <c:numCache>
                <c:formatCode>#,##0</c:formatCode>
                <c:ptCount val="1"/>
                <c:pt idx="0">
                  <c:v>2972</c:v>
                </c:pt>
              </c:numCache>
            </c:numRef>
          </c:val>
          <c:extLst>
            <c:ext xmlns:c16="http://schemas.microsoft.com/office/drawing/2014/chart" uri="{C3380CC4-5D6E-409C-BE32-E72D297353CC}">
              <c16:uniqueId val="{00000001-7B67-4C8D-A401-11AE9D8011EF}"/>
            </c:ext>
          </c:extLst>
        </c:ser>
        <c:ser>
          <c:idx val="2"/>
          <c:order val="2"/>
          <c:tx>
            <c:strRef>
              <c:f>Sheet1!$D$1</c:f>
              <c:strCache>
                <c:ptCount val="1"/>
                <c:pt idx="0">
                  <c:v>Oct.</c:v>
                </c:pt>
              </c:strCache>
            </c:strRef>
          </c:tx>
          <c:spPr>
            <a:solidFill>
              <a:schemeClr val="accent3"/>
            </a:solidFill>
            <a:ln>
              <a:noFill/>
            </a:ln>
            <a:effectLst/>
          </c:spPr>
          <c:invertIfNegative val="0"/>
          <c:dLbls>
            <c:delete val="1"/>
          </c:dLbls>
          <c:cat>
            <c:strRef>
              <c:f>Sheet1!$A$2</c:f>
              <c:strCache>
                <c:ptCount val="1"/>
                <c:pt idx="0">
                  <c:v>Facebook Clicks</c:v>
                </c:pt>
              </c:strCache>
            </c:strRef>
          </c:cat>
          <c:val>
            <c:numRef>
              <c:f>Sheet1!$D$2</c:f>
              <c:numCache>
                <c:formatCode>#,##0</c:formatCode>
                <c:ptCount val="1"/>
                <c:pt idx="0">
                  <c:v>2116</c:v>
                </c:pt>
              </c:numCache>
            </c:numRef>
          </c:val>
          <c:extLst>
            <c:ext xmlns:c16="http://schemas.microsoft.com/office/drawing/2014/chart" uri="{C3380CC4-5D6E-409C-BE32-E72D297353CC}">
              <c16:uniqueId val="{00000001-82AD-4628-8FB5-28A4B46877DA}"/>
            </c:ext>
          </c:extLst>
        </c:ser>
        <c:dLbls>
          <c:dLblPos val="inEnd"/>
          <c:showLegendKey val="0"/>
          <c:showVal val="1"/>
          <c:showCatName val="0"/>
          <c:showSerName val="0"/>
          <c:showPercent val="0"/>
          <c:showBubbleSize val="0"/>
        </c:dLbls>
        <c:gapWidth val="219"/>
        <c:overlap val="-27"/>
        <c:axId val="1219387775"/>
        <c:axId val="1219385279"/>
      </c:barChart>
      <c:catAx>
        <c:axId val="121938777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19385279"/>
        <c:crosses val="autoZero"/>
        <c:auto val="1"/>
        <c:lblAlgn val="ctr"/>
        <c:lblOffset val="100"/>
        <c:noMultiLvlLbl val="0"/>
      </c:catAx>
      <c:valAx>
        <c:axId val="1219385279"/>
        <c:scaling>
          <c:orientation val="minMax"/>
        </c:scaling>
        <c:delete val="1"/>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1219387775"/>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197"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Aug.</c:v>
                </c:pt>
              </c:strCache>
            </c:strRef>
          </c:tx>
          <c:spPr>
            <a:solidFill>
              <a:schemeClr val="accent1"/>
            </a:solidFill>
            <a:ln>
              <a:noFill/>
            </a:ln>
            <a:effectLst/>
          </c:spPr>
          <c:invertIfNegative val="0"/>
          <c:dLbls>
            <c:delete val="1"/>
          </c:dLbls>
          <c:cat>
            <c:strRef>
              <c:f>Sheet1!$A$2</c:f>
              <c:strCache>
                <c:ptCount val="1"/>
                <c:pt idx="0">
                  <c:v>Facebook Followers</c:v>
                </c:pt>
              </c:strCache>
            </c:strRef>
          </c:cat>
          <c:val>
            <c:numRef>
              <c:f>Sheet1!$B$2</c:f>
              <c:numCache>
                <c:formatCode>General</c:formatCode>
                <c:ptCount val="1"/>
                <c:pt idx="0">
                  <c:v>313</c:v>
                </c:pt>
              </c:numCache>
            </c:numRef>
          </c:val>
          <c:extLst>
            <c:ext xmlns:c16="http://schemas.microsoft.com/office/drawing/2014/chart" uri="{C3380CC4-5D6E-409C-BE32-E72D297353CC}">
              <c16:uniqueId val="{00000000-DCF0-4D4F-B8B9-7FB7EC5E2CFE}"/>
            </c:ext>
          </c:extLst>
        </c:ser>
        <c:ser>
          <c:idx val="1"/>
          <c:order val="1"/>
          <c:tx>
            <c:strRef>
              <c:f>Sheet1!$C$1</c:f>
              <c:strCache>
                <c:ptCount val="1"/>
                <c:pt idx="0">
                  <c:v>Sept.</c:v>
                </c:pt>
              </c:strCache>
            </c:strRef>
          </c:tx>
          <c:spPr>
            <a:solidFill>
              <a:schemeClr val="accent2"/>
            </a:solidFill>
            <a:ln>
              <a:noFill/>
            </a:ln>
            <a:effectLst/>
          </c:spPr>
          <c:invertIfNegative val="0"/>
          <c:dLbls>
            <c:delete val="1"/>
          </c:dLbls>
          <c:cat>
            <c:strRef>
              <c:f>Sheet1!$A$2</c:f>
              <c:strCache>
                <c:ptCount val="1"/>
                <c:pt idx="0">
                  <c:v>Facebook Followers</c:v>
                </c:pt>
              </c:strCache>
            </c:strRef>
          </c:cat>
          <c:val>
            <c:numRef>
              <c:f>Sheet1!$C$2</c:f>
              <c:numCache>
                <c:formatCode>General</c:formatCode>
                <c:ptCount val="1"/>
                <c:pt idx="0">
                  <c:v>380</c:v>
                </c:pt>
              </c:numCache>
            </c:numRef>
          </c:val>
          <c:extLst>
            <c:ext xmlns:c16="http://schemas.microsoft.com/office/drawing/2014/chart" uri="{C3380CC4-5D6E-409C-BE32-E72D297353CC}">
              <c16:uniqueId val="{00000001-DCF0-4D4F-B8B9-7FB7EC5E2CFE}"/>
            </c:ext>
          </c:extLst>
        </c:ser>
        <c:ser>
          <c:idx val="2"/>
          <c:order val="2"/>
          <c:tx>
            <c:strRef>
              <c:f>Sheet1!$D$1</c:f>
              <c:strCache>
                <c:ptCount val="1"/>
                <c:pt idx="0">
                  <c:v>Oct.</c:v>
                </c:pt>
              </c:strCache>
            </c:strRef>
          </c:tx>
          <c:spPr>
            <a:solidFill>
              <a:schemeClr val="accent3"/>
            </a:solidFill>
            <a:ln>
              <a:noFill/>
            </a:ln>
            <a:effectLst/>
          </c:spPr>
          <c:invertIfNegative val="0"/>
          <c:dLbls>
            <c:delete val="1"/>
          </c:dLbls>
          <c:cat>
            <c:strRef>
              <c:f>Sheet1!$A$2</c:f>
              <c:strCache>
                <c:ptCount val="1"/>
                <c:pt idx="0">
                  <c:v>Facebook Followers</c:v>
                </c:pt>
              </c:strCache>
            </c:strRef>
          </c:cat>
          <c:val>
            <c:numRef>
              <c:f>Sheet1!$D$2</c:f>
              <c:numCache>
                <c:formatCode>General</c:formatCode>
                <c:ptCount val="1"/>
                <c:pt idx="0">
                  <c:v>394</c:v>
                </c:pt>
              </c:numCache>
            </c:numRef>
          </c:val>
          <c:extLst>
            <c:ext xmlns:c16="http://schemas.microsoft.com/office/drawing/2014/chart" uri="{C3380CC4-5D6E-409C-BE32-E72D297353CC}">
              <c16:uniqueId val="{00000001-69B9-4224-B33B-0F7A80241974}"/>
            </c:ext>
          </c:extLst>
        </c:ser>
        <c:dLbls>
          <c:dLblPos val="outEnd"/>
          <c:showLegendKey val="0"/>
          <c:showVal val="1"/>
          <c:showCatName val="0"/>
          <c:showSerName val="0"/>
          <c:showPercent val="0"/>
          <c:showBubbleSize val="0"/>
        </c:dLbls>
        <c:gapWidth val="219"/>
        <c:overlap val="-27"/>
        <c:axId val="1219407327"/>
        <c:axId val="1219407743"/>
      </c:barChart>
      <c:catAx>
        <c:axId val="121940732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19407743"/>
        <c:crosses val="autoZero"/>
        <c:auto val="1"/>
        <c:lblAlgn val="ctr"/>
        <c:lblOffset val="100"/>
        <c:noMultiLvlLbl val="0"/>
      </c:catAx>
      <c:valAx>
        <c:axId val="1219407743"/>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1219407327"/>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197"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5.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D6D41B5-CFE8-4F1D-BE62-9649627DCB12}" type="doc">
      <dgm:prSet loTypeId="urn:microsoft.com/office/officeart/2005/8/layout/list1" loCatId="list" qsTypeId="urn:microsoft.com/office/officeart/2005/8/quickstyle/simple1" qsCatId="simple" csTypeId="urn:microsoft.com/office/officeart/2005/8/colors/colorful2" csCatId="colorful" phldr="1"/>
      <dgm:spPr/>
      <dgm:t>
        <a:bodyPr/>
        <a:lstStyle/>
        <a:p>
          <a:endParaRPr lang="en-US"/>
        </a:p>
      </dgm:t>
    </dgm:pt>
    <dgm:pt modelId="{DDCB8E96-9788-4B01-90E4-B454DF867C25}">
      <dgm:prSet/>
      <dgm:spPr/>
      <dgm:t>
        <a:bodyPr/>
        <a:lstStyle/>
        <a:p>
          <a:r>
            <a:rPr lang="en-US" b="0" i="0"/>
            <a:t>CVS</a:t>
          </a:r>
          <a:endParaRPr lang="en-US"/>
        </a:p>
      </dgm:t>
    </dgm:pt>
    <dgm:pt modelId="{451EFD37-A8A8-4D12-9617-4C56E47C8749}" type="parTrans" cxnId="{6E896BAC-36C0-4FAB-8131-AE1C2B8697D2}">
      <dgm:prSet/>
      <dgm:spPr/>
      <dgm:t>
        <a:bodyPr/>
        <a:lstStyle/>
        <a:p>
          <a:endParaRPr lang="en-US"/>
        </a:p>
      </dgm:t>
    </dgm:pt>
    <dgm:pt modelId="{005C0D58-2177-4AFE-B280-06D420D9B3AF}" type="sibTrans" cxnId="{6E896BAC-36C0-4FAB-8131-AE1C2B8697D2}">
      <dgm:prSet/>
      <dgm:spPr/>
      <dgm:t>
        <a:bodyPr/>
        <a:lstStyle/>
        <a:p>
          <a:endParaRPr lang="en-US"/>
        </a:p>
      </dgm:t>
    </dgm:pt>
    <dgm:pt modelId="{ED628FEE-AF6B-41BE-87DD-830E6D849D84}">
      <dgm:prSet/>
      <dgm:spPr/>
      <dgm:t>
        <a:bodyPr/>
        <a:lstStyle/>
        <a:p>
          <a:r>
            <a:rPr lang="en-US" b="0" i="0"/>
            <a:t>Specialty Acquisition Cost Pricing Reconciliation </a:t>
          </a:r>
          <a:endParaRPr lang="en-US"/>
        </a:p>
      </dgm:t>
    </dgm:pt>
    <dgm:pt modelId="{0FBC06F9-7DFE-4D83-87FA-46DD9FED0240}" type="parTrans" cxnId="{3DD816E3-FA36-45A7-9E08-168EB1ADC7BA}">
      <dgm:prSet/>
      <dgm:spPr/>
      <dgm:t>
        <a:bodyPr/>
        <a:lstStyle/>
        <a:p>
          <a:endParaRPr lang="en-US"/>
        </a:p>
      </dgm:t>
    </dgm:pt>
    <dgm:pt modelId="{12F538ED-935F-489B-816F-181E57AB04E7}" type="sibTrans" cxnId="{3DD816E3-FA36-45A7-9E08-168EB1ADC7BA}">
      <dgm:prSet/>
      <dgm:spPr/>
      <dgm:t>
        <a:bodyPr/>
        <a:lstStyle/>
        <a:p>
          <a:endParaRPr lang="en-US"/>
        </a:p>
      </dgm:t>
    </dgm:pt>
    <dgm:pt modelId="{DE7C8C20-DEDC-46B1-BECA-F7A710742112}">
      <dgm:prSet/>
      <dgm:spPr/>
      <dgm:t>
        <a:bodyPr/>
        <a:lstStyle/>
        <a:p>
          <a:r>
            <a:rPr lang="en-US" b="0" i="0"/>
            <a:t>$2.1 million</a:t>
          </a:r>
          <a:endParaRPr lang="en-US"/>
        </a:p>
      </dgm:t>
    </dgm:pt>
    <dgm:pt modelId="{C7A66402-4530-4AEC-A3BC-B15F2FAD171C}" type="parTrans" cxnId="{80774578-FD7F-442A-8630-A3546CDF6ED8}">
      <dgm:prSet/>
      <dgm:spPr/>
      <dgm:t>
        <a:bodyPr/>
        <a:lstStyle/>
        <a:p>
          <a:endParaRPr lang="en-US"/>
        </a:p>
      </dgm:t>
    </dgm:pt>
    <dgm:pt modelId="{7A9CD2BF-AD61-44BE-9DC0-EEB44A6F8F18}" type="sibTrans" cxnId="{80774578-FD7F-442A-8630-A3546CDF6ED8}">
      <dgm:prSet/>
      <dgm:spPr/>
      <dgm:t>
        <a:bodyPr/>
        <a:lstStyle/>
        <a:p>
          <a:endParaRPr lang="en-US"/>
        </a:p>
      </dgm:t>
    </dgm:pt>
    <dgm:pt modelId="{82692397-4662-42F9-A319-67153B2518E8}">
      <dgm:prSet/>
      <dgm:spPr/>
      <dgm:t>
        <a:bodyPr/>
        <a:lstStyle/>
        <a:p>
          <a:r>
            <a:rPr lang="en-US" b="0" i="0"/>
            <a:t>Generic Discount Guarantee Reconciliation</a:t>
          </a:r>
          <a:endParaRPr lang="en-US"/>
        </a:p>
      </dgm:t>
    </dgm:pt>
    <dgm:pt modelId="{7D8114A2-A452-485C-A3EE-C9AE7EEFE7B9}" type="parTrans" cxnId="{CE7A6D3C-ACAD-4BDF-9361-6CBE2E6533EF}">
      <dgm:prSet/>
      <dgm:spPr/>
      <dgm:t>
        <a:bodyPr/>
        <a:lstStyle/>
        <a:p>
          <a:endParaRPr lang="en-US"/>
        </a:p>
      </dgm:t>
    </dgm:pt>
    <dgm:pt modelId="{49D697FB-F57C-414E-BE75-6C332EDD9F40}" type="sibTrans" cxnId="{CE7A6D3C-ACAD-4BDF-9361-6CBE2E6533EF}">
      <dgm:prSet/>
      <dgm:spPr/>
      <dgm:t>
        <a:bodyPr/>
        <a:lstStyle/>
        <a:p>
          <a:endParaRPr lang="en-US"/>
        </a:p>
      </dgm:t>
    </dgm:pt>
    <dgm:pt modelId="{AFA05DE3-4CF1-44F9-861E-27EAED97F279}">
      <dgm:prSet/>
      <dgm:spPr/>
      <dgm:t>
        <a:bodyPr/>
        <a:lstStyle/>
        <a:p>
          <a:r>
            <a:rPr lang="en-US" b="0" i="0"/>
            <a:t>$2.5 million</a:t>
          </a:r>
          <a:endParaRPr lang="en-US"/>
        </a:p>
      </dgm:t>
    </dgm:pt>
    <dgm:pt modelId="{9B89FF21-2DB0-4269-B6DB-54E8C4DD4707}" type="parTrans" cxnId="{26A32990-D86D-437B-AB28-77421934C4FD}">
      <dgm:prSet/>
      <dgm:spPr/>
      <dgm:t>
        <a:bodyPr/>
        <a:lstStyle/>
        <a:p>
          <a:endParaRPr lang="en-US"/>
        </a:p>
      </dgm:t>
    </dgm:pt>
    <dgm:pt modelId="{0D0DAC45-69DB-439E-84ED-44291B9FB48E}" type="sibTrans" cxnId="{26A32990-D86D-437B-AB28-77421934C4FD}">
      <dgm:prSet/>
      <dgm:spPr/>
      <dgm:t>
        <a:bodyPr/>
        <a:lstStyle/>
        <a:p>
          <a:endParaRPr lang="en-US"/>
        </a:p>
      </dgm:t>
    </dgm:pt>
    <dgm:pt modelId="{B61EF78B-0D05-4F43-A9E1-8B7E0CEF8F7E}">
      <dgm:prSet/>
      <dgm:spPr/>
      <dgm:t>
        <a:bodyPr/>
        <a:lstStyle/>
        <a:p>
          <a:r>
            <a:rPr lang="en-US" b="0" i="0"/>
            <a:t>CVS audit: Rebate Guarantees</a:t>
          </a:r>
          <a:endParaRPr lang="en-US"/>
        </a:p>
      </dgm:t>
    </dgm:pt>
    <dgm:pt modelId="{DA80DE11-69BE-4EC1-8B4C-C243B9EBAF6F}" type="parTrans" cxnId="{A75DDB05-746F-4857-88B3-A43FC79E52D4}">
      <dgm:prSet/>
      <dgm:spPr/>
      <dgm:t>
        <a:bodyPr/>
        <a:lstStyle/>
        <a:p>
          <a:endParaRPr lang="en-US"/>
        </a:p>
      </dgm:t>
    </dgm:pt>
    <dgm:pt modelId="{FA9F17ED-6F90-4775-9C8C-0A598B78A104}" type="sibTrans" cxnId="{A75DDB05-746F-4857-88B3-A43FC79E52D4}">
      <dgm:prSet/>
      <dgm:spPr/>
      <dgm:t>
        <a:bodyPr/>
        <a:lstStyle/>
        <a:p>
          <a:endParaRPr lang="en-US"/>
        </a:p>
      </dgm:t>
    </dgm:pt>
    <dgm:pt modelId="{29543C55-A83F-4B48-B31C-F5A6DC1803EF}">
      <dgm:prSet/>
      <dgm:spPr/>
      <dgm:t>
        <a:bodyPr/>
        <a:lstStyle/>
        <a:p>
          <a:r>
            <a:rPr lang="en-US" b="0" i="0"/>
            <a:t>$5.6 million (state plan)</a:t>
          </a:r>
          <a:endParaRPr lang="en-US"/>
        </a:p>
      </dgm:t>
    </dgm:pt>
    <dgm:pt modelId="{FC914ADF-2336-4E03-B3E0-EFB0EC88EE74}" type="parTrans" cxnId="{30760737-561D-4F10-AF8D-F73085549F37}">
      <dgm:prSet/>
      <dgm:spPr/>
      <dgm:t>
        <a:bodyPr/>
        <a:lstStyle/>
        <a:p>
          <a:endParaRPr lang="en-US"/>
        </a:p>
      </dgm:t>
    </dgm:pt>
    <dgm:pt modelId="{D158A3F5-A5A8-42A1-BCE0-12C82ABB0B18}" type="sibTrans" cxnId="{30760737-561D-4F10-AF8D-F73085549F37}">
      <dgm:prSet/>
      <dgm:spPr/>
      <dgm:t>
        <a:bodyPr/>
        <a:lstStyle/>
        <a:p>
          <a:endParaRPr lang="en-US"/>
        </a:p>
      </dgm:t>
    </dgm:pt>
    <dgm:pt modelId="{5666CE3C-8707-492C-9630-6F6C659BBC2C}">
      <dgm:prSet/>
      <dgm:spPr/>
      <dgm:t>
        <a:bodyPr/>
        <a:lstStyle/>
        <a:p>
          <a:r>
            <a:rPr lang="en-US" b="0" i="0"/>
            <a:t>$4 million (Partnership) – est. pending</a:t>
          </a:r>
          <a:endParaRPr lang="en-US"/>
        </a:p>
      </dgm:t>
    </dgm:pt>
    <dgm:pt modelId="{74495323-0BA5-4D0B-9788-3CE00EE1E843}" type="parTrans" cxnId="{678D7128-2CCB-4FE5-8297-0CCF94EB6FBE}">
      <dgm:prSet/>
      <dgm:spPr/>
      <dgm:t>
        <a:bodyPr/>
        <a:lstStyle/>
        <a:p>
          <a:endParaRPr lang="en-US"/>
        </a:p>
      </dgm:t>
    </dgm:pt>
    <dgm:pt modelId="{E8635C54-C94E-4FAD-842B-B24C3DE7E55B}" type="sibTrans" cxnId="{678D7128-2CCB-4FE5-8297-0CCF94EB6FBE}">
      <dgm:prSet/>
      <dgm:spPr/>
      <dgm:t>
        <a:bodyPr/>
        <a:lstStyle/>
        <a:p>
          <a:endParaRPr lang="en-US"/>
        </a:p>
      </dgm:t>
    </dgm:pt>
    <dgm:pt modelId="{91F86488-EA82-4232-9F03-3CD35CAE9CAB}">
      <dgm:prSet/>
      <dgm:spPr/>
      <dgm:t>
        <a:bodyPr/>
        <a:lstStyle/>
        <a:p>
          <a:r>
            <a:rPr lang="en-US" b="0" i="0"/>
            <a:t>Anthem</a:t>
          </a:r>
          <a:endParaRPr lang="en-US"/>
        </a:p>
      </dgm:t>
    </dgm:pt>
    <dgm:pt modelId="{2CE0CE79-509A-438B-B636-7914AFB96A4C}" type="parTrans" cxnId="{8C9DDDD8-AE29-4158-B314-9940B31325B0}">
      <dgm:prSet/>
      <dgm:spPr/>
      <dgm:t>
        <a:bodyPr/>
        <a:lstStyle/>
        <a:p>
          <a:endParaRPr lang="en-US"/>
        </a:p>
      </dgm:t>
    </dgm:pt>
    <dgm:pt modelId="{1246E16D-BE61-49DC-A8E7-094DAD9CFFC8}" type="sibTrans" cxnId="{8C9DDDD8-AE29-4158-B314-9940B31325B0}">
      <dgm:prSet/>
      <dgm:spPr/>
      <dgm:t>
        <a:bodyPr/>
        <a:lstStyle/>
        <a:p>
          <a:endParaRPr lang="en-US"/>
        </a:p>
      </dgm:t>
    </dgm:pt>
    <dgm:pt modelId="{6C6FC198-470D-4B55-943C-9C428C825AF0}">
      <dgm:prSet/>
      <dgm:spPr/>
      <dgm:t>
        <a:bodyPr/>
        <a:lstStyle/>
        <a:p>
          <a:r>
            <a:rPr lang="en-US" b="0" i="0"/>
            <a:t>Medical Rebate Reconciliation</a:t>
          </a:r>
          <a:endParaRPr lang="en-US"/>
        </a:p>
      </dgm:t>
    </dgm:pt>
    <dgm:pt modelId="{34BC7977-3307-4C16-A144-A9711D49F642}" type="parTrans" cxnId="{AF288429-A86C-489C-B92E-E2A9DFCE90CD}">
      <dgm:prSet/>
      <dgm:spPr/>
      <dgm:t>
        <a:bodyPr/>
        <a:lstStyle/>
        <a:p>
          <a:endParaRPr lang="en-US"/>
        </a:p>
      </dgm:t>
    </dgm:pt>
    <dgm:pt modelId="{12D50AC3-B345-4E58-B0FA-8317EBCD3BF6}" type="sibTrans" cxnId="{AF288429-A86C-489C-B92E-E2A9DFCE90CD}">
      <dgm:prSet/>
      <dgm:spPr/>
      <dgm:t>
        <a:bodyPr/>
        <a:lstStyle/>
        <a:p>
          <a:endParaRPr lang="en-US"/>
        </a:p>
      </dgm:t>
    </dgm:pt>
    <dgm:pt modelId="{456563A1-DF96-4ADF-A7E0-D6EEF7459439}">
      <dgm:prSet/>
      <dgm:spPr/>
      <dgm:t>
        <a:bodyPr/>
        <a:lstStyle/>
        <a:p>
          <a:r>
            <a:rPr lang="en-US" b="0" i="0" dirty="0"/>
            <a:t>Invoiced: $3 million (2 quarters)</a:t>
          </a:r>
          <a:endParaRPr lang="en-US" dirty="0"/>
        </a:p>
      </dgm:t>
    </dgm:pt>
    <dgm:pt modelId="{DC7872A2-C105-48CA-9B46-2B849B7A1B57}" type="parTrans" cxnId="{D4D92FF5-19C0-4CB1-A499-F2C403DB2E95}">
      <dgm:prSet/>
      <dgm:spPr/>
      <dgm:t>
        <a:bodyPr/>
        <a:lstStyle/>
        <a:p>
          <a:endParaRPr lang="en-US"/>
        </a:p>
      </dgm:t>
    </dgm:pt>
    <dgm:pt modelId="{3E828A0D-6DCD-41F6-AC44-1C88ED909A47}" type="sibTrans" cxnId="{D4D92FF5-19C0-4CB1-A499-F2C403DB2E95}">
      <dgm:prSet/>
      <dgm:spPr/>
      <dgm:t>
        <a:bodyPr/>
        <a:lstStyle/>
        <a:p>
          <a:endParaRPr lang="en-US"/>
        </a:p>
      </dgm:t>
    </dgm:pt>
    <dgm:pt modelId="{3CA1C924-B2D8-42F2-AFFB-5A1322082911}">
      <dgm:prSet/>
      <dgm:spPr/>
      <dgm:t>
        <a:bodyPr/>
        <a:lstStyle/>
        <a:p>
          <a:r>
            <a:rPr lang="en-US" b="0" i="0" dirty="0"/>
            <a:t>Received: $1.5 million (2 quarters)</a:t>
          </a:r>
          <a:endParaRPr lang="en-US" dirty="0"/>
        </a:p>
      </dgm:t>
    </dgm:pt>
    <dgm:pt modelId="{51129337-11BD-466A-A4E3-7428CFCF195D}" type="parTrans" cxnId="{FE8EC436-FA56-4DF8-9A2A-8132C1E7DAD2}">
      <dgm:prSet/>
      <dgm:spPr/>
      <dgm:t>
        <a:bodyPr/>
        <a:lstStyle/>
        <a:p>
          <a:endParaRPr lang="en-US"/>
        </a:p>
      </dgm:t>
    </dgm:pt>
    <dgm:pt modelId="{42E81ABF-B065-437A-AF02-23AFB5BB2666}" type="sibTrans" cxnId="{FE8EC436-FA56-4DF8-9A2A-8132C1E7DAD2}">
      <dgm:prSet/>
      <dgm:spPr/>
      <dgm:t>
        <a:bodyPr/>
        <a:lstStyle/>
        <a:p>
          <a:endParaRPr lang="en-US"/>
        </a:p>
      </dgm:t>
    </dgm:pt>
    <dgm:pt modelId="{D19D6D05-6F17-4980-9327-BF2AFB4AF5BF}">
      <dgm:prSet/>
      <dgm:spPr/>
      <dgm:t>
        <a:bodyPr/>
        <a:lstStyle/>
        <a:p>
          <a:r>
            <a:rPr lang="en-US" b="0" i="0" dirty="0"/>
            <a:t>Annualized State Revenue: $6 million</a:t>
          </a:r>
          <a:endParaRPr lang="en-US" dirty="0"/>
        </a:p>
      </dgm:t>
    </dgm:pt>
    <dgm:pt modelId="{49E17B30-1792-461B-A78F-4715A98174E6}" type="parTrans" cxnId="{CB98E699-2A5C-4847-A884-C90738AAE3AF}">
      <dgm:prSet/>
      <dgm:spPr/>
      <dgm:t>
        <a:bodyPr/>
        <a:lstStyle/>
        <a:p>
          <a:endParaRPr lang="en-US"/>
        </a:p>
      </dgm:t>
    </dgm:pt>
    <dgm:pt modelId="{401A953A-6841-4D9E-8A09-1A8DE74FE6FC}" type="sibTrans" cxnId="{CB98E699-2A5C-4847-A884-C90738AAE3AF}">
      <dgm:prSet/>
      <dgm:spPr/>
      <dgm:t>
        <a:bodyPr/>
        <a:lstStyle/>
        <a:p>
          <a:endParaRPr lang="en-US"/>
        </a:p>
      </dgm:t>
    </dgm:pt>
    <dgm:pt modelId="{8B133016-C483-4E8A-88F9-E5FE8605AD18}">
      <dgm:prSet/>
      <dgm:spPr/>
      <dgm:t>
        <a:bodyPr/>
        <a:lstStyle/>
        <a:p>
          <a:r>
            <a:rPr lang="en-US" dirty="0"/>
            <a:t>Missed Performance Guarantees                   (claims timeliness, time to answer)</a:t>
          </a:r>
        </a:p>
      </dgm:t>
    </dgm:pt>
    <dgm:pt modelId="{134CF0F3-65B3-4655-8276-77599A9B590E}" type="parTrans" cxnId="{62AEAE44-E34A-496F-920B-DDF809E1F6A7}">
      <dgm:prSet/>
      <dgm:spPr/>
    </dgm:pt>
    <dgm:pt modelId="{C5D1EDED-BAC9-4DB3-9180-2B295D7EF52A}" type="sibTrans" cxnId="{62AEAE44-E34A-496F-920B-DDF809E1F6A7}">
      <dgm:prSet/>
      <dgm:spPr/>
    </dgm:pt>
    <dgm:pt modelId="{B455DC2E-CB29-4518-94E0-9D757887C2F0}">
      <dgm:prSet/>
      <dgm:spPr/>
      <dgm:t>
        <a:bodyPr/>
        <a:lstStyle/>
        <a:p>
          <a:r>
            <a:rPr lang="en-US" dirty="0"/>
            <a:t>$1 million</a:t>
          </a:r>
        </a:p>
      </dgm:t>
    </dgm:pt>
    <dgm:pt modelId="{1C69555B-56BE-4CBA-84C9-63444BCF8191}" type="parTrans" cxnId="{ECA62D9E-E2DD-45DD-87A3-A9E9ADF22752}">
      <dgm:prSet/>
      <dgm:spPr/>
    </dgm:pt>
    <dgm:pt modelId="{604BE693-88DF-43BF-9DF1-AEDC2D076D8F}" type="sibTrans" cxnId="{ECA62D9E-E2DD-45DD-87A3-A9E9ADF22752}">
      <dgm:prSet/>
      <dgm:spPr/>
    </dgm:pt>
    <dgm:pt modelId="{E2C9BFB9-E8B1-4A84-A8FB-9ECDA584B2CD}" type="pres">
      <dgm:prSet presAssocID="{ED6D41B5-CFE8-4F1D-BE62-9649627DCB12}" presName="linear" presStyleCnt="0">
        <dgm:presLayoutVars>
          <dgm:dir/>
          <dgm:animLvl val="lvl"/>
          <dgm:resizeHandles val="exact"/>
        </dgm:presLayoutVars>
      </dgm:prSet>
      <dgm:spPr/>
    </dgm:pt>
    <dgm:pt modelId="{0D49ACBD-68F6-465E-9BA4-B241090DA7D5}" type="pres">
      <dgm:prSet presAssocID="{DDCB8E96-9788-4B01-90E4-B454DF867C25}" presName="parentLin" presStyleCnt="0"/>
      <dgm:spPr/>
    </dgm:pt>
    <dgm:pt modelId="{E7861B34-4BFF-4C5E-A683-132148E26610}" type="pres">
      <dgm:prSet presAssocID="{DDCB8E96-9788-4B01-90E4-B454DF867C25}" presName="parentLeftMargin" presStyleLbl="node1" presStyleIdx="0" presStyleCnt="2"/>
      <dgm:spPr/>
    </dgm:pt>
    <dgm:pt modelId="{B2D40E21-E580-461E-9532-BB9618465937}" type="pres">
      <dgm:prSet presAssocID="{DDCB8E96-9788-4B01-90E4-B454DF867C25}" presName="parentText" presStyleLbl="node1" presStyleIdx="0" presStyleCnt="2">
        <dgm:presLayoutVars>
          <dgm:chMax val="0"/>
          <dgm:bulletEnabled val="1"/>
        </dgm:presLayoutVars>
      </dgm:prSet>
      <dgm:spPr/>
    </dgm:pt>
    <dgm:pt modelId="{4902DFAB-788D-4B3B-A38D-0F6252D9A044}" type="pres">
      <dgm:prSet presAssocID="{DDCB8E96-9788-4B01-90E4-B454DF867C25}" presName="negativeSpace" presStyleCnt="0"/>
      <dgm:spPr/>
    </dgm:pt>
    <dgm:pt modelId="{A8ACCB60-D631-47C0-94B6-3652DA88D2C0}" type="pres">
      <dgm:prSet presAssocID="{DDCB8E96-9788-4B01-90E4-B454DF867C25}" presName="childText" presStyleLbl="conFgAcc1" presStyleIdx="0" presStyleCnt="2">
        <dgm:presLayoutVars>
          <dgm:bulletEnabled val="1"/>
        </dgm:presLayoutVars>
      </dgm:prSet>
      <dgm:spPr/>
    </dgm:pt>
    <dgm:pt modelId="{EB0243CB-A93D-46FF-B65F-A64C515A1025}" type="pres">
      <dgm:prSet presAssocID="{005C0D58-2177-4AFE-B280-06D420D9B3AF}" presName="spaceBetweenRectangles" presStyleCnt="0"/>
      <dgm:spPr/>
    </dgm:pt>
    <dgm:pt modelId="{0CAD0E7D-026E-4062-8CE6-B9631C50F2D4}" type="pres">
      <dgm:prSet presAssocID="{91F86488-EA82-4232-9F03-3CD35CAE9CAB}" presName="parentLin" presStyleCnt="0"/>
      <dgm:spPr/>
    </dgm:pt>
    <dgm:pt modelId="{5C281774-D445-45D5-A516-88006F3B8251}" type="pres">
      <dgm:prSet presAssocID="{91F86488-EA82-4232-9F03-3CD35CAE9CAB}" presName="parentLeftMargin" presStyleLbl="node1" presStyleIdx="0" presStyleCnt="2"/>
      <dgm:spPr/>
    </dgm:pt>
    <dgm:pt modelId="{8467BA6F-E6E5-4007-B05B-A41207665DF9}" type="pres">
      <dgm:prSet presAssocID="{91F86488-EA82-4232-9F03-3CD35CAE9CAB}" presName="parentText" presStyleLbl="node1" presStyleIdx="1" presStyleCnt="2">
        <dgm:presLayoutVars>
          <dgm:chMax val="0"/>
          <dgm:bulletEnabled val="1"/>
        </dgm:presLayoutVars>
      </dgm:prSet>
      <dgm:spPr/>
    </dgm:pt>
    <dgm:pt modelId="{A39B4532-BD6F-408C-B6BB-1FC157AA9AF3}" type="pres">
      <dgm:prSet presAssocID="{91F86488-EA82-4232-9F03-3CD35CAE9CAB}" presName="negativeSpace" presStyleCnt="0"/>
      <dgm:spPr/>
    </dgm:pt>
    <dgm:pt modelId="{0CCBA0BE-4443-4820-8577-FD586FC28B1C}" type="pres">
      <dgm:prSet presAssocID="{91F86488-EA82-4232-9F03-3CD35CAE9CAB}" presName="childText" presStyleLbl="conFgAcc1" presStyleIdx="1" presStyleCnt="2">
        <dgm:presLayoutVars>
          <dgm:bulletEnabled val="1"/>
        </dgm:presLayoutVars>
      </dgm:prSet>
      <dgm:spPr/>
    </dgm:pt>
  </dgm:ptLst>
  <dgm:cxnLst>
    <dgm:cxn modelId="{A75DDB05-746F-4857-88B3-A43FC79E52D4}" srcId="{DDCB8E96-9788-4B01-90E4-B454DF867C25}" destId="{B61EF78B-0D05-4F43-A9E1-8B7E0CEF8F7E}" srcOrd="2" destOrd="0" parTransId="{DA80DE11-69BE-4EC1-8B4C-C243B9EBAF6F}" sibTransId="{FA9F17ED-6F90-4775-9C8C-0A598B78A104}"/>
    <dgm:cxn modelId="{A700D409-9EE0-4C63-A675-5D3765646DB6}" type="presOf" srcId="{82692397-4662-42F9-A319-67153B2518E8}" destId="{A8ACCB60-D631-47C0-94B6-3652DA88D2C0}" srcOrd="0" destOrd="2" presId="urn:microsoft.com/office/officeart/2005/8/layout/list1"/>
    <dgm:cxn modelId="{6B5ABA0C-2399-4ED8-B57C-2E648F06FB4C}" type="presOf" srcId="{ED6D41B5-CFE8-4F1D-BE62-9649627DCB12}" destId="{E2C9BFB9-E8B1-4A84-A8FB-9ECDA584B2CD}" srcOrd="0" destOrd="0" presId="urn:microsoft.com/office/officeart/2005/8/layout/list1"/>
    <dgm:cxn modelId="{DBBD8F18-A072-47AE-B282-C91933569093}" type="presOf" srcId="{3CA1C924-B2D8-42F2-AFFB-5A1322082911}" destId="{0CCBA0BE-4443-4820-8577-FD586FC28B1C}" srcOrd="0" destOrd="2" presId="urn:microsoft.com/office/officeart/2005/8/layout/list1"/>
    <dgm:cxn modelId="{1E35BD20-1653-4C9A-95AB-4BF5F037AABE}" type="presOf" srcId="{AFA05DE3-4CF1-44F9-861E-27EAED97F279}" destId="{A8ACCB60-D631-47C0-94B6-3652DA88D2C0}" srcOrd="0" destOrd="3" presId="urn:microsoft.com/office/officeart/2005/8/layout/list1"/>
    <dgm:cxn modelId="{4DCE4921-540E-4BDD-BB8A-97E2B073848C}" type="presOf" srcId="{5666CE3C-8707-492C-9630-6F6C659BBC2C}" destId="{A8ACCB60-D631-47C0-94B6-3652DA88D2C0}" srcOrd="0" destOrd="6" presId="urn:microsoft.com/office/officeart/2005/8/layout/list1"/>
    <dgm:cxn modelId="{678D7128-2CCB-4FE5-8297-0CCF94EB6FBE}" srcId="{B61EF78B-0D05-4F43-A9E1-8B7E0CEF8F7E}" destId="{5666CE3C-8707-492C-9630-6F6C659BBC2C}" srcOrd="1" destOrd="0" parTransId="{74495323-0BA5-4D0B-9788-3CE00EE1E843}" sibTransId="{E8635C54-C94E-4FAD-842B-B24C3DE7E55B}"/>
    <dgm:cxn modelId="{AF288429-A86C-489C-B92E-E2A9DFCE90CD}" srcId="{91F86488-EA82-4232-9F03-3CD35CAE9CAB}" destId="{6C6FC198-470D-4B55-943C-9C428C825AF0}" srcOrd="0" destOrd="0" parTransId="{34BC7977-3307-4C16-A144-A9711D49F642}" sibTransId="{12D50AC3-B345-4E58-B0FA-8317EBCD3BF6}"/>
    <dgm:cxn modelId="{FE8EC436-FA56-4DF8-9A2A-8132C1E7DAD2}" srcId="{6C6FC198-470D-4B55-943C-9C428C825AF0}" destId="{3CA1C924-B2D8-42F2-AFFB-5A1322082911}" srcOrd="1" destOrd="0" parTransId="{51129337-11BD-466A-A4E3-7428CFCF195D}" sibTransId="{42E81ABF-B065-437A-AF02-23AFB5BB2666}"/>
    <dgm:cxn modelId="{30760737-561D-4F10-AF8D-F73085549F37}" srcId="{B61EF78B-0D05-4F43-A9E1-8B7E0CEF8F7E}" destId="{29543C55-A83F-4B48-B31C-F5A6DC1803EF}" srcOrd="0" destOrd="0" parTransId="{FC914ADF-2336-4E03-B3E0-EFB0EC88EE74}" sibTransId="{D158A3F5-A5A8-42A1-BCE0-12C82ABB0B18}"/>
    <dgm:cxn modelId="{CE7A6D3C-ACAD-4BDF-9361-6CBE2E6533EF}" srcId="{DDCB8E96-9788-4B01-90E4-B454DF867C25}" destId="{82692397-4662-42F9-A319-67153B2518E8}" srcOrd="1" destOrd="0" parTransId="{7D8114A2-A452-485C-A3EE-C9AE7EEFE7B9}" sibTransId="{49D697FB-F57C-414E-BE75-6C332EDD9F40}"/>
    <dgm:cxn modelId="{156C563F-F341-4D8B-8C12-A9C2E463D5EC}" type="presOf" srcId="{DDCB8E96-9788-4B01-90E4-B454DF867C25}" destId="{E7861B34-4BFF-4C5E-A683-132148E26610}" srcOrd="0" destOrd="0" presId="urn:microsoft.com/office/officeart/2005/8/layout/list1"/>
    <dgm:cxn modelId="{A5281A42-5A4B-4EBE-82B8-5B724746475D}" type="presOf" srcId="{91F86488-EA82-4232-9F03-3CD35CAE9CAB}" destId="{5C281774-D445-45D5-A516-88006F3B8251}" srcOrd="0" destOrd="0" presId="urn:microsoft.com/office/officeart/2005/8/layout/list1"/>
    <dgm:cxn modelId="{CD470763-384C-4FFA-AC78-ACB54E59AE5B}" type="presOf" srcId="{B455DC2E-CB29-4518-94E0-9D757887C2F0}" destId="{0CCBA0BE-4443-4820-8577-FD586FC28B1C}" srcOrd="0" destOrd="5" presId="urn:microsoft.com/office/officeart/2005/8/layout/list1"/>
    <dgm:cxn modelId="{62AEAE44-E34A-496F-920B-DDF809E1F6A7}" srcId="{91F86488-EA82-4232-9F03-3CD35CAE9CAB}" destId="{8B133016-C483-4E8A-88F9-E5FE8605AD18}" srcOrd="1" destOrd="0" parTransId="{134CF0F3-65B3-4655-8276-77599A9B590E}" sibTransId="{C5D1EDED-BAC9-4DB3-9180-2B295D7EF52A}"/>
    <dgm:cxn modelId="{0A1DBF6E-A049-4768-A7E1-8D423ECDC09B}" type="presOf" srcId="{DDCB8E96-9788-4B01-90E4-B454DF867C25}" destId="{B2D40E21-E580-461E-9532-BB9618465937}" srcOrd="1" destOrd="0" presId="urn:microsoft.com/office/officeart/2005/8/layout/list1"/>
    <dgm:cxn modelId="{2D74C070-4A9C-4849-A9F0-3AF55D33BCE6}" type="presOf" srcId="{29543C55-A83F-4B48-B31C-F5A6DC1803EF}" destId="{A8ACCB60-D631-47C0-94B6-3652DA88D2C0}" srcOrd="0" destOrd="5" presId="urn:microsoft.com/office/officeart/2005/8/layout/list1"/>
    <dgm:cxn modelId="{95DAC871-19EB-4099-A24A-B4F62B707180}" type="presOf" srcId="{91F86488-EA82-4232-9F03-3CD35CAE9CAB}" destId="{8467BA6F-E6E5-4007-B05B-A41207665DF9}" srcOrd="1" destOrd="0" presId="urn:microsoft.com/office/officeart/2005/8/layout/list1"/>
    <dgm:cxn modelId="{80774578-FD7F-442A-8630-A3546CDF6ED8}" srcId="{ED628FEE-AF6B-41BE-87DD-830E6D849D84}" destId="{DE7C8C20-DEDC-46B1-BECA-F7A710742112}" srcOrd="0" destOrd="0" parTransId="{C7A66402-4530-4AEC-A3BC-B15F2FAD171C}" sibTransId="{7A9CD2BF-AD61-44BE-9DC0-EEB44A6F8F18}"/>
    <dgm:cxn modelId="{A7837582-1FD3-4BE4-BF86-65B507EA4283}" type="presOf" srcId="{ED628FEE-AF6B-41BE-87DD-830E6D849D84}" destId="{A8ACCB60-D631-47C0-94B6-3652DA88D2C0}" srcOrd="0" destOrd="0" presId="urn:microsoft.com/office/officeart/2005/8/layout/list1"/>
    <dgm:cxn modelId="{26A32990-D86D-437B-AB28-77421934C4FD}" srcId="{82692397-4662-42F9-A319-67153B2518E8}" destId="{AFA05DE3-4CF1-44F9-861E-27EAED97F279}" srcOrd="0" destOrd="0" parTransId="{9B89FF21-2DB0-4269-B6DB-54E8C4DD4707}" sibTransId="{0D0DAC45-69DB-439E-84ED-44291B9FB48E}"/>
    <dgm:cxn modelId="{CB98E699-2A5C-4847-A884-C90738AAE3AF}" srcId="{6C6FC198-470D-4B55-943C-9C428C825AF0}" destId="{D19D6D05-6F17-4980-9327-BF2AFB4AF5BF}" srcOrd="2" destOrd="0" parTransId="{49E17B30-1792-461B-A78F-4715A98174E6}" sibTransId="{401A953A-6841-4D9E-8A09-1A8DE74FE6FC}"/>
    <dgm:cxn modelId="{4194309A-4870-4907-B349-DFAB07A401C1}" type="presOf" srcId="{DE7C8C20-DEDC-46B1-BECA-F7A710742112}" destId="{A8ACCB60-D631-47C0-94B6-3652DA88D2C0}" srcOrd="0" destOrd="1" presId="urn:microsoft.com/office/officeart/2005/8/layout/list1"/>
    <dgm:cxn modelId="{B6A1F19A-6FD7-426C-B8F0-490DE30590D5}" type="presOf" srcId="{B61EF78B-0D05-4F43-A9E1-8B7E0CEF8F7E}" destId="{A8ACCB60-D631-47C0-94B6-3652DA88D2C0}" srcOrd="0" destOrd="4" presId="urn:microsoft.com/office/officeart/2005/8/layout/list1"/>
    <dgm:cxn modelId="{ECA62D9E-E2DD-45DD-87A3-A9E9ADF22752}" srcId="{8B133016-C483-4E8A-88F9-E5FE8605AD18}" destId="{B455DC2E-CB29-4518-94E0-9D757887C2F0}" srcOrd="0" destOrd="0" parTransId="{1C69555B-56BE-4CBA-84C9-63444BCF8191}" sibTransId="{604BE693-88DF-43BF-9DF1-AEDC2D076D8F}"/>
    <dgm:cxn modelId="{6E896BAC-36C0-4FAB-8131-AE1C2B8697D2}" srcId="{ED6D41B5-CFE8-4F1D-BE62-9649627DCB12}" destId="{DDCB8E96-9788-4B01-90E4-B454DF867C25}" srcOrd="0" destOrd="0" parTransId="{451EFD37-A8A8-4D12-9617-4C56E47C8749}" sibTransId="{005C0D58-2177-4AFE-B280-06D420D9B3AF}"/>
    <dgm:cxn modelId="{8C9DDDD8-AE29-4158-B314-9940B31325B0}" srcId="{ED6D41B5-CFE8-4F1D-BE62-9649627DCB12}" destId="{91F86488-EA82-4232-9F03-3CD35CAE9CAB}" srcOrd="1" destOrd="0" parTransId="{2CE0CE79-509A-438B-B636-7914AFB96A4C}" sibTransId="{1246E16D-BE61-49DC-A8E7-094DAD9CFFC8}"/>
    <dgm:cxn modelId="{3DD816E3-FA36-45A7-9E08-168EB1ADC7BA}" srcId="{DDCB8E96-9788-4B01-90E4-B454DF867C25}" destId="{ED628FEE-AF6B-41BE-87DD-830E6D849D84}" srcOrd="0" destOrd="0" parTransId="{0FBC06F9-7DFE-4D83-87FA-46DD9FED0240}" sibTransId="{12F538ED-935F-489B-816F-181E57AB04E7}"/>
    <dgm:cxn modelId="{D4D92FF5-19C0-4CB1-A499-F2C403DB2E95}" srcId="{6C6FC198-470D-4B55-943C-9C428C825AF0}" destId="{456563A1-DF96-4ADF-A7E0-D6EEF7459439}" srcOrd="0" destOrd="0" parTransId="{DC7872A2-C105-48CA-9B46-2B849B7A1B57}" sibTransId="{3E828A0D-6DCD-41F6-AC44-1C88ED909A47}"/>
    <dgm:cxn modelId="{33D618F8-8477-4E78-AD83-8D7E5705B665}" type="presOf" srcId="{D19D6D05-6F17-4980-9327-BF2AFB4AF5BF}" destId="{0CCBA0BE-4443-4820-8577-FD586FC28B1C}" srcOrd="0" destOrd="3" presId="urn:microsoft.com/office/officeart/2005/8/layout/list1"/>
    <dgm:cxn modelId="{07A45FF9-6DB5-4E07-909B-A01D9B62C265}" type="presOf" srcId="{456563A1-DF96-4ADF-A7E0-D6EEF7459439}" destId="{0CCBA0BE-4443-4820-8577-FD586FC28B1C}" srcOrd="0" destOrd="1" presId="urn:microsoft.com/office/officeart/2005/8/layout/list1"/>
    <dgm:cxn modelId="{72DB55FB-5290-41E7-96CC-30F402E8666B}" type="presOf" srcId="{8B133016-C483-4E8A-88F9-E5FE8605AD18}" destId="{0CCBA0BE-4443-4820-8577-FD586FC28B1C}" srcOrd="0" destOrd="4" presId="urn:microsoft.com/office/officeart/2005/8/layout/list1"/>
    <dgm:cxn modelId="{640DBEFD-92D4-482E-83A3-54BBE30B9F31}" type="presOf" srcId="{6C6FC198-470D-4B55-943C-9C428C825AF0}" destId="{0CCBA0BE-4443-4820-8577-FD586FC28B1C}" srcOrd="0" destOrd="0" presId="urn:microsoft.com/office/officeart/2005/8/layout/list1"/>
    <dgm:cxn modelId="{9B3587B8-70C4-40AC-A3B2-34F3EE2F8A56}" type="presParOf" srcId="{E2C9BFB9-E8B1-4A84-A8FB-9ECDA584B2CD}" destId="{0D49ACBD-68F6-465E-9BA4-B241090DA7D5}" srcOrd="0" destOrd="0" presId="urn:microsoft.com/office/officeart/2005/8/layout/list1"/>
    <dgm:cxn modelId="{3CB97568-3D83-426C-A0B1-ECBA3E12A1B7}" type="presParOf" srcId="{0D49ACBD-68F6-465E-9BA4-B241090DA7D5}" destId="{E7861B34-4BFF-4C5E-A683-132148E26610}" srcOrd="0" destOrd="0" presId="urn:microsoft.com/office/officeart/2005/8/layout/list1"/>
    <dgm:cxn modelId="{93466E24-A551-4329-A2E8-35E6FF4DDC86}" type="presParOf" srcId="{0D49ACBD-68F6-465E-9BA4-B241090DA7D5}" destId="{B2D40E21-E580-461E-9532-BB9618465937}" srcOrd="1" destOrd="0" presId="urn:microsoft.com/office/officeart/2005/8/layout/list1"/>
    <dgm:cxn modelId="{84F4AF98-F448-4AB8-964A-2FDFA03B2512}" type="presParOf" srcId="{E2C9BFB9-E8B1-4A84-A8FB-9ECDA584B2CD}" destId="{4902DFAB-788D-4B3B-A38D-0F6252D9A044}" srcOrd="1" destOrd="0" presId="urn:microsoft.com/office/officeart/2005/8/layout/list1"/>
    <dgm:cxn modelId="{5566C87B-DABC-4528-B4EA-8E6075E6B449}" type="presParOf" srcId="{E2C9BFB9-E8B1-4A84-A8FB-9ECDA584B2CD}" destId="{A8ACCB60-D631-47C0-94B6-3652DA88D2C0}" srcOrd="2" destOrd="0" presId="urn:microsoft.com/office/officeart/2005/8/layout/list1"/>
    <dgm:cxn modelId="{8FF6DB58-DCB2-46A5-843D-A09CB4427F70}" type="presParOf" srcId="{E2C9BFB9-E8B1-4A84-A8FB-9ECDA584B2CD}" destId="{EB0243CB-A93D-46FF-B65F-A64C515A1025}" srcOrd="3" destOrd="0" presId="urn:microsoft.com/office/officeart/2005/8/layout/list1"/>
    <dgm:cxn modelId="{3081BF7D-A241-4620-A654-C47E4E2230F0}" type="presParOf" srcId="{E2C9BFB9-E8B1-4A84-A8FB-9ECDA584B2CD}" destId="{0CAD0E7D-026E-4062-8CE6-B9631C50F2D4}" srcOrd="4" destOrd="0" presId="urn:microsoft.com/office/officeart/2005/8/layout/list1"/>
    <dgm:cxn modelId="{32A148E7-2F96-4C3B-91DD-71F7D10E9F59}" type="presParOf" srcId="{0CAD0E7D-026E-4062-8CE6-B9631C50F2D4}" destId="{5C281774-D445-45D5-A516-88006F3B8251}" srcOrd="0" destOrd="0" presId="urn:microsoft.com/office/officeart/2005/8/layout/list1"/>
    <dgm:cxn modelId="{607BA9DC-6FCA-4162-8AC3-E872A1D9EDCA}" type="presParOf" srcId="{0CAD0E7D-026E-4062-8CE6-B9631C50F2D4}" destId="{8467BA6F-E6E5-4007-B05B-A41207665DF9}" srcOrd="1" destOrd="0" presId="urn:microsoft.com/office/officeart/2005/8/layout/list1"/>
    <dgm:cxn modelId="{AA0E7139-8DD7-4A17-8050-BD70D7352B37}" type="presParOf" srcId="{E2C9BFB9-E8B1-4A84-A8FB-9ECDA584B2CD}" destId="{A39B4532-BD6F-408C-B6BB-1FC157AA9AF3}" srcOrd="5" destOrd="0" presId="urn:microsoft.com/office/officeart/2005/8/layout/list1"/>
    <dgm:cxn modelId="{626E6ED6-2EE8-49F4-8650-F70E100E2A76}" type="presParOf" srcId="{E2C9BFB9-E8B1-4A84-A8FB-9ECDA584B2CD}" destId="{0CCBA0BE-4443-4820-8577-FD586FC28B1C}"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ACCB60-D631-47C0-94B6-3652DA88D2C0}">
      <dsp:nvSpPr>
        <dsp:cNvPr id="0" name=""/>
        <dsp:cNvSpPr/>
      </dsp:nvSpPr>
      <dsp:spPr>
        <a:xfrm>
          <a:off x="0" y="243681"/>
          <a:ext cx="5614987" cy="2126250"/>
        </a:xfrm>
        <a:prstGeom prst="rect">
          <a:avLst/>
        </a:prstGeom>
        <a:solidFill>
          <a:schemeClr val="lt1">
            <a:alpha val="90000"/>
            <a:hueOff val="0"/>
            <a:satOff val="0"/>
            <a:lumOff val="0"/>
            <a:alphaOff val="0"/>
          </a:schemeClr>
        </a:solidFill>
        <a:ln w="19050"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35785" tIns="312420" rIns="435785" bIns="106680" numCol="1" spcCol="1270" anchor="t" anchorCtr="0">
          <a:noAutofit/>
        </a:bodyPr>
        <a:lstStyle/>
        <a:p>
          <a:pPr marL="114300" lvl="1" indent="-114300" algn="l" defTabSz="666750">
            <a:lnSpc>
              <a:spcPct val="90000"/>
            </a:lnSpc>
            <a:spcBef>
              <a:spcPct val="0"/>
            </a:spcBef>
            <a:spcAft>
              <a:spcPct val="15000"/>
            </a:spcAft>
            <a:buChar char="•"/>
          </a:pPr>
          <a:r>
            <a:rPr lang="en-US" sz="1500" b="0" i="0" kern="1200"/>
            <a:t>Specialty Acquisition Cost Pricing Reconciliation </a:t>
          </a:r>
          <a:endParaRPr lang="en-US" sz="1500" kern="1200"/>
        </a:p>
        <a:p>
          <a:pPr marL="228600" lvl="2" indent="-114300" algn="l" defTabSz="666750">
            <a:lnSpc>
              <a:spcPct val="90000"/>
            </a:lnSpc>
            <a:spcBef>
              <a:spcPct val="0"/>
            </a:spcBef>
            <a:spcAft>
              <a:spcPct val="15000"/>
            </a:spcAft>
            <a:buChar char="•"/>
          </a:pPr>
          <a:r>
            <a:rPr lang="en-US" sz="1500" b="0" i="0" kern="1200"/>
            <a:t>$2.1 million</a:t>
          </a:r>
          <a:endParaRPr lang="en-US" sz="1500" kern="1200"/>
        </a:p>
        <a:p>
          <a:pPr marL="114300" lvl="1" indent="-114300" algn="l" defTabSz="666750">
            <a:lnSpc>
              <a:spcPct val="90000"/>
            </a:lnSpc>
            <a:spcBef>
              <a:spcPct val="0"/>
            </a:spcBef>
            <a:spcAft>
              <a:spcPct val="15000"/>
            </a:spcAft>
            <a:buChar char="•"/>
          </a:pPr>
          <a:r>
            <a:rPr lang="en-US" sz="1500" b="0" i="0" kern="1200"/>
            <a:t>Generic Discount Guarantee Reconciliation</a:t>
          </a:r>
          <a:endParaRPr lang="en-US" sz="1500" kern="1200"/>
        </a:p>
        <a:p>
          <a:pPr marL="228600" lvl="2" indent="-114300" algn="l" defTabSz="666750">
            <a:lnSpc>
              <a:spcPct val="90000"/>
            </a:lnSpc>
            <a:spcBef>
              <a:spcPct val="0"/>
            </a:spcBef>
            <a:spcAft>
              <a:spcPct val="15000"/>
            </a:spcAft>
            <a:buChar char="•"/>
          </a:pPr>
          <a:r>
            <a:rPr lang="en-US" sz="1500" b="0" i="0" kern="1200"/>
            <a:t>$2.5 million</a:t>
          </a:r>
          <a:endParaRPr lang="en-US" sz="1500" kern="1200"/>
        </a:p>
        <a:p>
          <a:pPr marL="114300" lvl="1" indent="-114300" algn="l" defTabSz="666750">
            <a:lnSpc>
              <a:spcPct val="90000"/>
            </a:lnSpc>
            <a:spcBef>
              <a:spcPct val="0"/>
            </a:spcBef>
            <a:spcAft>
              <a:spcPct val="15000"/>
            </a:spcAft>
            <a:buChar char="•"/>
          </a:pPr>
          <a:r>
            <a:rPr lang="en-US" sz="1500" b="0" i="0" kern="1200"/>
            <a:t>CVS audit: Rebate Guarantees</a:t>
          </a:r>
          <a:endParaRPr lang="en-US" sz="1500" kern="1200"/>
        </a:p>
        <a:p>
          <a:pPr marL="228600" lvl="2" indent="-114300" algn="l" defTabSz="666750">
            <a:lnSpc>
              <a:spcPct val="90000"/>
            </a:lnSpc>
            <a:spcBef>
              <a:spcPct val="0"/>
            </a:spcBef>
            <a:spcAft>
              <a:spcPct val="15000"/>
            </a:spcAft>
            <a:buChar char="•"/>
          </a:pPr>
          <a:r>
            <a:rPr lang="en-US" sz="1500" b="0" i="0" kern="1200"/>
            <a:t>$5.6 million (state plan)</a:t>
          </a:r>
          <a:endParaRPr lang="en-US" sz="1500" kern="1200"/>
        </a:p>
        <a:p>
          <a:pPr marL="228600" lvl="2" indent="-114300" algn="l" defTabSz="666750">
            <a:lnSpc>
              <a:spcPct val="90000"/>
            </a:lnSpc>
            <a:spcBef>
              <a:spcPct val="0"/>
            </a:spcBef>
            <a:spcAft>
              <a:spcPct val="15000"/>
            </a:spcAft>
            <a:buChar char="•"/>
          </a:pPr>
          <a:r>
            <a:rPr lang="en-US" sz="1500" b="0" i="0" kern="1200"/>
            <a:t>$4 million (Partnership) – est. pending</a:t>
          </a:r>
          <a:endParaRPr lang="en-US" sz="1500" kern="1200"/>
        </a:p>
      </dsp:txBody>
      <dsp:txXfrm>
        <a:off x="0" y="243681"/>
        <a:ext cx="5614987" cy="2126250"/>
      </dsp:txXfrm>
    </dsp:sp>
    <dsp:sp modelId="{B2D40E21-E580-461E-9532-BB9618465937}">
      <dsp:nvSpPr>
        <dsp:cNvPr id="0" name=""/>
        <dsp:cNvSpPr/>
      </dsp:nvSpPr>
      <dsp:spPr>
        <a:xfrm>
          <a:off x="280749" y="22281"/>
          <a:ext cx="3930490" cy="442800"/>
        </a:xfrm>
        <a:prstGeom prst="round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8563" tIns="0" rIns="148563" bIns="0" numCol="1" spcCol="1270" anchor="ctr" anchorCtr="0">
          <a:noAutofit/>
        </a:bodyPr>
        <a:lstStyle/>
        <a:p>
          <a:pPr marL="0" lvl="0" indent="0" algn="l" defTabSz="666750">
            <a:lnSpc>
              <a:spcPct val="90000"/>
            </a:lnSpc>
            <a:spcBef>
              <a:spcPct val="0"/>
            </a:spcBef>
            <a:spcAft>
              <a:spcPct val="35000"/>
            </a:spcAft>
            <a:buNone/>
          </a:pPr>
          <a:r>
            <a:rPr lang="en-US" sz="1500" b="0" i="0" kern="1200"/>
            <a:t>CVS</a:t>
          </a:r>
          <a:endParaRPr lang="en-US" sz="1500" kern="1200"/>
        </a:p>
      </dsp:txBody>
      <dsp:txXfrm>
        <a:off x="302365" y="43897"/>
        <a:ext cx="3887258" cy="399568"/>
      </dsp:txXfrm>
    </dsp:sp>
    <dsp:sp modelId="{0CCBA0BE-4443-4820-8577-FD586FC28B1C}">
      <dsp:nvSpPr>
        <dsp:cNvPr id="0" name=""/>
        <dsp:cNvSpPr/>
      </dsp:nvSpPr>
      <dsp:spPr>
        <a:xfrm>
          <a:off x="0" y="2672331"/>
          <a:ext cx="5614987" cy="2079000"/>
        </a:xfrm>
        <a:prstGeom prst="rect">
          <a:avLst/>
        </a:prstGeom>
        <a:solidFill>
          <a:schemeClr val="lt1">
            <a:alpha val="90000"/>
            <a:hueOff val="0"/>
            <a:satOff val="0"/>
            <a:lumOff val="0"/>
            <a:alphaOff val="0"/>
          </a:schemeClr>
        </a:solidFill>
        <a:ln w="19050" cap="rnd" cmpd="sng" algn="ctr">
          <a:solidFill>
            <a:schemeClr val="accent2">
              <a:hueOff val="1354814"/>
              <a:satOff val="-6632"/>
              <a:lumOff val="372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35785" tIns="312420" rIns="435785" bIns="106680" numCol="1" spcCol="1270" anchor="t" anchorCtr="0">
          <a:noAutofit/>
        </a:bodyPr>
        <a:lstStyle/>
        <a:p>
          <a:pPr marL="114300" lvl="1" indent="-114300" algn="l" defTabSz="666750">
            <a:lnSpc>
              <a:spcPct val="90000"/>
            </a:lnSpc>
            <a:spcBef>
              <a:spcPct val="0"/>
            </a:spcBef>
            <a:spcAft>
              <a:spcPct val="15000"/>
            </a:spcAft>
            <a:buChar char="•"/>
          </a:pPr>
          <a:r>
            <a:rPr lang="en-US" sz="1500" b="0" i="0" kern="1200"/>
            <a:t>Medical Rebate Reconciliation</a:t>
          </a:r>
          <a:endParaRPr lang="en-US" sz="1500" kern="1200"/>
        </a:p>
        <a:p>
          <a:pPr marL="228600" lvl="2" indent="-114300" algn="l" defTabSz="666750">
            <a:lnSpc>
              <a:spcPct val="90000"/>
            </a:lnSpc>
            <a:spcBef>
              <a:spcPct val="0"/>
            </a:spcBef>
            <a:spcAft>
              <a:spcPct val="15000"/>
            </a:spcAft>
            <a:buChar char="•"/>
          </a:pPr>
          <a:r>
            <a:rPr lang="en-US" sz="1500" b="0" i="0" kern="1200" dirty="0"/>
            <a:t>Invoiced: $3 million (2 quarters)</a:t>
          </a:r>
          <a:endParaRPr lang="en-US" sz="1500" kern="1200" dirty="0"/>
        </a:p>
        <a:p>
          <a:pPr marL="228600" lvl="2" indent="-114300" algn="l" defTabSz="666750">
            <a:lnSpc>
              <a:spcPct val="90000"/>
            </a:lnSpc>
            <a:spcBef>
              <a:spcPct val="0"/>
            </a:spcBef>
            <a:spcAft>
              <a:spcPct val="15000"/>
            </a:spcAft>
            <a:buChar char="•"/>
          </a:pPr>
          <a:r>
            <a:rPr lang="en-US" sz="1500" b="0" i="0" kern="1200" dirty="0"/>
            <a:t>Received: $1.5 million (2 quarters)</a:t>
          </a:r>
          <a:endParaRPr lang="en-US" sz="1500" kern="1200" dirty="0"/>
        </a:p>
        <a:p>
          <a:pPr marL="228600" lvl="2" indent="-114300" algn="l" defTabSz="666750">
            <a:lnSpc>
              <a:spcPct val="90000"/>
            </a:lnSpc>
            <a:spcBef>
              <a:spcPct val="0"/>
            </a:spcBef>
            <a:spcAft>
              <a:spcPct val="15000"/>
            </a:spcAft>
            <a:buChar char="•"/>
          </a:pPr>
          <a:r>
            <a:rPr lang="en-US" sz="1500" b="0" i="0" kern="1200" dirty="0"/>
            <a:t>Annualized State Revenue: $6 million</a:t>
          </a:r>
          <a:endParaRPr lang="en-US" sz="1500" kern="1200" dirty="0"/>
        </a:p>
        <a:p>
          <a:pPr marL="114300" lvl="1" indent="-114300" algn="l" defTabSz="666750">
            <a:lnSpc>
              <a:spcPct val="90000"/>
            </a:lnSpc>
            <a:spcBef>
              <a:spcPct val="0"/>
            </a:spcBef>
            <a:spcAft>
              <a:spcPct val="15000"/>
            </a:spcAft>
            <a:buChar char="•"/>
          </a:pPr>
          <a:r>
            <a:rPr lang="en-US" sz="1500" kern="1200" dirty="0"/>
            <a:t>Missed Performance Guarantees                   (claims timeliness, time to answer)</a:t>
          </a:r>
        </a:p>
        <a:p>
          <a:pPr marL="228600" lvl="2" indent="-114300" algn="l" defTabSz="666750">
            <a:lnSpc>
              <a:spcPct val="90000"/>
            </a:lnSpc>
            <a:spcBef>
              <a:spcPct val="0"/>
            </a:spcBef>
            <a:spcAft>
              <a:spcPct val="15000"/>
            </a:spcAft>
            <a:buChar char="•"/>
          </a:pPr>
          <a:r>
            <a:rPr lang="en-US" sz="1500" kern="1200" dirty="0"/>
            <a:t>$1 million</a:t>
          </a:r>
        </a:p>
      </dsp:txBody>
      <dsp:txXfrm>
        <a:off x="0" y="2672331"/>
        <a:ext cx="5614987" cy="2079000"/>
      </dsp:txXfrm>
    </dsp:sp>
    <dsp:sp modelId="{8467BA6F-E6E5-4007-B05B-A41207665DF9}">
      <dsp:nvSpPr>
        <dsp:cNvPr id="0" name=""/>
        <dsp:cNvSpPr/>
      </dsp:nvSpPr>
      <dsp:spPr>
        <a:xfrm>
          <a:off x="280749" y="2450931"/>
          <a:ext cx="3930490" cy="442800"/>
        </a:xfrm>
        <a:prstGeom prst="roundRect">
          <a:avLst/>
        </a:prstGeom>
        <a:solidFill>
          <a:schemeClr val="accent2">
            <a:hueOff val="1354814"/>
            <a:satOff val="-6632"/>
            <a:lumOff val="3725"/>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8563" tIns="0" rIns="148563" bIns="0" numCol="1" spcCol="1270" anchor="ctr" anchorCtr="0">
          <a:noAutofit/>
        </a:bodyPr>
        <a:lstStyle/>
        <a:p>
          <a:pPr marL="0" lvl="0" indent="0" algn="l" defTabSz="666750">
            <a:lnSpc>
              <a:spcPct val="90000"/>
            </a:lnSpc>
            <a:spcBef>
              <a:spcPct val="0"/>
            </a:spcBef>
            <a:spcAft>
              <a:spcPct val="35000"/>
            </a:spcAft>
            <a:buNone/>
          </a:pPr>
          <a:r>
            <a:rPr lang="en-US" sz="1500" b="0" i="0" kern="1200"/>
            <a:t>Anthem</a:t>
          </a:r>
          <a:endParaRPr lang="en-US" sz="1500" kern="1200"/>
        </a:p>
      </dsp:txBody>
      <dsp:txXfrm>
        <a:off x="302365" y="2472547"/>
        <a:ext cx="3887258" cy="399568"/>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2D1C6D-FD68-4605-BEA1-6FA02347F105}" type="datetimeFigureOut">
              <a:rPr lang="en-US" smtClean="0"/>
              <a:t>11/5/2021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9FA3B5D-C68A-4133-8BE3-CE42022C48E1}" type="slidenum">
              <a:rPr lang="en-US" smtClean="0"/>
              <a:t>‹#›</a:t>
            </a:fld>
            <a:endParaRPr lang="en-US"/>
          </a:p>
        </p:txBody>
      </p:sp>
    </p:spTree>
    <p:extLst>
      <p:ext uri="{BB962C8B-B14F-4D97-AF65-F5344CB8AC3E}">
        <p14:creationId xmlns:p14="http://schemas.microsoft.com/office/powerpoint/2010/main" val="29352709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itchFamily="34" charset="-128"/>
                <a:cs typeface="Arial" panose="020B0604020202020204" pitchFamily="34" charset="0"/>
              </a:rPr>
              <a:t>Name of Deck/Section</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itchFamily="34" charset="-128"/>
              <a:cs typeface="Arial" panose="020B0604020202020204" pitchFamily="34" charset="0"/>
            </a:endParaRPr>
          </a:p>
        </p:txBody>
      </p:sp>
      <p:sp>
        <p:nvSpPr>
          <p:cNvPr id="5" name="Slide Number Placeholder 4"/>
          <p:cNvSpPr>
            <a:spLocks noGrp="1"/>
          </p:cNvSpPr>
          <p:nvPr>
            <p:ph type="sldNum" sz="quarter" idx="11"/>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ECE3B9E-6574-462E-B6D1-39C8693FFF93}" type="slidenum">
              <a:rPr kumimoji="0" lang="en-US" altLang="en-US" sz="1200" b="0" i="0" u="none" strike="noStrike" kern="1200" cap="none" spc="0" normalizeH="0" baseline="0" noProof="0" smtClean="0">
                <a:ln>
                  <a:noFill/>
                </a:ln>
                <a:solidFill>
                  <a:srgbClr val="7F7F7F"/>
                </a:solidFill>
                <a:effectLst/>
                <a:uLnTx/>
                <a:uFillTx/>
                <a:latin typeface="Arial" panose="020B0604020202020204" pitchFamily="34" charset="0"/>
                <a:ea typeface="MS PGothic" pitchFamily="34" charset="-128"/>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10</a:t>
            </a:fld>
            <a:endParaRPr kumimoji="0" lang="en-US" altLang="en-US" sz="1200" b="0" i="0" u="none" strike="noStrike" kern="1200" cap="none" spc="0" normalizeH="0" baseline="0" noProof="0" dirty="0">
              <a:ln>
                <a:noFill/>
              </a:ln>
              <a:solidFill>
                <a:srgbClr val="7F7F7F"/>
              </a:solidFill>
              <a:effectLst/>
              <a:uLnTx/>
              <a:uFillTx/>
              <a:latin typeface="Arial" panose="020B0604020202020204" pitchFamily="34" charset="0"/>
              <a:ea typeface="MS PGothic" pitchFamily="34" charset="-128"/>
              <a:cs typeface="Arial" panose="020B0604020202020204" pitchFamily="34" charset="0"/>
            </a:endParaRPr>
          </a:p>
        </p:txBody>
      </p:sp>
    </p:spTree>
    <p:extLst>
      <p:ext uri="{BB962C8B-B14F-4D97-AF65-F5344CB8AC3E}">
        <p14:creationId xmlns:p14="http://schemas.microsoft.com/office/powerpoint/2010/main" val="34227092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1325" y="720725"/>
            <a:ext cx="4246563" cy="2389188"/>
          </a:xfrm>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ECE3B9E-6574-462E-B6D1-39C8693FFF93}"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S PGothic" pitchFamily="34" charset="-128"/>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11</a:t>
            </a:fld>
            <a:endPar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MS PGothic" pitchFamily="34" charset="-128"/>
              <a:cs typeface="Arial" panose="020B0604020202020204" pitchFamily="34" charset="0"/>
            </a:endParaRPr>
          </a:p>
        </p:txBody>
      </p:sp>
      <p:sp>
        <p:nvSpPr>
          <p:cNvPr id="6" name="Header Placeholder 4">
            <a:extLst>
              <a:ext uri="{FF2B5EF4-FFF2-40B4-BE49-F238E27FC236}">
                <a16:creationId xmlns:a16="http://schemas.microsoft.com/office/drawing/2014/main" id="{D600BC9E-E117-7A4B-BA7F-9CA9AFFFE3E7}"/>
              </a:ext>
            </a:extLst>
          </p:cNvPr>
          <p:cNvSpPr txBox="1">
            <a:spLocks/>
          </p:cNvSpPr>
          <p:nvPr/>
        </p:nvSpPr>
        <p:spPr>
          <a:xfrm>
            <a:off x="0" y="0"/>
            <a:ext cx="4574102" cy="505397"/>
          </a:xfrm>
          <a:prstGeom prst="rect">
            <a:avLst/>
          </a:prstGeom>
        </p:spPr>
        <p:txBody>
          <a:bodyPr vert="horz" wrap="square" lIns="102180" tIns="51091" rIns="102180" bIns="51091" numCol="1" anchor="t" anchorCtr="0" compatLnSpc="1">
            <a:prstTxWarp prst="textNoShape">
              <a:avLst/>
            </a:prstTxWarp>
          </a:bodyPr>
          <a:lstStyle>
            <a:defPPr>
              <a:defRPr lang="en-US"/>
            </a:defPPr>
            <a:lvl1pPr algn="l" defTabSz="457200" rtl="0" fontAlgn="base">
              <a:spcBef>
                <a:spcPct val="0"/>
              </a:spcBef>
              <a:spcAft>
                <a:spcPct val="0"/>
              </a:spcAft>
              <a:defRPr sz="1300" kern="1200">
                <a:solidFill>
                  <a:schemeClr val="tx1"/>
                </a:solidFill>
                <a:latin typeface="Calibri" pitchFamily="34" charset="0"/>
                <a:ea typeface="ＭＳ Ｐゴシック" pitchFamily="34" charset="-128"/>
                <a:cs typeface="+mn-cs"/>
              </a:defRPr>
            </a:lvl1pPr>
            <a:lvl2pPr marL="457200" algn="l" defTabSz="457200" rtl="0" fontAlgn="base">
              <a:spcBef>
                <a:spcPct val="0"/>
              </a:spcBef>
              <a:spcAft>
                <a:spcPct val="0"/>
              </a:spcAft>
              <a:defRPr sz="2400" kern="1200">
                <a:solidFill>
                  <a:schemeClr val="tx1"/>
                </a:solidFill>
                <a:latin typeface="Arial" charset="0"/>
                <a:ea typeface="+mn-ea"/>
                <a:cs typeface="Arial" charset="0"/>
              </a:defRPr>
            </a:lvl2pPr>
            <a:lvl3pPr marL="914400" algn="l" defTabSz="457200" rtl="0" fontAlgn="base">
              <a:spcBef>
                <a:spcPct val="0"/>
              </a:spcBef>
              <a:spcAft>
                <a:spcPct val="0"/>
              </a:spcAft>
              <a:defRPr sz="2400" kern="1200">
                <a:solidFill>
                  <a:schemeClr val="tx1"/>
                </a:solidFill>
                <a:latin typeface="Arial" charset="0"/>
                <a:ea typeface="+mn-ea"/>
                <a:cs typeface="Arial" charset="0"/>
              </a:defRPr>
            </a:lvl3pPr>
            <a:lvl4pPr marL="1371600" algn="l" defTabSz="457200" rtl="0" fontAlgn="base">
              <a:spcBef>
                <a:spcPct val="0"/>
              </a:spcBef>
              <a:spcAft>
                <a:spcPct val="0"/>
              </a:spcAft>
              <a:defRPr sz="2400" kern="1200">
                <a:solidFill>
                  <a:schemeClr val="tx1"/>
                </a:solidFill>
                <a:latin typeface="Arial" charset="0"/>
                <a:ea typeface="+mn-ea"/>
                <a:cs typeface="Arial" charset="0"/>
              </a:defRPr>
            </a:lvl4pPr>
            <a:lvl5pPr marL="1828800" algn="l" defTabSz="457200" rtl="0" fontAlgn="base">
              <a:spcBef>
                <a:spcPct val="0"/>
              </a:spcBef>
              <a:spcAft>
                <a:spcPct val="0"/>
              </a:spcAft>
              <a:defRPr sz="2400" kern="1200">
                <a:solidFill>
                  <a:schemeClr val="tx1"/>
                </a:solidFill>
                <a:latin typeface="Arial" charset="0"/>
                <a:ea typeface="+mn-ea"/>
                <a:cs typeface="Arial" charset="0"/>
              </a:defRPr>
            </a:lvl5pPr>
            <a:lvl6pPr marL="2286000" algn="l" defTabSz="914400" rtl="0" eaLnBrk="1" latinLnBrk="0" hangingPunct="1">
              <a:defRPr sz="2400" kern="1200">
                <a:solidFill>
                  <a:schemeClr val="tx1"/>
                </a:solidFill>
                <a:latin typeface="Arial" charset="0"/>
                <a:ea typeface="+mn-ea"/>
                <a:cs typeface="Arial" charset="0"/>
              </a:defRPr>
            </a:lvl6pPr>
            <a:lvl7pPr marL="2743200" algn="l" defTabSz="914400" rtl="0" eaLnBrk="1" latinLnBrk="0" hangingPunct="1">
              <a:defRPr sz="2400" kern="1200">
                <a:solidFill>
                  <a:schemeClr val="tx1"/>
                </a:solidFill>
                <a:latin typeface="Arial" charset="0"/>
                <a:ea typeface="+mn-ea"/>
                <a:cs typeface="Arial" charset="0"/>
              </a:defRPr>
            </a:lvl7pPr>
            <a:lvl8pPr marL="3200400" algn="l" defTabSz="914400" rtl="0" eaLnBrk="1" latinLnBrk="0" hangingPunct="1">
              <a:defRPr sz="2400" kern="1200">
                <a:solidFill>
                  <a:schemeClr val="tx1"/>
                </a:solidFill>
                <a:latin typeface="Arial" charset="0"/>
                <a:ea typeface="+mn-ea"/>
                <a:cs typeface="Arial" charset="0"/>
              </a:defRPr>
            </a:lvl8pPr>
            <a:lvl9pPr marL="3657600" algn="l" defTabSz="914400" rtl="0" eaLnBrk="1" latinLnBrk="0" hangingPunct="1">
              <a:defRPr sz="2400" kern="1200">
                <a:solidFill>
                  <a:schemeClr val="tx1"/>
                </a:solidFill>
                <a:latin typeface="Arial" charset="0"/>
                <a:ea typeface="+mn-ea"/>
                <a:cs typeface="Arial"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rPr>
              <a:t>2020 National Market Message – finalist template</a:t>
            </a:r>
          </a:p>
        </p:txBody>
      </p:sp>
    </p:spTree>
    <p:extLst>
      <p:ext uri="{BB962C8B-B14F-4D97-AF65-F5344CB8AC3E}">
        <p14:creationId xmlns:p14="http://schemas.microsoft.com/office/powerpoint/2010/main" val="39027057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84263" y="779463"/>
            <a:ext cx="10993438" cy="618331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B0642FFD-5D21-40AD-944E-BC5F247E32BE}"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S PGothic" pitchFamily="34" charset="-128"/>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S PGothic" pitchFamily="34" charset="-128"/>
              <a:cs typeface="Arial" panose="020B0604020202020204" pitchFamily="34" charset="0"/>
            </a:endParaRPr>
          </a:p>
        </p:txBody>
      </p:sp>
    </p:spTree>
    <p:extLst>
      <p:ext uri="{BB962C8B-B14F-4D97-AF65-F5344CB8AC3E}">
        <p14:creationId xmlns:p14="http://schemas.microsoft.com/office/powerpoint/2010/main" val="34706741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84263" y="779463"/>
            <a:ext cx="10993438" cy="618331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B0642FFD-5D21-40AD-944E-BC5F247E32BE}"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S PGothic" pitchFamily="34" charset="-128"/>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S PGothic" pitchFamily="34" charset="-128"/>
              <a:cs typeface="Arial" panose="020B0604020202020204" pitchFamily="34" charset="0"/>
            </a:endParaRPr>
          </a:p>
        </p:txBody>
      </p:sp>
    </p:spTree>
    <p:extLst>
      <p:ext uri="{BB962C8B-B14F-4D97-AF65-F5344CB8AC3E}">
        <p14:creationId xmlns:p14="http://schemas.microsoft.com/office/powerpoint/2010/main" val="3937643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1325" y="720725"/>
            <a:ext cx="4246563" cy="2389188"/>
          </a:xfrm>
        </p:spPr>
      </p:sp>
      <p:sp>
        <p:nvSpPr>
          <p:cNvPr id="3" name="Notes Placeholder 2"/>
          <p:cNvSpPr>
            <a:spLocks noGrp="1"/>
          </p:cNvSpPr>
          <p:nvPr>
            <p:ph type="body" idx="1"/>
          </p:nvPr>
        </p:nvSpPr>
        <p:spPr/>
        <p:txBody>
          <a:bodyPr/>
          <a:lstStyle/>
          <a:p>
            <a:r>
              <a:rPr lang="en-US" dirty="0"/>
              <a:t>But just recognizing the opportunities to improve health through dental solutions is not enough. We need to engage and empower our customers in order to make it easy</a:t>
            </a:r>
            <a:r>
              <a:rPr lang="en-US" baseline="0" dirty="0"/>
              <a:t> and affordable to get that dental care. Right from the moment they have an opportunity to choose a dental plan, we’re there to empower them with the information they need to make smart decisions. We have a personalized decision support tool that makes it easy for customers to choose the right plan for their needs when they are offered a choice between DPPO and DHMO. They can take short, simple assessments on their </a:t>
            </a:r>
            <a:r>
              <a:rPr lang="en-US" baseline="0" dirty="0" err="1"/>
              <a:t>myCigna</a:t>
            </a:r>
            <a:r>
              <a:rPr lang="en-US" baseline="0" dirty="0"/>
              <a:t> account to understand their risks – a lot of times people don’t even realize they are at risk for oral health problems. And when it comes to choosing which of our high-value, high-quality dentists to use for care, we make it easy with search tools on </a:t>
            </a:r>
            <a:r>
              <a:rPr lang="en-US" baseline="0" dirty="0" err="1"/>
              <a:t>myCigna</a:t>
            </a:r>
            <a:r>
              <a:rPr lang="en-US" baseline="0" dirty="0"/>
              <a:t>. They can read verified patient reviews, compare ratings that take into consideration affordability, professional history and patient experience and even see costs for hundreds of procedures specific to their plan and specific to each dentist in their network. And for those customers who may be at an even higher risk due to medical conditions like diabetes or pregnancy or heart disease, or who may have challenges getting care due to time, or limitations like COVID-19, we go a step further and connect them to programs built to solve for those challenges. We’ll go through some of these programs in more detail as we move through this presentation. </a:t>
            </a:r>
          </a:p>
          <a:p>
            <a:endParaRPr lang="en-US" baseline="0" dirty="0"/>
          </a:p>
          <a:p>
            <a:r>
              <a:rPr lang="en-US" baseline="0" dirty="0"/>
              <a:t>All of this support is designed to empower customers to get the information they need right when and where and how they need it – 24/7/365.</a:t>
            </a:r>
            <a:endParaRPr lang="en-US" dirty="0"/>
          </a:p>
          <a:p>
            <a:endParaRPr lang="en-US" dirty="0"/>
          </a:p>
        </p:txBody>
      </p:sp>
      <p:sp>
        <p:nvSpPr>
          <p:cNvPr id="4" name="Header Placeholder 3"/>
          <p:cNvSpPr>
            <a:spLocks noGrp="1"/>
          </p:cNvSpPr>
          <p:nvPr>
            <p:ph type="hdr" sz="quarter"/>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itchFamily="34" charset="-128"/>
                <a:cs typeface="Arial" panose="020B0604020202020204" pitchFamily="34" charset="0"/>
              </a:rPr>
              <a:t>DRAFT NATIONAL 2021 MARKET MESSAGE – DENTAL TALKING POINTS Last Updated 10/11/2019</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itchFamily="34" charset="-128"/>
              <a:cs typeface="Arial" panose="020B0604020202020204" pitchFamily="34" charset="0"/>
            </a:endParaRPr>
          </a:p>
        </p:txBody>
      </p:sp>
      <p:sp>
        <p:nvSpPr>
          <p:cNvPr id="6" name="Slide Number Placeholder 5"/>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ECE3B9E-6574-462E-B6D1-39C8693FFF93}" type="slidenum">
              <a:rPr kumimoji="0" lang="en-US" altLang="en-US" sz="1200" b="0" i="0" u="none" strike="noStrike" kern="1200" cap="none" spc="0" normalizeH="0" baseline="0" noProof="0" smtClean="0">
                <a:ln>
                  <a:noFill/>
                </a:ln>
                <a:solidFill>
                  <a:srgbClr val="7F7F7F"/>
                </a:solidFill>
                <a:effectLst/>
                <a:uLnTx/>
                <a:uFillTx/>
                <a:latin typeface="Arial" panose="020B0604020202020204" pitchFamily="34" charset="0"/>
                <a:ea typeface="MS PGothic" pitchFamily="34" charset="-128"/>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17</a:t>
            </a:fld>
            <a:endParaRPr kumimoji="0" lang="en-US" altLang="en-US" sz="1200" b="0" i="0" u="none" strike="noStrike" kern="1200" cap="none" spc="0" normalizeH="0" baseline="0" noProof="0" dirty="0">
              <a:ln>
                <a:noFill/>
              </a:ln>
              <a:solidFill>
                <a:srgbClr val="7F7F7F"/>
              </a:solidFill>
              <a:effectLst/>
              <a:uLnTx/>
              <a:uFillTx/>
              <a:latin typeface="Arial" panose="020B0604020202020204" pitchFamily="34" charset="0"/>
              <a:ea typeface="MS PGothic" pitchFamily="34" charset="-128"/>
              <a:cs typeface="Arial" panose="020B0604020202020204" pitchFamily="34" charset="0"/>
            </a:endParaRPr>
          </a:p>
        </p:txBody>
      </p:sp>
    </p:spTree>
    <p:extLst>
      <p:ext uri="{BB962C8B-B14F-4D97-AF65-F5344CB8AC3E}">
        <p14:creationId xmlns:p14="http://schemas.microsoft.com/office/powerpoint/2010/main" val="6388775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65363" y="554038"/>
            <a:ext cx="4340225" cy="2441575"/>
          </a:xfrm>
        </p:spPr>
      </p:sp>
      <p:sp>
        <p:nvSpPr>
          <p:cNvPr id="3" name="Notes Placeholder 2"/>
          <p:cNvSpPr>
            <a:spLocks noGrp="1"/>
          </p:cNvSpPr>
          <p:nvPr>
            <p:ph type="body" idx="1"/>
          </p:nvPr>
        </p:nvSpPr>
        <p:spPr>
          <a:xfrm>
            <a:off x="266143" y="3159181"/>
            <a:ext cx="8814365" cy="4505155"/>
          </a:xfrm>
        </p:spPr>
        <p:txBody>
          <a:bodyPr/>
          <a:lstStyle/>
          <a:p>
            <a:pPr marL="0" marR="0" lvl="0" indent="0" algn="l" defTabSz="457200" rtl="0" eaLnBrk="0" fontAlgn="base" latinLnBrk="0" hangingPunct="0">
              <a:lnSpc>
                <a:spcPct val="100000"/>
              </a:lnSpc>
              <a:spcBef>
                <a:spcPts val="0"/>
              </a:spcBef>
              <a:spcAft>
                <a:spcPct val="0"/>
              </a:spcAft>
              <a:buClrTx/>
              <a:buSzTx/>
              <a:buFontTx/>
              <a:buNone/>
              <a:tabLst/>
              <a:defRPr/>
            </a:pPr>
            <a:r>
              <a:rPr lang="en-US" sz="1000" dirty="0">
                <a:solidFill>
                  <a:schemeClr val="bg1">
                    <a:lumMod val="50000"/>
                  </a:schemeClr>
                </a:solidFill>
                <a:latin typeface="Arial Narrow" panose="020B0606020202030204" pitchFamily="34" charset="0"/>
              </a:rPr>
              <a:t>Our</a:t>
            </a:r>
            <a:r>
              <a:rPr lang="en-US" sz="1000" baseline="0" dirty="0">
                <a:solidFill>
                  <a:schemeClr val="bg1">
                    <a:lumMod val="50000"/>
                  </a:schemeClr>
                </a:solidFill>
                <a:latin typeface="Arial Narrow" panose="020B0606020202030204" pitchFamily="34" charset="0"/>
              </a:rPr>
              <a:t> decision support tools aren’t just an easy way to find a dentist. They can help drive meaningful savings on dental costs and connect customers to providers who offer quality care at a high value. Our network is built on partnerships with the right dentists in the right areas – where your employees need them most. We don’t just recruit to recruit. We select dentists who can provide high-value care. And with over 95% of customers saying they would recommend their network dentist to friends or family, we know our approach is the right one.</a:t>
            </a:r>
          </a:p>
          <a:p>
            <a:pPr marL="0" marR="0" lvl="0" indent="0" algn="l" defTabSz="457200" rtl="0" eaLnBrk="0" fontAlgn="base" latinLnBrk="0" hangingPunct="0">
              <a:lnSpc>
                <a:spcPct val="100000"/>
              </a:lnSpc>
              <a:spcBef>
                <a:spcPts val="0"/>
              </a:spcBef>
              <a:spcAft>
                <a:spcPct val="0"/>
              </a:spcAft>
              <a:buClrTx/>
              <a:buSzTx/>
              <a:buFontTx/>
              <a:buNone/>
              <a:tabLst/>
              <a:defRPr/>
            </a:pPr>
            <a:endParaRPr lang="en-US" sz="1000" baseline="0" dirty="0">
              <a:solidFill>
                <a:schemeClr val="bg1">
                  <a:lumMod val="50000"/>
                </a:schemeClr>
              </a:solidFill>
              <a:latin typeface="Arial Narrow" panose="020B0606020202030204" pitchFamily="34" charset="0"/>
            </a:endParaRPr>
          </a:p>
          <a:p>
            <a:pPr marL="0" marR="0" lvl="0" indent="0" algn="l" defTabSz="457200" rtl="0" eaLnBrk="0" fontAlgn="base" latinLnBrk="0" hangingPunct="0">
              <a:lnSpc>
                <a:spcPct val="100000"/>
              </a:lnSpc>
              <a:spcBef>
                <a:spcPts val="0"/>
              </a:spcBef>
              <a:spcAft>
                <a:spcPct val="0"/>
              </a:spcAft>
              <a:buClrTx/>
              <a:buSzTx/>
              <a:buFontTx/>
              <a:buNone/>
              <a:tabLst/>
              <a:defRPr/>
            </a:pPr>
            <a:r>
              <a:rPr lang="en-US" sz="1000" baseline="0" dirty="0">
                <a:solidFill>
                  <a:schemeClr val="bg1">
                    <a:lumMod val="50000"/>
                  </a:schemeClr>
                </a:solidFill>
                <a:latin typeface="Arial Narrow" panose="020B0606020202030204" pitchFamily="34" charset="0"/>
              </a:rPr>
              <a:t>We also know our customers want to access information on costs before they go to the dentist. In fact, 62% of them look up costs and procedure information before they go for care. That’s why customers who use </a:t>
            </a:r>
            <a:r>
              <a:rPr lang="en-US" sz="1000" baseline="0" dirty="0" err="1">
                <a:solidFill>
                  <a:schemeClr val="bg1">
                    <a:lumMod val="50000"/>
                  </a:schemeClr>
                </a:solidFill>
                <a:latin typeface="Arial Narrow" panose="020B0606020202030204" pitchFamily="34" charset="0"/>
              </a:rPr>
              <a:t>myCigna</a:t>
            </a:r>
            <a:r>
              <a:rPr lang="en-US" sz="1000" baseline="0" dirty="0">
                <a:solidFill>
                  <a:schemeClr val="bg1">
                    <a:lumMod val="50000"/>
                  </a:schemeClr>
                </a:solidFill>
                <a:latin typeface="Arial Narrow" panose="020B0606020202030204" pitchFamily="34" charset="0"/>
              </a:rPr>
              <a:t> save an average of 36.2% more on dental procedures than customers who don’t use </a:t>
            </a:r>
            <a:r>
              <a:rPr lang="en-US" sz="1000" baseline="0" dirty="0" err="1">
                <a:solidFill>
                  <a:schemeClr val="bg1">
                    <a:lumMod val="50000"/>
                  </a:schemeClr>
                </a:solidFill>
                <a:latin typeface="Arial Narrow" panose="020B0606020202030204" pitchFamily="34" charset="0"/>
              </a:rPr>
              <a:t>myCigna</a:t>
            </a:r>
            <a:r>
              <a:rPr lang="en-US" sz="1000" baseline="0" dirty="0">
                <a:solidFill>
                  <a:schemeClr val="bg1">
                    <a:lumMod val="50000"/>
                  </a:schemeClr>
                </a:solidFill>
                <a:latin typeface="Arial Narrow" panose="020B0606020202030204" pitchFamily="34" charset="0"/>
              </a:rPr>
              <a:t>. These customers also have 8.6% more in-network claims – all of this translates to savings for you and for your employees.</a:t>
            </a:r>
            <a:endParaRPr lang="en-US" sz="1000" dirty="0">
              <a:solidFill>
                <a:schemeClr val="bg1">
                  <a:lumMod val="50000"/>
                </a:schemeClr>
              </a:solidFill>
              <a:latin typeface="Arial Narrow" panose="020B0606020202030204" pitchFamily="34" charset="0"/>
            </a:endParaRPr>
          </a:p>
          <a:p>
            <a:endParaRPr lang="en-US" dirty="0"/>
          </a:p>
        </p:txBody>
      </p:sp>
      <p:sp>
        <p:nvSpPr>
          <p:cNvPr id="4" name="Header Placeholder 3"/>
          <p:cNvSpPr>
            <a:spLocks noGrp="1"/>
          </p:cNvSpPr>
          <p:nvPr>
            <p:ph type="hdr" sz="quarter" idx="10"/>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itchFamily="34" charset="-128"/>
                <a:cs typeface="Arial" panose="020B0604020202020204" pitchFamily="34" charset="0"/>
              </a:rPr>
              <a:t>DRAFT NATIONAL 2021 MARKET MESSAGE – DENTAL TALKING POINTS Last Updated 10/11/2019</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itchFamily="34" charset="-128"/>
              <a:cs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ECE3B9E-6574-462E-B6D1-39C8693FFF93}" type="slidenum">
              <a:rPr kumimoji="0" lang="en-US" altLang="en-US" sz="1200" b="0" i="0" u="none" strike="noStrike" kern="1200" cap="none" spc="0" normalizeH="0" baseline="0" noProof="0" smtClean="0">
                <a:ln>
                  <a:noFill/>
                </a:ln>
                <a:solidFill>
                  <a:srgbClr val="7F7F7F"/>
                </a:solidFill>
                <a:effectLst/>
                <a:uLnTx/>
                <a:uFillTx/>
                <a:latin typeface="Arial" panose="020B0604020202020204" pitchFamily="34" charset="0"/>
                <a:ea typeface="MS PGothic" pitchFamily="34" charset="-128"/>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18</a:t>
            </a:fld>
            <a:endParaRPr kumimoji="0" lang="en-US" altLang="en-US" sz="1200" b="0" i="0" u="none" strike="noStrike" kern="1200" cap="none" spc="0" normalizeH="0" baseline="0" noProof="0" dirty="0">
              <a:ln>
                <a:noFill/>
              </a:ln>
              <a:solidFill>
                <a:srgbClr val="7F7F7F"/>
              </a:solidFill>
              <a:effectLst/>
              <a:uLnTx/>
              <a:uFillTx/>
              <a:latin typeface="Arial" panose="020B0604020202020204" pitchFamily="34" charset="0"/>
              <a:ea typeface="MS PGothic" pitchFamily="34" charset="-128"/>
              <a:cs typeface="Arial" panose="020B0604020202020204" pitchFamily="34" charset="0"/>
            </a:endParaRPr>
          </a:p>
        </p:txBody>
      </p:sp>
    </p:spTree>
    <p:extLst>
      <p:ext uri="{BB962C8B-B14F-4D97-AF65-F5344CB8AC3E}">
        <p14:creationId xmlns:p14="http://schemas.microsoft.com/office/powerpoint/2010/main" val="13731191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0050" y="696913"/>
            <a:ext cx="4114800" cy="2314575"/>
          </a:xfrm>
        </p:spPr>
      </p:sp>
      <p:sp>
        <p:nvSpPr>
          <p:cNvPr id="3" name="Notes Placeholder 2"/>
          <p:cNvSpPr>
            <a:spLocks noGrp="1"/>
          </p:cNvSpPr>
          <p:nvPr>
            <p:ph type="body" idx="1"/>
          </p:nvPr>
        </p:nvSpPr>
        <p:spPr/>
        <p:txBody>
          <a:bodyPr/>
          <a:lstStyle/>
          <a:p>
            <a:r>
              <a:rPr lang="en-US" dirty="0"/>
              <a:t>Cigna Dental Virtual Care</a:t>
            </a:r>
            <a:r>
              <a:rPr lang="en-US" baseline="0" dirty="0"/>
              <a:t> is our newest offering and its launch was accelerated when the COVID-19 pandemic really hit our country hard. But this solution goes beyond just enabling customers to access care while their own provider is closed or limiting hours due to the pandemic. It can have a meaningful impact on lowering your medical costs.</a:t>
            </a:r>
          </a:p>
          <a:p>
            <a:endParaRPr lang="en-US" baseline="0" dirty="0"/>
          </a:p>
          <a:p>
            <a:r>
              <a:rPr lang="en-US" baseline="0" dirty="0"/>
              <a:t>We all know that urgent dental concerns like a toothache, chipped tooth, infection and other oral health issues don’t always happen during regular dentist office hours. So when someone experiences one of these problems and they can’t get to their regular dentist for relief, they may end up at the emergency room. And those visits are costly. In fact, the average cost of a dental-related ER visit is $1,389.</a:t>
            </a:r>
          </a:p>
          <a:p>
            <a:endParaRPr lang="en-US" baseline="0" dirty="0"/>
          </a:p>
          <a:p>
            <a:r>
              <a:rPr lang="en-US" baseline="0" dirty="0"/>
              <a:t>But when customers can connect to a licensed dentist right when and where they need one, it can help eliminate the need for an expensive ER visit. Dentists can prescribe non-narcotic pain medications and antibiotics, and they can help guide care by letting their patient know when a situation is a true emergency that warrants a trip to the ER, or if it’s something that can wait until their dentist is available. </a:t>
            </a:r>
          </a:p>
          <a:p>
            <a:endParaRPr lang="en-US" baseline="0" dirty="0"/>
          </a:p>
          <a:p>
            <a:r>
              <a:rPr lang="en-US" baseline="0" dirty="0"/>
              <a:t>Virtual consults don’t just save on ER costs. They are, on average, 17% less expensive than an in-network exam and 48% less than an out-of-network exam. This makes Cigna Dental Virtual Care a convenient option for your employees and just one of the ways we’re helping our clients reduce costs for urgent and emergency dental care.</a:t>
            </a:r>
          </a:p>
          <a:p>
            <a:endParaRPr lang="en-US" baseline="0" dirty="0"/>
          </a:p>
          <a:p>
            <a:endParaRPr lang="en-US" dirty="0"/>
          </a:p>
        </p:txBody>
      </p:sp>
      <p:sp>
        <p:nvSpPr>
          <p:cNvPr id="4" name="Header Placeholder 3"/>
          <p:cNvSpPr>
            <a:spLocks noGrp="1"/>
          </p:cNvSpPr>
          <p:nvPr>
            <p:ph type="hdr" sz="quarter"/>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itchFamily="34" charset="-128"/>
                <a:cs typeface="Arial" panose="020B0604020202020204" pitchFamily="34" charset="0"/>
              </a:rPr>
              <a:t>Name of Deck/Section</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itchFamily="34" charset="-128"/>
              <a:cs typeface="Arial" panose="020B0604020202020204" pitchFamily="34" charset="0"/>
            </a:endParaRPr>
          </a:p>
        </p:txBody>
      </p:sp>
      <p:sp>
        <p:nvSpPr>
          <p:cNvPr id="5" name="Slide Number Placeholder 4"/>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ECE3B9E-6574-462E-B6D1-39C8693FFF93}" type="slidenum">
              <a:rPr kumimoji="0" lang="en-US" altLang="en-US" sz="1200" b="0" i="0" u="none" strike="noStrike" kern="1200" cap="none" spc="0" normalizeH="0" baseline="0" noProof="0" smtClean="0">
                <a:ln>
                  <a:noFill/>
                </a:ln>
                <a:solidFill>
                  <a:srgbClr val="7F7F7F"/>
                </a:solidFill>
                <a:effectLst/>
                <a:uLnTx/>
                <a:uFillTx/>
                <a:latin typeface="Arial" panose="020B0604020202020204" pitchFamily="34" charset="0"/>
                <a:ea typeface="MS PGothic" pitchFamily="34" charset="-128"/>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19</a:t>
            </a:fld>
            <a:endParaRPr kumimoji="0" lang="en-US" altLang="en-US" sz="1200" b="0" i="0" u="none" strike="noStrike" kern="1200" cap="none" spc="0" normalizeH="0" baseline="0" noProof="0" dirty="0">
              <a:ln>
                <a:noFill/>
              </a:ln>
              <a:solidFill>
                <a:srgbClr val="7F7F7F"/>
              </a:solidFill>
              <a:effectLst/>
              <a:uLnTx/>
              <a:uFillTx/>
              <a:latin typeface="Arial" panose="020B0604020202020204" pitchFamily="34" charset="0"/>
              <a:ea typeface="MS PGothic" pitchFamily="34" charset="-128"/>
              <a:cs typeface="Arial" panose="020B0604020202020204" pitchFamily="34" charset="0"/>
            </a:endParaRPr>
          </a:p>
        </p:txBody>
      </p:sp>
    </p:spTree>
    <p:extLst>
      <p:ext uri="{BB962C8B-B14F-4D97-AF65-F5344CB8AC3E}">
        <p14:creationId xmlns:p14="http://schemas.microsoft.com/office/powerpoint/2010/main" val="13464425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itchFamily="34" charset="-128"/>
                <a:cs typeface="Arial" panose="020B0604020202020204" pitchFamily="34" charset="0"/>
              </a:rPr>
              <a:t>Name of Deck/Section</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itchFamily="34" charset="-128"/>
              <a:cs typeface="Arial" panose="020B0604020202020204" pitchFamily="34" charset="0"/>
            </a:endParaRPr>
          </a:p>
        </p:txBody>
      </p:sp>
      <p:sp>
        <p:nvSpPr>
          <p:cNvPr id="5" name="Slide Number Placeholder 4"/>
          <p:cNvSpPr>
            <a:spLocks noGrp="1"/>
          </p:cNvSpPr>
          <p:nvPr>
            <p:ph type="sldNum" sz="quarter" idx="11"/>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ECE3B9E-6574-462E-B6D1-39C8693FFF93}" type="slidenum">
              <a:rPr kumimoji="0" lang="en-US" altLang="en-US" sz="1200" b="0" i="0" u="none" strike="noStrike" kern="1200" cap="none" spc="0" normalizeH="0" baseline="0" noProof="0" smtClean="0">
                <a:ln>
                  <a:noFill/>
                </a:ln>
                <a:solidFill>
                  <a:srgbClr val="7F7F7F"/>
                </a:solidFill>
                <a:effectLst/>
                <a:uLnTx/>
                <a:uFillTx/>
                <a:latin typeface="Arial" panose="020B0604020202020204" pitchFamily="34" charset="0"/>
                <a:ea typeface="MS PGothic" pitchFamily="34" charset="-128"/>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20</a:t>
            </a:fld>
            <a:endParaRPr kumimoji="0" lang="en-US" altLang="en-US" sz="1200" b="0" i="0" u="none" strike="noStrike" kern="1200" cap="none" spc="0" normalizeH="0" baseline="0" noProof="0" dirty="0">
              <a:ln>
                <a:noFill/>
              </a:ln>
              <a:solidFill>
                <a:srgbClr val="7F7F7F"/>
              </a:solidFill>
              <a:effectLst/>
              <a:uLnTx/>
              <a:uFillTx/>
              <a:latin typeface="Arial" panose="020B0604020202020204" pitchFamily="34" charset="0"/>
              <a:ea typeface="MS PGothic" pitchFamily="34" charset="-128"/>
              <a:cs typeface="Arial" panose="020B0604020202020204" pitchFamily="34" charset="0"/>
            </a:endParaRPr>
          </a:p>
        </p:txBody>
      </p:sp>
    </p:spTree>
    <p:extLst>
      <p:ext uri="{BB962C8B-B14F-4D97-AF65-F5344CB8AC3E}">
        <p14:creationId xmlns:p14="http://schemas.microsoft.com/office/powerpoint/2010/main" val="19660512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5796C-F4D0-4B51-9074-4631E977EE4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FD25BC6-D231-4970-A77F-23B6FC7A479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A5A1151-C93B-4380-A713-92951EC820A1}"/>
              </a:ext>
            </a:extLst>
          </p:cNvPr>
          <p:cNvSpPr>
            <a:spLocks noGrp="1"/>
          </p:cNvSpPr>
          <p:nvPr>
            <p:ph type="dt" sz="half" idx="10"/>
          </p:nvPr>
        </p:nvSpPr>
        <p:spPr/>
        <p:txBody>
          <a:bodyPr/>
          <a:lstStyle/>
          <a:p>
            <a:fld id="{3537996B-B00A-4317-A6BF-2E36616D7D08}" type="datetimeFigureOut">
              <a:rPr lang="en-US" smtClean="0"/>
              <a:t>11/5/2021</a:t>
            </a:fld>
            <a:endParaRPr lang="en-US"/>
          </a:p>
        </p:txBody>
      </p:sp>
      <p:sp>
        <p:nvSpPr>
          <p:cNvPr id="5" name="Footer Placeholder 4">
            <a:extLst>
              <a:ext uri="{FF2B5EF4-FFF2-40B4-BE49-F238E27FC236}">
                <a16:creationId xmlns:a16="http://schemas.microsoft.com/office/drawing/2014/main" id="{FD6EBAF9-705F-4D81-ADB2-448D539A98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FCD84F-DB9E-4246-986E-CE2E75A472E3}"/>
              </a:ext>
            </a:extLst>
          </p:cNvPr>
          <p:cNvSpPr>
            <a:spLocks noGrp="1"/>
          </p:cNvSpPr>
          <p:nvPr>
            <p:ph type="sldNum" sz="quarter" idx="12"/>
          </p:nvPr>
        </p:nvSpPr>
        <p:spPr/>
        <p:txBody>
          <a:bodyPr/>
          <a:lstStyle/>
          <a:p>
            <a:fld id="{05E331FF-0DB4-4E15-AFE9-BE9E8D929867}" type="slidenum">
              <a:rPr lang="en-US" smtClean="0"/>
              <a:t>‹#›</a:t>
            </a:fld>
            <a:endParaRPr lang="en-US"/>
          </a:p>
        </p:txBody>
      </p:sp>
    </p:spTree>
    <p:extLst>
      <p:ext uri="{BB962C8B-B14F-4D97-AF65-F5344CB8AC3E}">
        <p14:creationId xmlns:p14="http://schemas.microsoft.com/office/powerpoint/2010/main" val="10499932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6F603-2FC7-46F5-AEEE-90685D8674C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81BCFCB-0AA4-41D9-AA11-0C218D04554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CAAC70-D2E0-4CCC-BA80-2DF52C098D99}"/>
              </a:ext>
            </a:extLst>
          </p:cNvPr>
          <p:cNvSpPr>
            <a:spLocks noGrp="1"/>
          </p:cNvSpPr>
          <p:nvPr>
            <p:ph type="dt" sz="half" idx="10"/>
          </p:nvPr>
        </p:nvSpPr>
        <p:spPr/>
        <p:txBody>
          <a:bodyPr/>
          <a:lstStyle/>
          <a:p>
            <a:fld id="{3537996B-B00A-4317-A6BF-2E36616D7D08}" type="datetimeFigureOut">
              <a:rPr lang="en-US" smtClean="0"/>
              <a:t>11/5/2021</a:t>
            </a:fld>
            <a:endParaRPr lang="en-US"/>
          </a:p>
        </p:txBody>
      </p:sp>
      <p:sp>
        <p:nvSpPr>
          <p:cNvPr id="5" name="Footer Placeholder 4">
            <a:extLst>
              <a:ext uri="{FF2B5EF4-FFF2-40B4-BE49-F238E27FC236}">
                <a16:creationId xmlns:a16="http://schemas.microsoft.com/office/drawing/2014/main" id="{005C5F48-6288-44B4-B6B7-A609D07ABA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0FB109-03DE-476A-9232-B7A0C0FEF6BB}"/>
              </a:ext>
            </a:extLst>
          </p:cNvPr>
          <p:cNvSpPr>
            <a:spLocks noGrp="1"/>
          </p:cNvSpPr>
          <p:nvPr>
            <p:ph type="sldNum" sz="quarter" idx="12"/>
          </p:nvPr>
        </p:nvSpPr>
        <p:spPr/>
        <p:txBody>
          <a:bodyPr/>
          <a:lstStyle/>
          <a:p>
            <a:fld id="{05E331FF-0DB4-4E15-AFE9-BE9E8D929867}" type="slidenum">
              <a:rPr lang="en-US" smtClean="0"/>
              <a:t>‹#›</a:t>
            </a:fld>
            <a:endParaRPr lang="en-US"/>
          </a:p>
        </p:txBody>
      </p:sp>
    </p:spTree>
    <p:extLst>
      <p:ext uri="{BB962C8B-B14F-4D97-AF65-F5344CB8AC3E}">
        <p14:creationId xmlns:p14="http://schemas.microsoft.com/office/powerpoint/2010/main" val="49263381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a:ln/>
        </p:spPr>
        <p:txBody>
          <a:bodyPr/>
          <a:lstStyle>
            <a:lvl1pPr>
              <a:defRPr sz="1200">
                <a:solidFill>
                  <a:schemeClr val="tx1">
                    <a:lumMod val="50000"/>
                    <a:lumOff val="50000"/>
                  </a:schemeClr>
                </a:solidFill>
              </a:defRPr>
            </a:lvl1pPr>
          </a:lstStyle>
          <a:p>
            <a:fld id="{E610E1DF-8D3F-4AD8-AE6B-6D4EC949FB90}" type="slidenum">
              <a:rPr lang="en-US" altLang="en-US" smtClean="0">
                <a:solidFill>
                  <a:srgbClr val="000000">
                    <a:lumMod val="50000"/>
                    <a:lumOff val="50000"/>
                  </a:srgbClr>
                </a:solidFill>
              </a:rPr>
              <a:pPr/>
              <a:t>‹#›</a:t>
            </a:fld>
            <a:endParaRPr lang="en-US" altLang="en-US" dirty="0">
              <a:solidFill>
                <a:srgbClr val="000000">
                  <a:lumMod val="50000"/>
                  <a:lumOff val="50000"/>
                </a:srgbClr>
              </a:solidFill>
            </a:endParaRPr>
          </a:p>
        </p:txBody>
      </p:sp>
      <p:sp>
        <p:nvSpPr>
          <p:cNvPr id="3" name="Rectangle 7"/>
          <p:cNvSpPr>
            <a:spLocks noGrp="1" noChangeArrowheads="1"/>
          </p:cNvSpPr>
          <p:nvPr>
            <p:ph type="ftr" sz="quarter" idx="11"/>
          </p:nvPr>
        </p:nvSpPr>
        <p:spPr>
          <a:ln/>
        </p:spPr>
        <p:txBody>
          <a:bodyPr/>
          <a:lstStyle>
            <a:lvl1pPr>
              <a:defRPr>
                <a:solidFill>
                  <a:schemeClr val="tx1">
                    <a:lumMod val="50000"/>
                    <a:lumOff val="50000"/>
                  </a:schemeClr>
                </a:solidFill>
              </a:defRPr>
            </a:lvl1pPr>
          </a:lstStyle>
          <a:p>
            <a:endParaRPr lang="en-US" altLang="en-US" dirty="0">
              <a:solidFill>
                <a:srgbClr val="000000">
                  <a:lumMod val="50000"/>
                  <a:lumOff val="50000"/>
                </a:srgbClr>
              </a:solidFill>
            </a:endParaRPr>
          </a:p>
        </p:txBody>
      </p:sp>
    </p:spTree>
    <p:extLst>
      <p:ext uri="{BB962C8B-B14F-4D97-AF65-F5344CB8AC3E}">
        <p14:creationId xmlns:p14="http://schemas.microsoft.com/office/powerpoint/2010/main" val="343798281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BLANK FOOTERS">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DAE5B336-6AFD-384C-9F5C-3C5B718543B2}"/>
              </a:ext>
            </a:extLst>
          </p:cNvPr>
          <p:cNvSpPr>
            <a:spLocks noGrp="1"/>
          </p:cNvSpPr>
          <p:nvPr>
            <p:ph type="dt" sz="half" idx="10"/>
          </p:nvPr>
        </p:nvSpPr>
        <p:spPr/>
        <p:txBody>
          <a:bodyPr/>
          <a:lstStyle>
            <a:lvl1pPr>
              <a:defRPr/>
            </a:lvl1pPr>
          </a:lstStyle>
          <a:p>
            <a:endParaRPr lang="en-US" dirty="0">
              <a:solidFill>
                <a:srgbClr val="000000"/>
              </a:solidFill>
            </a:endParaRPr>
          </a:p>
        </p:txBody>
      </p:sp>
      <p:sp>
        <p:nvSpPr>
          <p:cNvPr id="5" name="Footer Placeholder 4">
            <a:extLst>
              <a:ext uri="{FF2B5EF4-FFF2-40B4-BE49-F238E27FC236}">
                <a16:creationId xmlns:a16="http://schemas.microsoft.com/office/drawing/2014/main" id="{FEF2BFAA-AFD2-7B41-85E7-359FB6FCC6B1}"/>
              </a:ext>
            </a:extLst>
          </p:cNvPr>
          <p:cNvSpPr>
            <a:spLocks noGrp="1"/>
          </p:cNvSpPr>
          <p:nvPr>
            <p:ph type="ftr" sz="quarter" idx="11"/>
          </p:nvPr>
        </p:nvSpPr>
        <p:spPr>
          <a:solidFill>
            <a:schemeClr val="bg1">
              <a:alpha val="75000"/>
            </a:schemeClr>
          </a:solidFill>
          <a:ln/>
        </p:spPr>
        <p:txBody>
          <a:bodyPr vert="horz" lIns="91440" tIns="45720" rIns="91440" bIns="45720" rtlCol="0" anchor="ctr"/>
          <a:lstStyle>
            <a:lvl1pPr>
              <a:defRPr lang="en-US" smtClean="0"/>
            </a:lvl1pPr>
          </a:lstStyle>
          <a:p>
            <a:endParaRPr dirty="0">
              <a:solidFill>
                <a:srgbClr val="000000"/>
              </a:solidFill>
            </a:endParaRPr>
          </a:p>
        </p:txBody>
      </p:sp>
      <p:sp>
        <p:nvSpPr>
          <p:cNvPr id="6" name="Slide Number Placeholder 5">
            <a:extLst>
              <a:ext uri="{FF2B5EF4-FFF2-40B4-BE49-F238E27FC236}">
                <a16:creationId xmlns:a16="http://schemas.microsoft.com/office/drawing/2014/main" id="{44CA75EE-78A1-2E43-A698-A02C0D41A643}"/>
              </a:ext>
            </a:extLst>
          </p:cNvPr>
          <p:cNvSpPr>
            <a:spLocks noGrp="1"/>
          </p:cNvSpPr>
          <p:nvPr>
            <p:ph type="sldNum" sz="quarter" idx="12"/>
          </p:nvPr>
        </p:nvSpPr>
        <p:spPr/>
        <p:txBody>
          <a:bodyPr/>
          <a:lstStyle/>
          <a:p>
            <a:fld id="{933D77C5-7D33-F54D-9A33-ABFE7C9FDC1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15339170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3 BOX">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DC08C7-F558-494B-B205-9D9CCEFB8532}"/>
              </a:ext>
            </a:extLst>
          </p:cNvPr>
          <p:cNvSpPr>
            <a:spLocks noGrp="1"/>
          </p:cNvSpPr>
          <p:nvPr>
            <p:ph type="ctrTitle"/>
          </p:nvPr>
        </p:nvSpPr>
        <p:spPr>
          <a:xfrm>
            <a:off x="365863" y="-192758"/>
            <a:ext cx="11613700" cy="1120764"/>
          </a:xfrm>
        </p:spPr>
        <p:txBody>
          <a:bodyPr lIns="0" tIns="0" rIns="0" bIns="0" anchor="b">
            <a:normAutofit/>
          </a:bodyPr>
          <a:lstStyle>
            <a:lvl1pPr algn="l">
              <a:defRPr lang="en-US" sz="4267" b="1" i="0" kern="1200" cap="all" baseline="0" dirty="0">
                <a:solidFill>
                  <a:schemeClr val="accent1"/>
                </a:solidFill>
                <a:latin typeface="Arial Black" panose="020B0604020202020204" pitchFamily="34" charset="0"/>
                <a:ea typeface="+mj-ea"/>
                <a:cs typeface="Arial Black" panose="020B0604020202020204" pitchFamily="34" charset="0"/>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175B7B1D-B256-2A40-B450-9E58E5D249A4}"/>
              </a:ext>
            </a:extLst>
          </p:cNvPr>
          <p:cNvSpPr>
            <a:spLocks noGrp="1"/>
          </p:cNvSpPr>
          <p:nvPr>
            <p:ph type="subTitle" idx="1"/>
          </p:nvPr>
        </p:nvSpPr>
        <p:spPr>
          <a:xfrm>
            <a:off x="365863" y="847074"/>
            <a:ext cx="11613700" cy="2595703"/>
          </a:xfrm>
        </p:spPr>
        <p:txBody>
          <a:bodyPr lIns="0" tIns="0" rIns="0">
            <a:normAutofit/>
          </a:bodyPr>
          <a:lstStyle>
            <a:lvl1pPr marL="0" indent="0" algn="l">
              <a:buNone/>
              <a:defRPr lang="en-US" sz="8000" kern="1200" cap="all" baseline="0" dirty="0">
                <a:solidFill>
                  <a:schemeClr val="accent2"/>
                </a:solidFill>
                <a:latin typeface="+mn-lt"/>
                <a:ea typeface="+mn-ea"/>
                <a:cs typeface="+mn-cs"/>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dirty="0"/>
              <a:t>Click to edit Master subtitle style</a:t>
            </a:r>
          </a:p>
        </p:txBody>
      </p:sp>
      <p:sp>
        <p:nvSpPr>
          <p:cNvPr id="9" name="Date Placeholder 3">
            <a:extLst>
              <a:ext uri="{FF2B5EF4-FFF2-40B4-BE49-F238E27FC236}">
                <a16:creationId xmlns:a16="http://schemas.microsoft.com/office/drawing/2014/main" id="{FF4A7EF4-F075-0842-914C-484A72CBE78D}"/>
              </a:ext>
            </a:extLst>
          </p:cNvPr>
          <p:cNvSpPr>
            <a:spLocks noGrp="1"/>
          </p:cNvSpPr>
          <p:nvPr>
            <p:ph type="dt" sz="half" idx="10"/>
          </p:nvPr>
        </p:nvSpPr>
        <p:spPr>
          <a:xfrm>
            <a:off x="0" y="6528816"/>
            <a:ext cx="1584960" cy="329184"/>
          </a:xfrm>
        </p:spPr>
        <p:txBody>
          <a:bodyPr/>
          <a:lstStyle>
            <a:lvl1pPr>
              <a:defRPr lang="en-US" sz="1067" b="0" i="0" kern="1200" dirty="0" smtClean="0">
                <a:solidFill>
                  <a:schemeClr val="bg1">
                    <a:lumMod val="50000"/>
                  </a:schemeClr>
                </a:solidFill>
                <a:latin typeface="Arial Narrow" panose="020B0604020202020204" pitchFamily="34" charset="0"/>
                <a:ea typeface="+mn-ea"/>
                <a:cs typeface="Arial Narrow" panose="020B0604020202020204" pitchFamily="34" charset="0"/>
              </a:defRPr>
            </a:lvl1pPr>
          </a:lstStyle>
          <a:p>
            <a:endParaRPr>
              <a:solidFill>
                <a:srgbClr val="FFFFFF">
                  <a:lumMod val="50000"/>
                </a:srgbClr>
              </a:solidFill>
            </a:endParaRPr>
          </a:p>
        </p:txBody>
      </p:sp>
      <p:sp>
        <p:nvSpPr>
          <p:cNvPr id="10" name="Rectangle 7">
            <a:extLst>
              <a:ext uri="{FF2B5EF4-FFF2-40B4-BE49-F238E27FC236}">
                <a16:creationId xmlns:a16="http://schemas.microsoft.com/office/drawing/2014/main" id="{6E979B7F-6C1E-5F46-95E0-C3C87BC2CCFF}"/>
              </a:ext>
            </a:extLst>
          </p:cNvPr>
          <p:cNvSpPr>
            <a:spLocks noGrp="1" noChangeArrowheads="1"/>
          </p:cNvSpPr>
          <p:nvPr>
            <p:ph type="ftr" sz="quarter" idx="11"/>
          </p:nvPr>
        </p:nvSpPr>
        <p:spPr>
          <a:xfrm>
            <a:off x="1828800" y="6532987"/>
            <a:ext cx="8534400" cy="325013"/>
          </a:xfrm>
          <a:solidFill>
            <a:schemeClr val="bg1">
              <a:alpha val="75000"/>
            </a:schemeClr>
          </a:solidFill>
          <a:ln/>
        </p:spPr>
        <p:txBody>
          <a:bodyPr/>
          <a:lstStyle>
            <a:lvl1pPr>
              <a:defRPr sz="1067">
                <a:solidFill>
                  <a:schemeClr val="bg1">
                    <a:lumMod val="50000"/>
                  </a:schemeClr>
                </a:solidFill>
              </a:defRPr>
            </a:lvl1pPr>
          </a:lstStyle>
          <a:p>
            <a:endParaRPr lang="en-US" altLang="en-US" dirty="0">
              <a:solidFill>
                <a:srgbClr val="FFFFFF">
                  <a:lumMod val="50000"/>
                </a:srgbClr>
              </a:solidFill>
            </a:endParaRPr>
          </a:p>
        </p:txBody>
      </p:sp>
      <p:sp>
        <p:nvSpPr>
          <p:cNvPr id="11" name="Slide Number Placeholder 5">
            <a:extLst>
              <a:ext uri="{FF2B5EF4-FFF2-40B4-BE49-F238E27FC236}">
                <a16:creationId xmlns:a16="http://schemas.microsoft.com/office/drawing/2014/main" id="{B29FC6FF-FACC-BD4A-9AEA-17B1B70B9B96}"/>
              </a:ext>
            </a:extLst>
          </p:cNvPr>
          <p:cNvSpPr>
            <a:spLocks noGrp="1"/>
          </p:cNvSpPr>
          <p:nvPr>
            <p:ph type="sldNum" sz="quarter" idx="12"/>
          </p:nvPr>
        </p:nvSpPr>
        <p:spPr>
          <a:xfrm>
            <a:off x="11459603" y="6532987"/>
            <a:ext cx="732397" cy="325013"/>
          </a:xfrm>
          <a:ln/>
        </p:spPr>
        <p:txBody>
          <a:bodyPr/>
          <a:lstStyle>
            <a:lvl1pPr>
              <a:defRPr sz="1200">
                <a:solidFill>
                  <a:schemeClr val="bg1">
                    <a:lumMod val="50000"/>
                  </a:schemeClr>
                </a:solidFill>
              </a:defRPr>
            </a:lvl1pPr>
          </a:lstStyle>
          <a:p>
            <a:fld id="{97C9F2F1-5B60-4828-8D48-CC3CA0267DF1}" type="slidenum">
              <a:rPr lang="en-US" altLang="en-US" smtClean="0">
                <a:solidFill>
                  <a:srgbClr val="FFFFFF">
                    <a:lumMod val="50000"/>
                  </a:srgbClr>
                </a:solidFill>
              </a:rPr>
              <a:pPr/>
              <a:t>‹#›</a:t>
            </a:fld>
            <a:endParaRPr lang="en-US" altLang="en-US" dirty="0">
              <a:solidFill>
                <a:srgbClr val="FFFFFF">
                  <a:lumMod val="50000"/>
                </a:srgbClr>
              </a:solidFill>
            </a:endParaRPr>
          </a:p>
        </p:txBody>
      </p:sp>
      <p:sp>
        <p:nvSpPr>
          <p:cNvPr id="5" name="Content Placeholder 4">
            <a:extLst>
              <a:ext uri="{FF2B5EF4-FFF2-40B4-BE49-F238E27FC236}">
                <a16:creationId xmlns:a16="http://schemas.microsoft.com/office/drawing/2014/main" id="{D02E1EB4-8059-B24D-9557-48F85E02DD41}"/>
              </a:ext>
            </a:extLst>
          </p:cNvPr>
          <p:cNvSpPr>
            <a:spLocks noGrp="1"/>
          </p:cNvSpPr>
          <p:nvPr>
            <p:ph sz="quarter" idx="13"/>
          </p:nvPr>
        </p:nvSpPr>
        <p:spPr>
          <a:xfrm>
            <a:off x="609600" y="2496229"/>
            <a:ext cx="3412067" cy="3179233"/>
          </a:xfrm>
          <a:ln w="28575">
            <a:solidFill>
              <a:schemeClr val="accent1"/>
            </a:solidFill>
          </a:ln>
        </p:spPr>
        <p:txBody>
          <a:bodyPr lIns="182880" tIns="182880" rIns="182880" bIns="182880"/>
          <a:lstStyle>
            <a:lvl1pPr marL="0" indent="0">
              <a:buNone/>
              <a:defRPr/>
            </a:lvl1pPr>
            <a:lvl2pPr marL="230712" indent="-230712" algn="l" defTabSz="1219170" rtl="0" eaLnBrk="1" latinLnBrk="0" hangingPunct="1">
              <a:lnSpc>
                <a:spcPct val="90000"/>
              </a:lnSpc>
              <a:spcBef>
                <a:spcPts val="667"/>
              </a:spcBef>
              <a:buSzPct val="70000"/>
              <a:buFont typeface="Wingdings" pitchFamily="2" charset="2"/>
              <a:buChar char="§"/>
              <a:tabLst/>
              <a:defRPr lang="en-US" sz="1867" kern="1200" dirty="0">
                <a:solidFill>
                  <a:schemeClr val="tx1"/>
                </a:solidFill>
                <a:latin typeface="+mn-lt"/>
                <a:ea typeface="+mn-ea"/>
                <a:cs typeface="+mn-cs"/>
              </a:defRPr>
            </a:lvl2pPr>
            <a:lvl3pPr marL="459306" indent="-228594" algn="l" defTabSz="1219170" rtl="0" eaLnBrk="1" latinLnBrk="0" hangingPunct="1">
              <a:lnSpc>
                <a:spcPct val="90000"/>
              </a:lnSpc>
              <a:spcBef>
                <a:spcPts val="667"/>
              </a:spcBef>
              <a:buSzPct val="70000"/>
              <a:buFont typeface="Wingdings" pitchFamily="2" charset="2"/>
              <a:buChar char="§"/>
              <a:tabLst/>
              <a:defRPr lang="en-US" sz="1867" kern="1200" dirty="0">
                <a:solidFill>
                  <a:schemeClr val="tx1"/>
                </a:solidFill>
                <a:latin typeface="+mn-lt"/>
                <a:ea typeface="+mn-ea"/>
                <a:cs typeface="+mn-cs"/>
              </a:defRPr>
            </a:lvl3pPr>
            <a:lvl4pPr marL="366175" indent="-366175">
              <a:tabLst/>
              <a:defRPr sz="1867"/>
            </a:lvl4pPr>
            <a:lvl5pPr marL="366175" indent="-366175">
              <a:tabLst/>
              <a:defRPr sz="1867"/>
            </a:lvl5pPr>
          </a:lstStyle>
          <a:p>
            <a:pPr lvl="0"/>
            <a:r>
              <a:rPr lang="en-US"/>
              <a:t>Edit Master text styles</a:t>
            </a:r>
          </a:p>
          <a:p>
            <a:pPr lvl="1"/>
            <a:r>
              <a:rPr lang="en-US"/>
              <a:t>Second level</a:t>
            </a:r>
          </a:p>
          <a:p>
            <a:pPr lvl="2"/>
            <a:r>
              <a:rPr lang="en-US"/>
              <a:t>Third level</a:t>
            </a:r>
          </a:p>
        </p:txBody>
      </p:sp>
      <p:sp>
        <p:nvSpPr>
          <p:cNvPr id="14" name="Content Placeholder 4">
            <a:extLst>
              <a:ext uri="{FF2B5EF4-FFF2-40B4-BE49-F238E27FC236}">
                <a16:creationId xmlns:a16="http://schemas.microsoft.com/office/drawing/2014/main" id="{7985A0C2-175D-7943-8849-BEF1F1CBE941}"/>
              </a:ext>
            </a:extLst>
          </p:cNvPr>
          <p:cNvSpPr>
            <a:spLocks noGrp="1"/>
          </p:cNvSpPr>
          <p:nvPr>
            <p:ph sz="quarter" idx="14"/>
          </p:nvPr>
        </p:nvSpPr>
        <p:spPr>
          <a:xfrm>
            <a:off x="4393636" y="2496229"/>
            <a:ext cx="3412067" cy="3179233"/>
          </a:xfrm>
          <a:ln w="28575">
            <a:solidFill>
              <a:schemeClr val="accent1"/>
            </a:solidFill>
          </a:ln>
        </p:spPr>
        <p:txBody>
          <a:bodyPr lIns="182880" tIns="182880" rIns="182880" bIns="182880"/>
          <a:lstStyle>
            <a:lvl1pPr marL="0" indent="0">
              <a:buNone/>
              <a:defRPr/>
            </a:lvl1pPr>
            <a:lvl2pPr marL="230712" indent="-230712" algn="l" defTabSz="1219170" rtl="0" eaLnBrk="1" latinLnBrk="0" hangingPunct="1">
              <a:lnSpc>
                <a:spcPct val="90000"/>
              </a:lnSpc>
              <a:spcBef>
                <a:spcPts val="667"/>
              </a:spcBef>
              <a:buSzPct val="70000"/>
              <a:buFont typeface="Wingdings" pitchFamily="2" charset="2"/>
              <a:buChar char="§"/>
              <a:tabLst/>
              <a:defRPr lang="en-US" sz="1867" kern="1200" dirty="0">
                <a:solidFill>
                  <a:schemeClr val="tx1"/>
                </a:solidFill>
                <a:latin typeface="+mn-lt"/>
                <a:ea typeface="+mn-ea"/>
                <a:cs typeface="+mn-cs"/>
              </a:defRPr>
            </a:lvl2pPr>
            <a:lvl3pPr marL="459306" indent="-228594" algn="l" defTabSz="1219170" rtl="0" eaLnBrk="1" latinLnBrk="0" hangingPunct="1">
              <a:lnSpc>
                <a:spcPct val="90000"/>
              </a:lnSpc>
              <a:spcBef>
                <a:spcPts val="667"/>
              </a:spcBef>
              <a:buSzPct val="70000"/>
              <a:buFont typeface="Wingdings" pitchFamily="2" charset="2"/>
              <a:buChar char="§"/>
              <a:tabLst/>
              <a:defRPr lang="en-US" sz="1867" kern="1200" dirty="0">
                <a:solidFill>
                  <a:schemeClr val="tx1"/>
                </a:solidFill>
                <a:latin typeface="+mn-lt"/>
                <a:ea typeface="+mn-ea"/>
                <a:cs typeface="+mn-cs"/>
              </a:defRPr>
            </a:lvl3pPr>
            <a:lvl4pPr marL="366175" indent="-366175">
              <a:tabLst/>
              <a:defRPr sz="1867"/>
            </a:lvl4pPr>
            <a:lvl5pPr marL="366175" indent="-366175">
              <a:tabLst/>
              <a:defRPr sz="1867"/>
            </a:lvl5pPr>
          </a:lstStyle>
          <a:p>
            <a:pPr lvl="0"/>
            <a:r>
              <a:rPr lang="en-US"/>
              <a:t>Edit Master text styles</a:t>
            </a:r>
          </a:p>
          <a:p>
            <a:pPr lvl="1"/>
            <a:r>
              <a:rPr lang="en-US"/>
              <a:t>Second level</a:t>
            </a:r>
          </a:p>
          <a:p>
            <a:pPr lvl="2"/>
            <a:r>
              <a:rPr lang="en-US"/>
              <a:t>Third level</a:t>
            </a:r>
          </a:p>
        </p:txBody>
      </p:sp>
      <p:sp>
        <p:nvSpPr>
          <p:cNvPr id="15" name="Content Placeholder 4">
            <a:extLst>
              <a:ext uri="{FF2B5EF4-FFF2-40B4-BE49-F238E27FC236}">
                <a16:creationId xmlns:a16="http://schemas.microsoft.com/office/drawing/2014/main" id="{C63697E2-5DA2-DB43-9746-00F0EB905C76}"/>
              </a:ext>
            </a:extLst>
          </p:cNvPr>
          <p:cNvSpPr>
            <a:spLocks noGrp="1"/>
          </p:cNvSpPr>
          <p:nvPr>
            <p:ph sz="quarter" idx="15"/>
          </p:nvPr>
        </p:nvSpPr>
        <p:spPr>
          <a:xfrm>
            <a:off x="8177671" y="2496229"/>
            <a:ext cx="3412067" cy="3179233"/>
          </a:xfrm>
          <a:ln w="28575">
            <a:solidFill>
              <a:schemeClr val="accent1"/>
            </a:solidFill>
          </a:ln>
        </p:spPr>
        <p:txBody>
          <a:bodyPr lIns="182880" tIns="182880" rIns="182880" bIns="182880"/>
          <a:lstStyle>
            <a:lvl1pPr marL="0" indent="0">
              <a:buNone/>
              <a:defRPr/>
            </a:lvl1pPr>
            <a:lvl2pPr marL="230712" indent="-230712">
              <a:buSzPct val="70000"/>
              <a:buFont typeface="Wingdings" pitchFamily="2" charset="2"/>
              <a:buChar char="§"/>
              <a:tabLst/>
              <a:defRPr sz="1867"/>
            </a:lvl2pPr>
            <a:lvl3pPr marL="459306" indent="-228594">
              <a:buSzPct val="70000"/>
              <a:buFont typeface="Wingdings" pitchFamily="2" charset="2"/>
              <a:buChar char="§"/>
              <a:tabLst/>
              <a:defRPr sz="1867"/>
            </a:lvl3pPr>
            <a:lvl4pPr marL="366175" indent="-366175">
              <a:tabLst/>
              <a:defRPr sz="1867"/>
            </a:lvl4pPr>
            <a:lvl5pPr marL="366175" indent="-366175">
              <a:tabLst/>
              <a:defRPr sz="1867"/>
            </a:lvl5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68345981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1_3 BOXES">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DAE5B336-6AFD-384C-9F5C-3C5B718543B2}"/>
              </a:ext>
            </a:extLst>
          </p:cNvPr>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a:extLst>
              <a:ext uri="{FF2B5EF4-FFF2-40B4-BE49-F238E27FC236}">
                <a16:creationId xmlns:a16="http://schemas.microsoft.com/office/drawing/2014/main" id="{FEF2BFAA-AFD2-7B41-85E7-359FB6FCC6B1}"/>
              </a:ext>
            </a:extLst>
          </p:cNvPr>
          <p:cNvSpPr>
            <a:spLocks noGrp="1"/>
          </p:cNvSpPr>
          <p:nvPr>
            <p:ph type="ftr" sz="quarter" idx="11"/>
          </p:nvPr>
        </p:nvSpPr>
        <p:spPr>
          <a:noFill/>
          <a:ln/>
        </p:spPr>
        <p:txBody>
          <a:bodyPr vert="horz" lIns="91440" tIns="45720" rIns="91440" bIns="45720" rtlCol="0" anchor="ctr"/>
          <a:lstStyle>
            <a:lvl1pPr>
              <a:defRPr lang="en-US" smtClean="0"/>
            </a:lvl1pPr>
          </a:lstStyle>
          <a:p>
            <a:endParaRPr>
              <a:solidFill>
                <a:srgbClr val="000000"/>
              </a:solidFill>
            </a:endParaRPr>
          </a:p>
        </p:txBody>
      </p:sp>
      <p:sp>
        <p:nvSpPr>
          <p:cNvPr id="6" name="Slide Number Placeholder 5">
            <a:extLst>
              <a:ext uri="{FF2B5EF4-FFF2-40B4-BE49-F238E27FC236}">
                <a16:creationId xmlns:a16="http://schemas.microsoft.com/office/drawing/2014/main" id="{44CA75EE-78A1-2E43-A698-A02C0D41A643}"/>
              </a:ext>
            </a:extLst>
          </p:cNvPr>
          <p:cNvSpPr>
            <a:spLocks noGrp="1"/>
          </p:cNvSpPr>
          <p:nvPr>
            <p:ph type="sldNum" sz="quarter" idx="12"/>
          </p:nvPr>
        </p:nvSpPr>
        <p:spPr/>
        <p:txBody>
          <a:bodyPr/>
          <a:lstStyle/>
          <a:p>
            <a:fld id="{933D77C5-7D33-F54D-9A33-ABFE7C9FDC16}" type="slidenum">
              <a:rPr lang="en-US" smtClean="0">
                <a:solidFill>
                  <a:srgbClr val="000000"/>
                </a:solidFill>
              </a:rPr>
              <a:pPr/>
              <a:t>‹#›</a:t>
            </a:fld>
            <a:endParaRPr lang="en-US">
              <a:solidFill>
                <a:srgbClr val="000000"/>
              </a:solidFill>
            </a:endParaRPr>
          </a:p>
        </p:txBody>
      </p:sp>
      <p:sp>
        <p:nvSpPr>
          <p:cNvPr id="8" name="Text Placeholder 17">
            <a:extLst>
              <a:ext uri="{FF2B5EF4-FFF2-40B4-BE49-F238E27FC236}">
                <a16:creationId xmlns:a16="http://schemas.microsoft.com/office/drawing/2014/main" id="{F1454827-B128-2541-87D3-DE032D9B139A}"/>
              </a:ext>
            </a:extLst>
          </p:cNvPr>
          <p:cNvSpPr>
            <a:spLocks noGrp="1"/>
          </p:cNvSpPr>
          <p:nvPr>
            <p:ph type="body" sz="quarter" idx="14" hasCustomPrompt="1"/>
          </p:nvPr>
        </p:nvSpPr>
        <p:spPr>
          <a:xfrm>
            <a:off x="220233" y="1163844"/>
            <a:ext cx="11620520" cy="329184"/>
          </a:xfrm>
        </p:spPr>
        <p:txBody>
          <a:bodyPr>
            <a:noAutofit/>
          </a:bodyPr>
          <a:lstStyle>
            <a:lvl1pPr>
              <a:defRPr sz="2400" b="0">
                <a:solidFill>
                  <a:schemeClr val="accent3"/>
                </a:solidFill>
              </a:defRPr>
            </a:lvl1pPr>
          </a:lstStyle>
          <a:p>
            <a:pPr lvl="0"/>
            <a:r>
              <a:rPr lang="en-US"/>
              <a:t>Subtitle goes here. Arial 18pt.</a:t>
            </a:r>
          </a:p>
        </p:txBody>
      </p:sp>
      <p:sp>
        <p:nvSpPr>
          <p:cNvPr id="12" name="Text Placeholder 17">
            <a:extLst>
              <a:ext uri="{FF2B5EF4-FFF2-40B4-BE49-F238E27FC236}">
                <a16:creationId xmlns:a16="http://schemas.microsoft.com/office/drawing/2014/main" id="{1E8B7CF4-D5D0-4B46-B7E8-A2B0435EAAA1}"/>
              </a:ext>
            </a:extLst>
          </p:cNvPr>
          <p:cNvSpPr>
            <a:spLocks noGrp="1"/>
          </p:cNvSpPr>
          <p:nvPr>
            <p:ph type="body" sz="quarter" idx="15" hasCustomPrompt="1"/>
          </p:nvPr>
        </p:nvSpPr>
        <p:spPr>
          <a:xfrm>
            <a:off x="695664" y="3099814"/>
            <a:ext cx="2837760" cy="1562495"/>
          </a:xfrm>
        </p:spPr>
        <p:txBody>
          <a:bodyPr>
            <a:noAutofit/>
          </a:bodyPr>
          <a:lstStyle>
            <a:lvl1pPr marL="0" marR="0" indent="0" algn="ctr" defTabSz="1219170" rtl="0" eaLnBrk="1" fontAlgn="auto" latinLnBrk="0" hangingPunct="1">
              <a:lnSpc>
                <a:spcPct val="90000"/>
              </a:lnSpc>
              <a:spcBef>
                <a:spcPts val="1333"/>
              </a:spcBef>
              <a:spcAft>
                <a:spcPts val="0"/>
              </a:spcAft>
              <a:buClrTx/>
              <a:buSzTx/>
              <a:buFont typeface="Arial" panose="020B0604020202020204" pitchFamily="34" charset="0"/>
              <a:buNone/>
              <a:tabLst/>
              <a:defRPr sz="2400" b="0">
                <a:solidFill>
                  <a:schemeClr val="bg1"/>
                </a:solidFill>
              </a:defRPr>
            </a:lvl1pPr>
          </a:lstStyle>
          <a:p>
            <a:pPr marL="0" marR="0" lvl="0" indent="0" algn="ctr" defTabSz="1219170" rtl="0" eaLnBrk="1" fontAlgn="auto" latinLnBrk="0" hangingPunct="1">
              <a:lnSpc>
                <a:spcPct val="90000"/>
              </a:lnSpc>
              <a:spcBef>
                <a:spcPts val="1333"/>
              </a:spcBef>
              <a:spcAft>
                <a:spcPts val="0"/>
              </a:spcAft>
              <a:buClrTx/>
              <a:buSzTx/>
              <a:buFont typeface="Arial" panose="020B0604020202020204" pitchFamily="34" charset="0"/>
              <a:buNone/>
              <a:tabLst/>
              <a:defRPr/>
            </a:pPr>
            <a:r>
              <a:rPr lang="en-US"/>
              <a:t>Copy for stat goes here. Copy for stat goes here. Copy for stat goes here. Copy for stat goes here. </a:t>
            </a:r>
          </a:p>
          <a:p>
            <a:pPr lvl="0"/>
            <a:endParaRPr lang="en-US"/>
          </a:p>
        </p:txBody>
      </p:sp>
      <p:sp>
        <p:nvSpPr>
          <p:cNvPr id="13" name="Text Placeholder 17">
            <a:extLst>
              <a:ext uri="{FF2B5EF4-FFF2-40B4-BE49-F238E27FC236}">
                <a16:creationId xmlns:a16="http://schemas.microsoft.com/office/drawing/2014/main" id="{81B92273-63AB-8947-B013-3A975DCC9D62}"/>
              </a:ext>
            </a:extLst>
          </p:cNvPr>
          <p:cNvSpPr>
            <a:spLocks noGrp="1"/>
          </p:cNvSpPr>
          <p:nvPr>
            <p:ph type="body" sz="quarter" idx="16" hasCustomPrompt="1"/>
          </p:nvPr>
        </p:nvSpPr>
        <p:spPr>
          <a:xfrm>
            <a:off x="4677120" y="3131142"/>
            <a:ext cx="2837760" cy="1562495"/>
          </a:xfrm>
        </p:spPr>
        <p:txBody>
          <a:bodyPr>
            <a:noAutofit/>
          </a:bodyPr>
          <a:lstStyle>
            <a:lvl1pPr marL="0" marR="0" indent="0" algn="ctr" defTabSz="1219170" rtl="0" eaLnBrk="1" fontAlgn="auto" latinLnBrk="0" hangingPunct="1">
              <a:lnSpc>
                <a:spcPct val="90000"/>
              </a:lnSpc>
              <a:spcBef>
                <a:spcPts val="1333"/>
              </a:spcBef>
              <a:spcAft>
                <a:spcPts val="0"/>
              </a:spcAft>
              <a:buClrTx/>
              <a:buSzTx/>
              <a:buFont typeface="Arial" panose="020B0604020202020204" pitchFamily="34" charset="0"/>
              <a:buNone/>
              <a:tabLst/>
              <a:defRPr sz="2400" b="0">
                <a:solidFill>
                  <a:schemeClr val="bg1"/>
                </a:solidFill>
              </a:defRPr>
            </a:lvl1pPr>
          </a:lstStyle>
          <a:p>
            <a:pPr marL="0" marR="0" lvl="0" indent="0" algn="ctr" defTabSz="1219170" rtl="0" eaLnBrk="1" fontAlgn="auto" latinLnBrk="0" hangingPunct="1">
              <a:lnSpc>
                <a:spcPct val="90000"/>
              </a:lnSpc>
              <a:spcBef>
                <a:spcPts val="1333"/>
              </a:spcBef>
              <a:spcAft>
                <a:spcPts val="0"/>
              </a:spcAft>
              <a:buClrTx/>
              <a:buSzTx/>
              <a:buFont typeface="Arial" panose="020B0604020202020204" pitchFamily="34" charset="0"/>
              <a:buNone/>
              <a:tabLst/>
              <a:defRPr/>
            </a:pPr>
            <a:r>
              <a:rPr lang="en-US"/>
              <a:t>Copy for stat goes here. Copy for stat goes here. Copy for stat goes here. Copy for stat goes here. </a:t>
            </a:r>
          </a:p>
          <a:p>
            <a:pPr lvl="0"/>
            <a:endParaRPr lang="en-US"/>
          </a:p>
        </p:txBody>
      </p:sp>
      <p:sp>
        <p:nvSpPr>
          <p:cNvPr id="14" name="Text Placeholder 17">
            <a:extLst>
              <a:ext uri="{FF2B5EF4-FFF2-40B4-BE49-F238E27FC236}">
                <a16:creationId xmlns:a16="http://schemas.microsoft.com/office/drawing/2014/main" id="{78E0CD1E-488D-954B-81B2-86FBBDB2EEC6}"/>
              </a:ext>
            </a:extLst>
          </p:cNvPr>
          <p:cNvSpPr>
            <a:spLocks noGrp="1"/>
          </p:cNvSpPr>
          <p:nvPr>
            <p:ph type="body" sz="quarter" idx="17" hasCustomPrompt="1"/>
          </p:nvPr>
        </p:nvSpPr>
        <p:spPr>
          <a:xfrm>
            <a:off x="8658576" y="3129416"/>
            <a:ext cx="2837760" cy="1562495"/>
          </a:xfrm>
        </p:spPr>
        <p:txBody>
          <a:bodyPr>
            <a:noAutofit/>
          </a:bodyPr>
          <a:lstStyle>
            <a:lvl1pPr marL="0" marR="0" indent="0" algn="ctr" defTabSz="1219170" rtl="0" eaLnBrk="1" fontAlgn="auto" latinLnBrk="0" hangingPunct="1">
              <a:lnSpc>
                <a:spcPct val="90000"/>
              </a:lnSpc>
              <a:spcBef>
                <a:spcPts val="1333"/>
              </a:spcBef>
              <a:spcAft>
                <a:spcPts val="0"/>
              </a:spcAft>
              <a:buClrTx/>
              <a:buSzTx/>
              <a:buFont typeface="Arial" panose="020B0604020202020204" pitchFamily="34" charset="0"/>
              <a:buNone/>
              <a:tabLst/>
              <a:defRPr sz="2400" b="0">
                <a:solidFill>
                  <a:schemeClr val="bg1"/>
                </a:solidFill>
              </a:defRPr>
            </a:lvl1pPr>
          </a:lstStyle>
          <a:p>
            <a:pPr marL="0" marR="0" lvl="0" indent="0" algn="ctr" defTabSz="1219170" rtl="0" eaLnBrk="1" fontAlgn="auto" latinLnBrk="0" hangingPunct="1">
              <a:lnSpc>
                <a:spcPct val="90000"/>
              </a:lnSpc>
              <a:spcBef>
                <a:spcPts val="1333"/>
              </a:spcBef>
              <a:spcAft>
                <a:spcPts val="0"/>
              </a:spcAft>
              <a:buClrTx/>
              <a:buSzTx/>
              <a:buFont typeface="Arial" panose="020B0604020202020204" pitchFamily="34" charset="0"/>
              <a:buNone/>
              <a:tabLst/>
              <a:defRPr/>
            </a:pPr>
            <a:r>
              <a:rPr lang="en-US"/>
              <a:t>Copy for stat goes here. Copy for stat goes here. Copy for stat goes here. Copy for stat goes here. </a:t>
            </a:r>
          </a:p>
          <a:p>
            <a:pPr lvl="0"/>
            <a:endParaRPr lang="en-US"/>
          </a:p>
        </p:txBody>
      </p:sp>
      <p:sp>
        <p:nvSpPr>
          <p:cNvPr id="3" name="TextBox 2">
            <a:extLst>
              <a:ext uri="{FF2B5EF4-FFF2-40B4-BE49-F238E27FC236}">
                <a16:creationId xmlns:a16="http://schemas.microsoft.com/office/drawing/2014/main" id="{4A30B583-7F4B-1241-9D76-56F0D1066A80}"/>
              </a:ext>
            </a:extLst>
          </p:cNvPr>
          <p:cNvSpPr txBox="1"/>
          <p:nvPr userDrawn="1"/>
        </p:nvSpPr>
        <p:spPr>
          <a:xfrm>
            <a:off x="-883479" y="1051339"/>
            <a:ext cx="0" cy="0"/>
          </a:xfrm>
          <a:prstGeom prst="rect">
            <a:avLst/>
          </a:prstGeom>
          <a:ln w="28575">
            <a:solidFill>
              <a:srgbClr val="F26321"/>
            </a:solidFill>
          </a:ln>
        </p:spPr>
        <p:txBody>
          <a:bodyPr vert="horz" wrap="none" lIns="243840" tIns="243840" rIns="243840" bIns="243840" rtlCol="0">
            <a:normAutofit fontScale="25000" lnSpcReduction="20000"/>
          </a:bodyPr>
          <a:lstStyle/>
          <a:p>
            <a:pPr fontAlgn="auto">
              <a:spcAft>
                <a:spcPts val="0"/>
              </a:spcAft>
            </a:pPr>
            <a:endParaRPr lang="en-US" sz="2400">
              <a:solidFill>
                <a:srgbClr val="000000"/>
              </a:solidFill>
            </a:endParaRPr>
          </a:p>
        </p:txBody>
      </p:sp>
      <p:sp>
        <p:nvSpPr>
          <p:cNvPr id="17" name="Title 1">
            <a:extLst>
              <a:ext uri="{FF2B5EF4-FFF2-40B4-BE49-F238E27FC236}">
                <a16:creationId xmlns:a16="http://schemas.microsoft.com/office/drawing/2014/main" id="{50B4F802-F3DC-964F-BB9A-2AF2045C6873}"/>
              </a:ext>
            </a:extLst>
          </p:cNvPr>
          <p:cNvSpPr>
            <a:spLocks noGrp="1"/>
          </p:cNvSpPr>
          <p:nvPr>
            <p:ph type="title" hasCustomPrompt="1"/>
          </p:nvPr>
        </p:nvSpPr>
        <p:spPr>
          <a:xfrm>
            <a:off x="383261" y="534077"/>
            <a:ext cx="11447500" cy="683329"/>
          </a:xfrm>
        </p:spPr>
        <p:txBody>
          <a:bodyPr wrap="square" lIns="0" rIns="0" anchor="t" anchorCtr="0">
            <a:spAutoFit/>
          </a:bodyPr>
          <a:lstStyle>
            <a:lvl1pPr>
              <a:defRPr sz="4267" b="1" i="0" cap="none" baseline="0">
                <a:solidFill>
                  <a:schemeClr val="accent3"/>
                </a:solidFill>
                <a:latin typeface="Arial Black" panose="020B0604020202020204" pitchFamily="34" charset="0"/>
                <a:cs typeface="Arial Black" panose="020B0604020202020204" pitchFamily="34" charset="0"/>
              </a:defRPr>
            </a:lvl1pPr>
          </a:lstStyle>
          <a:p>
            <a:r>
              <a:rPr lang="en-US"/>
              <a:t>Title goes here 32pt Arial black</a:t>
            </a:r>
          </a:p>
        </p:txBody>
      </p:sp>
    </p:spTree>
    <p:extLst>
      <p:ext uri="{BB962C8B-B14F-4D97-AF65-F5344CB8AC3E}">
        <p14:creationId xmlns:p14="http://schemas.microsoft.com/office/powerpoint/2010/main" val="248277221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14377"/>
            <a:endParaRPr lang="en-US" dirty="0">
              <a:solidFill>
                <a:srgbClr val="000000"/>
              </a:solidFill>
            </a:endParaRPr>
          </a:p>
        </p:txBody>
      </p:sp>
      <p:sp>
        <p:nvSpPr>
          <p:cNvPr id="4" name="Footer Placeholder 3"/>
          <p:cNvSpPr>
            <a:spLocks noGrp="1"/>
          </p:cNvSpPr>
          <p:nvPr>
            <p:ph type="ftr" sz="quarter" idx="11"/>
          </p:nvPr>
        </p:nvSpPr>
        <p:spPr/>
        <p:txBody>
          <a:bodyPr/>
          <a:lstStyle/>
          <a:p>
            <a:endParaRPr lang="en-US" dirty="0">
              <a:solidFill>
                <a:srgbClr val="000000"/>
              </a:solidFill>
            </a:endParaRPr>
          </a:p>
        </p:txBody>
      </p:sp>
      <p:sp>
        <p:nvSpPr>
          <p:cNvPr id="5" name="Slide Number Placeholder 4"/>
          <p:cNvSpPr>
            <a:spLocks noGrp="1"/>
          </p:cNvSpPr>
          <p:nvPr>
            <p:ph type="sldNum" sz="quarter" idx="12"/>
          </p:nvPr>
        </p:nvSpPr>
        <p:spPr/>
        <p:txBody>
          <a:bodyPr/>
          <a:lstStyle/>
          <a:p>
            <a:pPr defTabSz="914377"/>
            <a:fld id="{291E7340-C9FD-4572-AADF-37F536D32E8C}" type="slidenum">
              <a:rPr lang="en-US" sz="1800" smtClean="0">
                <a:solidFill>
                  <a:srgbClr val="000000"/>
                </a:solidFill>
              </a:rPr>
              <a:pPr defTabSz="914377"/>
              <a:t>‹#›</a:t>
            </a:fld>
            <a:endParaRPr lang="en-US" sz="1800" dirty="0">
              <a:solidFill>
                <a:srgbClr val="000000"/>
              </a:solidFill>
            </a:endParaRPr>
          </a:p>
        </p:txBody>
      </p:sp>
    </p:spTree>
    <p:extLst>
      <p:ext uri="{BB962C8B-B14F-4D97-AF65-F5344CB8AC3E}">
        <p14:creationId xmlns:p14="http://schemas.microsoft.com/office/powerpoint/2010/main" val="272212314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DOUBLE HEADLIN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DC08C7-F558-494B-B205-9D9CCEFB8532}"/>
              </a:ext>
            </a:extLst>
          </p:cNvPr>
          <p:cNvSpPr>
            <a:spLocks noGrp="1"/>
          </p:cNvSpPr>
          <p:nvPr>
            <p:ph type="ctrTitle"/>
          </p:nvPr>
        </p:nvSpPr>
        <p:spPr>
          <a:xfrm>
            <a:off x="365863" y="386054"/>
            <a:ext cx="11613700" cy="1120764"/>
          </a:xfrm>
        </p:spPr>
        <p:txBody>
          <a:bodyPr lIns="0" tIns="0" rIns="0" bIns="0" anchor="b">
            <a:normAutofit/>
          </a:bodyPr>
          <a:lstStyle>
            <a:lvl1pPr algn="l">
              <a:defRPr lang="en-US" sz="6400" b="1" i="0" kern="1200" cap="all" baseline="0" dirty="0">
                <a:solidFill>
                  <a:schemeClr val="accent2"/>
                </a:solidFill>
                <a:latin typeface="Arial Black" panose="020B0604020202020204" pitchFamily="34" charset="0"/>
                <a:ea typeface="+mj-ea"/>
                <a:cs typeface="Arial Black" panose="020B0604020202020204" pitchFamily="34" charset="0"/>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175B7B1D-B256-2A40-B450-9E58E5D249A4}"/>
              </a:ext>
            </a:extLst>
          </p:cNvPr>
          <p:cNvSpPr>
            <a:spLocks noGrp="1"/>
          </p:cNvSpPr>
          <p:nvPr>
            <p:ph type="subTitle" idx="1"/>
          </p:nvPr>
        </p:nvSpPr>
        <p:spPr>
          <a:xfrm>
            <a:off x="365863" y="1425886"/>
            <a:ext cx="11613700" cy="2595703"/>
          </a:xfrm>
        </p:spPr>
        <p:txBody>
          <a:bodyPr lIns="0" tIns="0" rIns="0">
            <a:normAutofit/>
          </a:bodyPr>
          <a:lstStyle>
            <a:lvl1pPr marL="0" indent="0" algn="l">
              <a:buNone/>
              <a:defRPr lang="en-US" sz="10666" kern="1200" cap="all" baseline="0" dirty="0">
                <a:solidFill>
                  <a:schemeClr val="accent1"/>
                </a:solidFill>
                <a:latin typeface="+mn-lt"/>
                <a:ea typeface="+mn-ea"/>
                <a:cs typeface="+mn-cs"/>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endParaRPr lang="en-US" dirty="0"/>
          </a:p>
        </p:txBody>
      </p:sp>
      <p:sp>
        <p:nvSpPr>
          <p:cNvPr id="9" name="Date Placeholder 3">
            <a:extLst>
              <a:ext uri="{FF2B5EF4-FFF2-40B4-BE49-F238E27FC236}">
                <a16:creationId xmlns:a16="http://schemas.microsoft.com/office/drawing/2014/main" id="{FF4A7EF4-F075-0842-914C-484A72CBE78D}"/>
              </a:ext>
            </a:extLst>
          </p:cNvPr>
          <p:cNvSpPr>
            <a:spLocks noGrp="1"/>
          </p:cNvSpPr>
          <p:nvPr>
            <p:ph type="dt" sz="half" idx="10"/>
          </p:nvPr>
        </p:nvSpPr>
        <p:spPr>
          <a:xfrm>
            <a:off x="0" y="6528816"/>
            <a:ext cx="1584960" cy="329184"/>
          </a:xfrm>
        </p:spPr>
        <p:txBody>
          <a:bodyPr/>
          <a:lstStyle>
            <a:lvl1pPr>
              <a:defRPr lang="en-US" sz="1067" b="0" i="0" kern="1200" dirty="0" smtClean="0">
                <a:solidFill>
                  <a:schemeClr val="bg1">
                    <a:lumMod val="50000"/>
                  </a:schemeClr>
                </a:solidFill>
                <a:latin typeface="Arial Narrow" panose="020B0604020202020204" pitchFamily="34" charset="0"/>
                <a:ea typeface="+mn-ea"/>
                <a:cs typeface="Arial Narrow" panose="020B0604020202020204" pitchFamily="34" charset="0"/>
              </a:defRPr>
            </a:lvl1pPr>
          </a:lstStyle>
          <a:p>
            <a:endParaRPr>
              <a:solidFill>
                <a:srgbClr val="FFFFFF">
                  <a:lumMod val="50000"/>
                </a:srgbClr>
              </a:solidFill>
            </a:endParaRPr>
          </a:p>
        </p:txBody>
      </p:sp>
      <p:sp>
        <p:nvSpPr>
          <p:cNvPr id="10" name="Rectangle 7">
            <a:extLst>
              <a:ext uri="{FF2B5EF4-FFF2-40B4-BE49-F238E27FC236}">
                <a16:creationId xmlns:a16="http://schemas.microsoft.com/office/drawing/2014/main" id="{6E979B7F-6C1E-5F46-95E0-C3C87BC2CCFF}"/>
              </a:ext>
            </a:extLst>
          </p:cNvPr>
          <p:cNvSpPr>
            <a:spLocks noGrp="1" noChangeArrowheads="1"/>
          </p:cNvSpPr>
          <p:nvPr>
            <p:ph type="ftr" sz="quarter" idx="11"/>
          </p:nvPr>
        </p:nvSpPr>
        <p:spPr>
          <a:xfrm>
            <a:off x="1828800" y="6532987"/>
            <a:ext cx="8534400" cy="325013"/>
          </a:xfrm>
          <a:solidFill>
            <a:schemeClr val="bg1">
              <a:alpha val="75000"/>
            </a:schemeClr>
          </a:solidFill>
          <a:ln/>
        </p:spPr>
        <p:txBody>
          <a:bodyPr/>
          <a:lstStyle>
            <a:lvl1pPr>
              <a:defRPr sz="1067">
                <a:solidFill>
                  <a:schemeClr val="bg1">
                    <a:lumMod val="50000"/>
                  </a:schemeClr>
                </a:solidFill>
              </a:defRPr>
            </a:lvl1pPr>
          </a:lstStyle>
          <a:p>
            <a:endParaRPr lang="en-US" altLang="en-US" dirty="0">
              <a:solidFill>
                <a:srgbClr val="FFFFFF">
                  <a:lumMod val="50000"/>
                </a:srgbClr>
              </a:solidFill>
            </a:endParaRPr>
          </a:p>
        </p:txBody>
      </p:sp>
      <p:sp>
        <p:nvSpPr>
          <p:cNvPr id="11" name="Slide Number Placeholder 5">
            <a:extLst>
              <a:ext uri="{FF2B5EF4-FFF2-40B4-BE49-F238E27FC236}">
                <a16:creationId xmlns:a16="http://schemas.microsoft.com/office/drawing/2014/main" id="{B29FC6FF-FACC-BD4A-9AEA-17B1B70B9B96}"/>
              </a:ext>
            </a:extLst>
          </p:cNvPr>
          <p:cNvSpPr>
            <a:spLocks noGrp="1"/>
          </p:cNvSpPr>
          <p:nvPr>
            <p:ph type="sldNum" sz="quarter" idx="12"/>
          </p:nvPr>
        </p:nvSpPr>
        <p:spPr>
          <a:xfrm>
            <a:off x="11459603" y="6532987"/>
            <a:ext cx="732397" cy="325013"/>
          </a:xfrm>
          <a:ln/>
        </p:spPr>
        <p:txBody>
          <a:bodyPr/>
          <a:lstStyle>
            <a:lvl1pPr>
              <a:defRPr sz="1200">
                <a:solidFill>
                  <a:schemeClr val="bg1">
                    <a:lumMod val="50000"/>
                  </a:schemeClr>
                </a:solidFill>
              </a:defRPr>
            </a:lvl1pPr>
          </a:lstStyle>
          <a:p>
            <a:fld id="{97C9F2F1-5B60-4828-8D48-CC3CA0267DF1}" type="slidenum">
              <a:rPr lang="en-US" altLang="en-US" smtClean="0">
                <a:solidFill>
                  <a:srgbClr val="FFFFFF">
                    <a:lumMod val="50000"/>
                  </a:srgbClr>
                </a:solidFill>
              </a:rPr>
              <a:pPr/>
              <a:t>‹#›</a:t>
            </a:fld>
            <a:endParaRPr lang="en-US" altLang="en-US" dirty="0">
              <a:solidFill>
                <a:srgbClr val="FFFFFF">
                  <a:lumMod val="50000"/>
                </a:srgbClr>
              </a:solidFill>
            </a:endParaRPr>
          </a:p>
        </p:txBody>
      </p:sp>
    </p:spTree>
    <p:extLst>
      <p:ext uri="{BB962C8B-B14F-4D97-AF65-F5344CB8AC3E}">
        <p14:creationId xmlns:p14="http://schemas.microsoft.com/office/powerpoint/2010/main" val="59693526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EB6D789-DCC0-A542-B2BD-2299EEB75BAE}"/>
              </a:ext>
            </a:extLst>
          </p:cNvPr>
          <p:cNvSpPr/>
          <p:nvPr userDrawn="1"/>
        </p:nvSpPr>
        <p:spPr>
          <a:xfrm>
            <a:off x="1" y="6528816"/>
            <a:ext cx="8597960" cy="32918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12" name="Picture Placeholder 11">
            <a:extLst>
              <a:ext uri="{FF2B5EF4-FFF2-40B4-BE49-F238E27FC236}">
                <a16:creationId xmlns:a16="http://schemas.microsoft.com/office/drawing/2014/main" id="{758D5A62-2890-3D4D-A369-B01A429A2B71}"/>
              </a:ext>
            </a:extLst>
          </p:cNvPr>
          <p:cNvSpPr>
            <a:spLocks noGrp="1"/>
          </p:cNvSpPr>
          <p:nvPr>
            <p:ph type="pic" sz="quarter" idx="13" hasCustomPrompt="1"/>
          </p:nvPr>
        </p:nvSpPr>
        <p:spPr>
          <a:xfrm>
            <a:off x="4368800" y="0"/>
            <a:ext cx="7823200" cy="6858000"/>
          </a:xfrm>
          <a:solidFill>
            <a:schemeClr val="bg1">
              <a:lumMod val="95000"/>
            </a:schemeClr>
          </a:solidFill>
        </p:spPr>
        <p:txBody>
          <a:bodyPr anchor="ctr">
            <a:normAutofit/>
          </a:bodyPr>
          <a:lstStyle>
            <a:lvl1pPr algn="ctr">
              <a:defRPr sz="1867">
                <a:solidFill>
                  <a:schemeClr val="bg1">
                    <a:lumMod val="50000"/>
                  </a:schemeClr>
                </a:solidFill>
              </a:defRPr>
            </a:lvl1pPr>
          </a:lstStyle>
          <a:p>
            <a:r>
              <a:rPr lang="en-US" dirty="0"/>
              <a:t>Drag and drop photo here</a:t>
            </a:r>
          </a:p>
        </p:txBody>
      </p:sp>
      <p:sp>
        <p:nvSpPr>
          <p:cNvPr id="2" name="Title 1">
            <a:extLst>
              <a:ext uri="{FF2B5EF4-FFF2-40B4-BE49-F238E27FC236}">
                <a16:creationId xmlns:a16="http://schemas.microsoft.com/office/drawing/2014/main" id="{624E2756-B84F-5344-9794-24B193253D5D}"/>
              </a:ext>
            </a:extLst>
          </p:cNvPr>
          <p:cNvSpPr>
            <a:spLocks noGrp="1"/>
          </p:cNvSpPr>
          <p:nvPr>
            <p:ph type="title" hasCustomPrompt="1"/>
          </p:nvPr>
        </p:nvSpPr>
        <p:spPr>
          <a:xfrm>
            <a:off x="605729" y="1374073"/>
            <a:ext cx="3705503" cy="1304972"/>
          </a:xfrm>
        </p:spPr>
        <p:txBody>
          <a:bodyPr wrap="square" lIns="0" rIns="0" anchor="t" anchorCtr="0">
            <a:spAutoFit/>
          </a:bodyPr>
          <a:lstStyle>
            <a:lvl1pPr>
              <a:lnSpc>
                <a:spcPct val="80000"/>
              </a:lnSpc>
              <a:defRPr sz="4800" b="0" i="0" cap="none" baseline="0">
                <a:solidFill>
                  <a:srgbClr val="000000"/>
                </a:solidFill>
                <a:latin typeface="Arial" panose="020B0604020202020204" pitchFamily="34" charset="0"/>
                <a:cs typeface="Arial" panose="020B0604020202020204" pitchFamily="34" charset="0"/>
              </a:defRPr>
            </a:lvl1pPr>
          </a:lstStyle>
          <a:p>
            <a:r>
              <a:rPr lang="en-US" dirty="0"/>
              <a:t>Title goes here 36pt</a:t>
            </a:r>
          </a:p>
        </p:txBody>
      </p:sp>
      <p:sp>
        <p:nvSpPr>
          <p:cNvPr id="18" name="Text Placeholder 17">
            <a:extLst>
              <a:ext uri="{FF2B5EF4-FFF2-40B4-BE49-F238E27FC236}">
                <a16:creationId xmlns:a16="http://schemas.microsoft.com/office/drawing/2014/main" id="{48E836A8-BB5E-0544-882B-97B1D5EEDC8A}"/>
              </a:ext>
            </a:extLst>
          </p:cNvPr>
          <p:cNvSpPr>
            <a:spLocks noGrp="1"/>
          </p:cNvSpPr>
          <p:nvPr>
            <p:ph type="body" sz="quarter" idx="14" hasCustomPrompt="1"/>
          </p:nvPr>
        </p:nvSpPr>
        <p:spPr>
          <a:xfrm>
            <a:off x="481175" y="991950"/>
            <a:ext cx="3511549" cy="249831"/>
          </a:xfrm>
        </p:spPr>
        <p:txBody>
          <a:bodyPr>
            <a:noAutofit/>
          </a:bodyPr>
          <a:lstStyle>
            <a:lvl1pPr>
              <a:defRPr sz="1133" b="1">
                <a:solidFill>
                  <a:srgbClr val="000000"/>
                </a:solidFill>
              </a:defRPr>
            </a:lvl1pPr>
          </a:lstStyle>
          <a:p>
            <a:pPr lvl="0"/>
            <a:r>
              <a:rPr lang="en-US" dirty="0"/>
              <a:t>REAL LIFE. REAL SOLUTIONS.</a:t>
            </a:r>
          </a:p>
        </p:txBody>
      </p:sp>
      <p:sp>
        <p:nvSpPr>
          <p:cNvPr id="11" name="Slide Number Placeholder 3">
            <a:extLst>
              <a:ext uri="{FF2B5EF4-FFF2-40B4-BE49-F238E27FC236}">
                <a16:creationId xmlns:a16="http://schemas.microsoft.com/office/drawing/2014/main" id="{9DE61DD1-603F-B541-9E41-99733F4977AC}"/>
              </a:ext>
            </a:extLst>
          </p:cNvPr>
          <p:cNvSpPr>
            <a:spLocks noGrp="1"/>
          </p:cNvSpPr>
          <p:nvPr>
            <p:ph type="sldNum" sz="quarter" idx="4"/>
          </p:nvPr>
        </p:nvSpPr>
        <p:spPr>
          <a:xfrm>
            <a:off x="10317231" y="6528816"/>
            <a:ext cx="1584960" cy="329184"/>
          </a:xfrm>
          <a:prstGeom prst="rect">
            <a:avLst/>
          </a:prstGeom>
        </p:spPr>
        <p:txBody>
          <a:bodyPr/>
          <a:lstStyle>
            <a:lvl1pPr algn="r">
              <a:defRPr sz="1067"/>
            </a:lvl1pPr>
          </a:lstStyle>
          <a:p>
            <a:fld id="{933D77C5-7D33-F54D-9A33-ABFE7C9FDC16}" type="slidenum">
              <a:rPr lang="en-US" smtClean="0"/>
              <a:pPr/>
              <a:t>‹#›</a:t>
            </a:fld>
            <a:endParaRPr lang="en-US" dirty="0"/>
          </a:p>
        </p:txBody>
      </p:sp>
      <p:pic>
        <p:nvPicPr>
          <p:cNvPr id="8" name="Picture 7">
            <a:extLst>
              <a:ext uri="{FF2B5EF4-FFF2-40B4-BE49-F238E27FC236}">
                <a16:creationId xmlns:a16="http://schemas.microsoft.com/office/drawing/2014/main" id="{50DE07CA-EBBF-944A-8F04-B6C3EE0E63C0}"/>
              </a:ext>
            </a:extLst>
          </p:cNvPr>
          <p:cNvPicPr>
            <a:picLocks noChangeAspect="1"/>
          </p:cNvPicPr>
          <p:nvPr userDrawn="1"/>
        </p:nvPicPr>
        <p:blipFill>
          <a:blip r:embed="rId2" cstate="screen">
            <a:biLevel thresh="75000"/>
            <a:extLst>
              <a:ext uri="{28A0092B-C50C-407E-A947-70E740481C1C}">
                <a14:useLocalDpi xmlns:a14="http://schemas.microsoft.com/office/drawing/2010/main"/>
              </a:ext>
            </a:extLst>
          </a:blip>
          <a:stretch>
            <a:fillRect/>
          </a:stretch>
        </p:blipFill>
        <p:spPr>
          <a:xfrm>
            <a:off x="569442" y="5423869"/>
            <a:ext cx="1321676" cy="431920"/>
          </a:xfrm>
          <a:prstGeom prst="rect">
            <a:avLst/>
          </a:prstGeom>
        </p:spPr>
      </p:pic>
      <p:sp>
        <p:nvSpPr>
          <p:cNvPr id="9" name="Rectangle 8">
            <a:extLst>
              <a:ext uri="{FF2B5EF4-FFF2-40B4-BE49-F238E27FC236}">
                <a16:creationId xmlns:a16="http://schemas.microsoft.com/office/drawing/2014/main" id="{D0D94417-23C5-B742-B05B-5D9C9462CCA1}"/>
              </a:ext>
            </a:extLst>
          </p:cNvPr>
          <p:cNvSpPr/>
          <p:nvPr userDrawn="1"/>
        </p:nvSpPr>
        <p:spPr>
          <a:xfrm>
            <a:off x="509960" y="5923522"/>
            <a:ext cx="3830056" cy="646331"/>
          </a:xfrm>
          <a:prstGeom prst="rect">
            <a:avLst/>
          </a:prstGeom>
        </p:spPr>
        <p:txBody>
          <a:bodyPr wrap="square">
            <a:spAutoFit/>
          </a:bodyPr>
          <a:lstStyle/>
          <a:p>
            <a:r>
              <a:rPr lang="en-US" sz="1200" b="1" dirty="0"/>
              <a:t>Offered by Cigna Health and Life Insurance Company, Connecticut General Life Insurance Company or their affiliates.</a:t>
            </a:r>
          </a:p>
        </p:txBody>
      </p:sp>
    </p:spTree>
    <p:extLst>
      <p:ext uri="{BB962C8B-B14F-4D97-AF65-F5344CB8AC3E}">
        <p14:creationId xmlns:p14="http://schemas.microsoft.com/office/powerpoint/2010/main" val="349679104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3_LARGE PHOTO SLID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758D5A62-2890-3D4D-A369-B01A429A2B71}"/>
              </a:ext>
            </a:extLst>
          </p:cNvPr>
          <p:cNvSpPr>
            <a:spLocks noGrp="1"/>
          </p:cNvSpPr>
          <p:nvPr>
            <p:ph type="pic" sz="quarter" idx="13" hasCustomPrompt="1"/>
          </p:nvPr>
        </p:nvSpPr>
        <p:spPr>
          <a:xfrm>
            <a:off x="6096000" y="0"/>
            <a:ext cx="6096000" cy="6858000"/>
          </a:xfrm>
          <a:solidFill>
            <a:schemeClr val="accent6"/>
          </a:solidFill>
        </p:spPr>
        <p:txBody>
          <a:bodyPr/>
          <a:lstStyle/>
          <a:p>
            <a:r>
              <a:rPr lang="en-US" dirty="0"/>
              <a:t>Drag and drop photo here</a:t>
            </a:r>
          </a:p>
        </p:txBody>
      </p:sp>
      <p:sp>
        <p:nvSpPr>
          <p:cNvPr id="2" name="Title 1">
            <a:extLst>
              <a:ext uri="{FF2B5EF4-FFF2-40B4-BE49-F238E27FC236}">
                <a16:creationId xmlns:a16="http://schemas.microsoft.com/office/drawing/2014/main" id="{624E2756-B84F-5344-9794-24B193253D5D}"/>
              </a:ext>
            </a:extLst>
          </p:cNvPr>
          <p:cNvSpPr>
            <a:spLocks noGrp="1"/>
          </p:cNvSpPr>
          <p:nvPr>
            <p:ph type="title" hasCustomPrompt="1"/>
          </p:nvPr>
        </p:nvSpPr>
        <p:spPr>
          <a:xfrm>
            <a:off x="383261" y="534077"/>
            <a:ext cx="5568652" cy="1304972"/>
          </a:xfrm>
        </p:spPr>
        <p:txBody>
          <a:bodyPr wrap="square" lIns="0" rIns="0" anchor="t" anchorCtr="0">
            <a:spAutoFit/>
          </a:bodyPr>
          <a:lstStyle>
            <a:lvl1pPr>
              <a:defRPr sz="4267" b="1" i="0" cap="none" baseline="0">
                <a:solidFill>
                  <a:schemeClr val="accent3"/>
                </a:solidFill>
                <a:latin typeface="Arial Black" panose="020B0604020202020204" pitchFamily="34" charset="0"/>
                <a:cs typeface="Arial Black" panose="020B0604020202020204" pitchFamily="34" charset="0"/>
              </a:defRPr>
            </a:lvl1pPr>
          </a:lstStyle>
          <a:p>
            <a:r>
              <a:rPr lang="en-US" dirty="0"/>
              <a:t>Title goes here 32pt Arial black</a:t>
            </a:r>
          </a:p>
        </p:txBody>
      </p:sp>
      <p:sp>
        <p:nvSpPr>
          <p:cNvPr id="18" name="Text Placeholder 17">
            <a:extLst>
              <a:ext uri="{FF2B5EF4-FFF2-40B4-BE49-F238E27FC236}">
                <a16:creationId xmlns:a16="http://schemas.microsoft.com/office/drawing/2014/main" id="{48E836A8-BB5E-0544-882B-97B1D5EEDC8A}"/>
              </a:ext>
            </a:extLst>
          </p:cNvPr>
          <p:cNvSpPr>
            <a:spLocks noGrp="1"/>
          </p:cNvSpPr>
          <p:nvPr>
            <p:ph type="body" sz="quarter" idx="14" hasCustomPrompt="1"/>
          </p:nvPr>
        </p:nvSpPr>
        <p:spPr>
          <a:xfrm>
            <a:off x="280160" y="300367"/>
            <a:ext cx="3511549" cy="249831"/>
          </a:xfrm>
        </p:spPr>
        <p:txBody>
          <a:bodyPr>
            <a:noAutofit/>
          </a:bodyPr>
          <a:lstStyle>
            <a:lvl1pPr>
              <a:defRPr sz="1133" b="1">
                <a:solidFill>
                  <a:schemeClr val="accent3"/>
                </a:solidFill>
              </a:defRPr>
            </a:lvl1pPr>
          </a:lstStyle>
          <a:p>
            <a:pPr lvl="0"/>
            <a:r>
              <a:rPr lang="en-US" dirty="0"/>
              <a:t>REAL LIFE. REAL SOLUTIONS.</a:t>
            </a:r>
          </a:p>
        </p:txBody>
      </p:sp>
      <p:sp>
        <p:nvSpPr>
          <p:cNvPr id="11" name="Date Placeholder 1">
            <a:extLst>
              <a:ext uri="{FF2B5EF4-FFF2-40B4-BE49-F238E27FC236}">
                <a16:creationId xmlns:a16="http://schemas.microsoft.com/office/drawing/2014/main" id="{AE74C5CF-0327-6B47-90B5-12AAD50B9FF8}"/>
              </a:ext>
            </a:extLst>
          </p:cNvPr>
          <p:cNvSpPr>
            <a:spLocks noGrp="1"/>
          </p:cNvSpPr>
          <p:nvPr>
            <p:ph type="dt" sz="half" idx="10"/>
          </p:nvPr>
        </p:nvSpPr>
        <p:spPr>
          <a:xfrm>
            <a:off x="0" y="6528816"/>
            <a:ext cx="1584960" cy="329184"/>
          </a:xfrm>
          <a:prstGeom prst="rect">
            <a:avLst/>
          </a:prstGeom>
        </p:spPr>
        <p:txBody>
          <a:bodyPr/>
          <a:lstStyle/>
          <a:p>
            <a:endParaRPr lang="en-US" dirty="0">
              <a:solidFill>
                <a:srgbClr val="FFFFFF">
                  <a:lumMod val="50000"/>
                </a:srgbClr>
              </a:solidFill>
            </a:endParaRPr>
          </a:p>
        </p:txBody>
      </p:sp>
      <p:sp>
        <p:nvSpPr>
          <p:cNvPr id="13" name="Footer Placeholder 2">
            <a:extLst>
              <a:ext uri="{FF2B5EF4-FFF2-40B4-BE49-F238E27FC236}">
                <a16:creationId xmlns:a16="http://schemas.microsoft.com/office/drawing/2014/main" id="{168CE847-A082-D041-A554-8AD924235BBD}"/>
              </a:ext>
            </a:extLst>
          </p:cNvPr>
          <p:cNvSpPr>
            <a:spLocks noGrp="1"/>
          </p:cNvSpPr>
          <p:nvPr>
            <p:ph type="ftr" sz="quarter" idx="11"/>
          </p:nvPr>
        </p:nvSpPr>
        <p:spPr>
          <a:xfrm>
            <a:off x="1828800" y="6528816"/>
            <a:ext cx="8534400" cy="329184"/>
          </a:xfrm>
          <a:prstGeom prst="rect">
            <a:avLst/>
          </a:prstGeom>
        </p:spPr>
        <p:txBody>
          <a:bodyPr/>
          <a:lstStyle/>
          <a:p>
            <a:endParaRPr lang="en-US" dirty="0">
              <a:solidFill>
                <a:srgbClr val="FFFFFF">
                  <a:lumMod val="50000"/>
                </a:srgbClr>
              </a:solidFill>
            </a:endParaRPr>
          </a:p>
        </p:txBody>
      </p:sp>
      <p:sp>
        <p:nvSpPr>
          <p:cNvPr id="14" name="Slide Number Placeholder 3">
            <a:extLst>
              <a:ext uri="{FF2B5EF4-FFF2-40B4-BE49-F238E27FC236}">
                <a16:creationId xmlns:a16="http://schemas.microsoft.com/office/drawing/2014/main" id="{C3D0CF63-D2B9-BE4C-B91C-78A79D75ACD0}"/>
              </a:ext>
            </a:extLst>
          </p:cNvPr>
          <p:cNvSpPr>
            <a:spLocks noGrp="1"/>
          </p:cNvSpPr>
          <p:nvPr>
            <p:ph type="sldNum" sz="quarter" idx="12"/>
          </p:nvPr>
        </p:nvSpPr>
        <p:spPr>
          <a:xfrm>
            <a:off x="10607040" y="6528816"/>
            <a:ext cx="1584960" cy="329184"/>
          </a:xfrm>
        </p:spPr>
        <p:txBody>
          <a:bodyPr/>
          <a:lstStyle/>
          <a:p>
            <a:fld id="{933D77C5-7D33-F54D-9A33-ABFE7C9FDC16}" type="slidenum">
              <a:rPr lang="en-US" smtClean="0">
                <a:solidFill>
                  <a:srgbClr val="FFFFFF">
                    <a:lumMod val="50000"/>
                  </a:srgbClr>
                </a:solidFill>
              </a:rPr>
              <a:pPr/>
              <a:t>‹#›</a:t>
            </a:fld>
            <a:endParaRPr lang="en-US">
              <a:solidFill>
                <a:srgbClr val="FFFFFF">
                  <a:lumMod val="50000"/>
                </a:srgbClr>
              </a:solidFill>
            </a:endParaRPr>
          </a:p>
        </p:txBody>
      </p:sp>
    </p:spTree>
    <p:extLst>
      <p:ext uri="{BB962C8B-B14F-4D97-AF65-F5344CB8AC3E}">
        <p14:creationId xmlns:p14="http://schemas.microsoft.com/office/powerpoint/2010/main" val="67206256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DAE5B336-6AFD-384C-9F5C-3C5B718543B2}"/>
              </a:ext>
            </a:extLst>
          </p:cNvPr>
          <p:cNvSpPr>
            <a:spLocks noGrp="1"/>
          </p:cNvSpPr>
          <p:nvPr>
            <p:ph type="dt" sz="half" idx="10"/>
          </p:nvPr>
        </p:nvSpPr>
        <p:spPr/>
        <p:txBody>
          <a:bodyPr/>
          <a:lstStyle>
            <a:lvl1pPr>
              <a:defRPr/>
            </a:lvl1pPr>
          </a:lstStyle>
          <a:p>
            <a:endParaRPr lang="en-US" dirty="0">
              <a:solidFill>
                <a:srgbClr val="000000"/>
              </a:solidFill>
            </a:endParaRPr>
          </a:p>
        </p:txBody>
      </p:sp>
      <p:sp>
        <p:nvSpPr>
          <p:cNvPr id="5" name="Footer Placeholder 4">
            <a:extLst>
              <a:ext uri="{FF2B5EF4-FFF2-40B4-BE49-F238E27FC236}">
                <a16:creationId xmlns:a16="http://schemas.microsoft.com/office/drawing/2014/main" id="{FEF2BFAA-AFD2-7B41-85E7-359FB6FCC6B1}"/>
              </a:ext>
            </a:extLst>
          </p:cNvPr>
          <p:cNvSpPr>
            <a:spLocks noGrp="1"/>
          </p:cNvSpPr>
          <p:nvPr>
            <p:ph type="ftr" sz="quarter" idx="11"/>
          </p:nvPr>
        </p:nvSpPr>
        <p:spPr>
          <a:noFill/>
          <a:ln/>
        </p:spPr>
        <p:txBody>
          <a:bodyPr vert="horz" lIns="91440" tIns="45720" rIns="91440" bIns="45720" rtlCol="0" anchor="ctr"/>
          <a:lstStyle>
            <a:lvl1pPr>
              <a:defRPr lang="en-US" smtClean="0"/>
            </a:lvl1pPr>
          </a:lstStyle>
          <a:p>
            <a:endParaRPr dirty="0">
              <a:solidFill>
                <a:srgbClr val="000000"/>
              </a:solidFill>
            </a:endParaRPr>
          </a:p>
        </p:txBody>
      </p:sp>
      <p:sp>
        <p:nvSpPr>
          <p:cNvPr id="6" name="Slide Number Placeholder 5">
            <a:extLst>
              <a:ext uri="{FF2B5EF4-FFF2-40B4-BE49-F238E27FC236}">
                <a16:creationId xmlns:a16="http://schemas.microsoft.com/office/drawing/2014/main" id="{44CA75EE-78A1-2E43-A698-A02C0D41A643}"/>
              </a:ext>
            </a:extLst>
          </p:cNvPr>
          <p:cNvSpPr>
            <a:spLocks noGrp="1"/>
          </p:cNvSpPr>
          <p:nvPr>
            <p:ph type="sldNum" sz="quarter" idx="12"/>
          </p:nvPr>
        </p:nvSpPr>
        <p:spPr/>
        <p:txBody>
          <a:bodyPr/>
          <a:lstStyle/>
          <a:p>
            <a:fld id="{933D77C5-7D33-F54D-9A33-ABFE7C9FDC16}" type="slidenum">
              <a:rPr lang="en-US" smtClean="0">
                <a:solidFill>
                  <a:srgbClr val="000000"/>
                </a:solidFill>
              </a:rPr>
              <a:pPr/>
              <a:t>‹#›</a:t>
            </a:fld>
            <a:endParaRPr lang="en-US">
              <a:solidFill>
                <a:srgbClr val="000000"/>
              </a:solidFill>
            </a:endParaRPr>
          </a:p>
        </p:txBody>
      </p:sp>
      <p:sp>
        <p:nvSpPr>
          <p:cNvPr id="9" name="Text Placeholder 17">
            <a:extLst>
              <a:ext uri="{FF2B5EF4-FFF2-40B4-BE49-F238E27FC236}">
                <a16:creationId xmlns:a16="http://schemas.microsoft.com/office/drawing/2014/main" id="{C1B83A5F-BDE4-1844-8D3B-142904657CF4}"/>
              </a:ext>
            </a:extLst>
          </p:cNvPr>
          <p:cNvSpPr>
            <a:spLocks noGrp="1"/>
          </p:cNvSpPr>
          <p:nvPr>
            <p:ph type="body" sz="quarter" idx="14" hasCustomPrompt="1"/>
          </p:nvPr>
        </p:nvSpPr>
        <p:spPr>
          <a:xfrm>
            <a:off x="230227" y="1163844"/>
            <a:ext cx="11620520" cy="329184"/>
          </a:xfrm>
        </p:spPr>
        <p:txBody>
          <a:bodyPr>
            <a:noAutofit/>
          </a:bodyPr>
          <a:lstStyle>
            <a:lvl1pPr>
              <a:defRPr sz="2400" b="0">
                <a:solidFill>
                  <a:schemeClr val="accent3"/>
                </a:solidFill>
              </a:defRPr>
            </a:lvl1pPr>
          </a:lstStyle>
          <a:p>
            <a:pPr lvl="0"/>
            <a:r>
              <a:rPr lang="en-US" dirty="0"/>
              <a:t>Subtitle goes here. Arial 18pt.</a:t>
            </a:r>
          </a:p>
        </p:txBody>
      </p:sp>
      <p:sp>
        <p:nvSpPr>
          <p:cNvPr id="10" name="Title 1">
            <a:extLst>
              <a:ext uri="{FF2B5EF4-FFF2-40B4-BE49-F238E27FC236}">
                <a16:creationId xmlns:a16="http://schemas.microsoft.com/office/drawing/2014/main" id="{15CBEA02-1FCD-F744-984B-17E80FF69447}"/>
              </a:ext>
            </a:extLst>
          </p:cNvPr>
          <p:cNvSpPr>
            <a:spLocks noGrp="1"/>
          </p:cNvSpPr>
          <p:nvPr>
            <p:ph type="title" hasCustomPrompt="1"/>
          </p:nvPr>
        </p:nvSpPr>
        <p:spPr>
          <a:xfrm>
            <a:off x="383261" y="534077"/>
            <a:ext cx="11447500" cy="683329"/>
          </a:xfrm>
        </p:spPr>
        <p:txBody>
          <a:bodyPr wrap="square" lIns="0" rIns="0" anchor="t" anchorCtr="0">
            <a:spAutoFit/>
          </a:bodyPr>
          <a:lstStyle>
            <a:lvl1pPr>
              <a:defRPr sz="4267" b="1" i="0" cap="none" baseline="0">
                <a:solidFill>
                  <a:schemeClr val="accent3"/>
                </a:solidFill>
                <a:latin typeface="Arial Black" panose="020B0604020202020204" pitchFamily="34" charset="0"/>
                <a:cs typeface="Arial Black" panose="020B0604020202020204" pitchFamily="34" charset="0"/>
              </a:defRPr>
            </a:lvl1pPr>
          </a:lstStyle>
          <a:p>
            <a:r>
              <a:rPr lang="en-US" dirty="0"/>
              <a:t>Title goes here 32pt Arial black</a:t>
            </a:r>
          </a:p>
        </p:txBody>
      </p:sp>
    </p:spTree>
    <p:extLst>
      <p:ext uri="{BB962C8B-B14F-4D97-AF65-F5344CB8AC3E}">
        <p14:creationId xmlns:p14="http://schemas.microsoft.com/office/powerpoint/2010/main" val="20869402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E328402-9A61-4494-9278-635092EF824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DE04C85-2E92-4F27-BD9F-4DE0F11578E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D18E87-7398-43E4-B9ED-8C884BBF7755}"/>
              </a:ext>
            </a:extLst>
          </p:cNvPr>
          <p:cNvSpPr>
            <a:spLocks noGrp="1"/>
          </p:cNvSpPr>
          <p:nvPr>
            <p:ph type="dt" sz="half" idx="10"/>
          </p:nvPr>
        </p:nvSpPr>
        <p:spPr/>
        <p:txBody>
          <a:bodyPr/>
          <a:lstStyle/>
          <a:p>
            <a:fld id="{3537996B-B00A-4317-A6BF-2E36616D7D08}" type="datetimeFigureOut">
              <a:rPr lang="en-US" smtClean="0"/>
              <a:t>11/5/2021</a:t>
            </a:fld>
            <a:endParaRPr lang="en-US"/>
          </a:p>
        </p:txBody>
      </p:sp>
      <p:sp>
        <p:nvSpPr>
          <p:cNvPr id="5" name="Footer Placeholder 4">
            <a:extLst>
              <a:ext uri="{FF2B5EF4-FFF2-40B4-BE49-F238E27FC236}">
                <a16:creationId xmlns:a16="http://schemas.microsoft.com/office/drawing/2014/main" id="{7FCE199D-1BB0-4D3B-B861-A153E1DB15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6B15D8-7D02-4B76-A408-042FEA33EF5E}"/>
              </a:ext>
            </a:extLst>
          </p:cNvPr>
          <p:cNvSpPr>
            <a:spLocks noGrp="1"/>
          </p:cNvSpPr>
          <p:nvPr>
            <p:ph type="sldNum" sz="quarter" idx="12"/>
          </p:nvPr>
        </p:nvSpPr>
        <p:spPr/>
        <p:txBody>
          <a:bodyPr/>
          <a:lstStyle/>
          <a:p>
            <a:fld id="{05E331FF-0DB4-4E15-AFE9-BE9E8D929867}" type="slidenum">
              <a:rPr lang="en-US" smtClean="0"/>
              <a:t>‹#›</a:t>
            </a:fld>
            <a:endParaRPr lang="en-US"/>
          </a:p>
        </p:txBody>
      </p:sp>
    </p:spTree>
    <p:extLst>
      <p:ext uri="{BB962C8B-B14F-4D97-AF65-F5344CB8AC3E}">
        <p14:creationId xmlns:p14="http://schemas.microsoft.com/office/powerpoint/2010/main" val="2397198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1" name="Picture Placeholder 5"/>
          <p:cNvSpPr>
            <a:spLocks noGrp="1"/>
          </p:cNvSpPr>
          <p:nvPr>
            <p:ph type="pic" sz="quarter" idx="12" hasCustomPrompt="1"/>
          </p:nvPr>
        </p:nvSpPr>
        <p:spPr>
          <a:xfrm>
            <a:off x="-1587" y="0"/>
            <a:ext cx="12195175" cy="6858000"/>
          </a:xfrm>
          <a:prstGeom prst="rect">
            <a:avLst/>
          </a:prstGeom>
          <a:solidFill>
            <a:schemeClr val="bg1">
              <a:lumMod val="75000"/>
            </a:schemeClr>
          </a:solidFill>
        </p:spPr>
        <p:txBody>
          <a:bodyPr rIns="457200"/>
          <a:lstStyle>
            <a:lvl1pPr algn="r">
              <a:defRPr sz="2000" b="1" baseline="0">
                <a:solidFill>
                  <a:schemeClr val="bg1"/>
                </a:solidFill>
              </a:defRPr>
            </a:lvl1pPr>
          </a:lstStyle>
          <a:p>
            <a:br>
              <a:rPr lang="en-US" dirty="0"/>
            </a:br>
            <a:br>
              <a:rPr lang="en-US" dirty="0"/>
            </a:br>
            <a:br>
              <a:rPr lang="en-US" dirty="0"/>
            </a:br>
            <a:r>
              <a:rPr lang="en-US" dirty="0"/>
              <a:t>Click icon to add picture</a:t>
            </a:r>
          </a:p>
        </p:txBody>
      </p:sp>
      <p:sp>
        <p:nvSpPr>
          <p:cNvPr id="29" name="Title 1"/>
          <p:cNvSpPr>
            <a:spLocks noGrp="1"/>
          </p:cNvSpPr>
          <p:nvPr>
            <p:ph type="ctrTitle" hasCustomPrompt="1"/>
          </p:nvPr>
        </p:nvSpPr>
        <p:spPr bwMode="ltGray">
          <a:xfrm>
            <a:off x="568818" y="850392"/>
            <a:ext cx="4179897" cy="5157216"/>
          </a:xfrm>
          <a:solidFill>
            <a:srgbClr val="CC0000">
              <a:alpha val="74902"/>
            </a:srgbClr>
          </a:solidFill>
        </p:spPr>
        <p:txBody>
          <a:bodyPr lIns="402336" tIns="457200" rIns="365760" bIns="182880" anchor="t">
            <a:noAutofit/>
          </a:bodyPr>
          <a:lstStyle>
            <a:lvl1pPr algn="l">
              <a:defRPr sz="3600">
                <a:solidFill>
                  <a:schemeClr val="bg1"/>
                </a:solidFill>
              </a:defRPr>
            </a:lvl1pPr>
          </a:lstStyle>
          <a:p>
            <a:r>
              <a:rPr lang="en-US" dirty="0"/>
              <a:t>Presentation title here</a:t>
            </a:r>
          </a:p>
        </p:txBody>
      </p:sp>
      <p:grpSp>
        <p:nvGrpSpPr>
          <p:cNvPr id="22" name="Group 21"/>
          <p:cNvGrpSpPr>
            <a:grpSpLocks noChangeAspect="1"/>
          </p:cNvGrpSpPr>
          <p:nvPr userDrawn="1"/>
        </p:nvGrpSpPr>
        <p:grpSpPr bwMode="white">
          <a:xfrm>
            <a:off x="1016991" y="5235158"/>
            <a:ext cx="2273125" cy="279165"/>
            <a:chOff x="1011652" y="1504398"/>
            <a:chExt cx="10028238" cy="1231900"/>
          </a:xfrm>
          <a:solidFill>
            <a:schemeClr val="bg1"/>
          </a:solidFill>
        </p:grpSpPr>
        <p:sp>
          <p:nvSpPr>
            <p:cNvPr id="23" name="Freeform 22"/>
            <p:cNvSpPr>
              <a:spLocks noEditPoints="1"/>
            </p:cNvSpPr>
            <p:nvPr/>
          </p:nvSpPr>
          <p:spPr bwMode="white">
            <a:xfrm>
              <a:off x="5917027" y="1539323"/>
              <a:ext cx="4808538" cy="1189038"/>
            </a:xfrm>
            <a:custGeom>
              <a:avLst/>
              <a:gdLst>
                <a:gd name="T0" fmla="*/ 701 w 1134"/>
                <a:gd name="T1" fmla="*/ 273 h 278"/>
                <a:gd name="T2" fmla="*/ 675 w 1134"/>
                <a:gd name="T3" fmla="*/ 248 h 278"/>
                <a:gd name="T4" fmla="*/ 701 w 1134"/>
                <a:gd name="T5" fmla="*/ 109 h 278"/>
                <a:gd name="T6" fmla="*/ 645 w 1134"/>
                <a:gd name="T7" fmla="*/ 84 h 278"/>
                <a:gd name="T8" fmla="*/ 576 w 1134"/>
                <a:gd name="T9" fmla="*/ 79 h 278"/>
                <a:gd name="T10" fmla="*/ 576 w 1134"/>
                <a:gd name="T11" fmla="*/ 278 h 278"/>
                <a:gd name="T12" fmla="*/ 645 w 1134"/>
                <a:gd name="T13" fmla="*/ 273 h 278"/>
                <a:gd name="T14" fmla="*/ 426 w 1134"/>
                <a:gd name="T15" fmla="*/ 222 h 278"/>
                <a:gd name="T16" fmla="*/ 299 w 1134"/>
                <a:gd name="T17" fmla="*/ 189 h 278"/>
                <a:gd name="T18" fmla="*/ 461 w 1134"/>
                <a:gd name="T19" fmla="*/ 175 h 278"/>
                <a:gd name="T20" fmla="*/ 267 w 1134"/>
                <a:gd name="T21" fmla="*/ 178 h 278"/>
                <a:gd name="T22" fmla="*/ 456 w 1134"/>
                <a:gd name="T23" fmla="*/ 222 h 278"/>
                <a:gd name="T24" fmla="*/ 59 w 1134"/>
                <a:gd name="T25" fmla="*/ 25 h 278"/>
                <a:gd name="T26" fmla="*/ 86 w 1134"/>
                <a:gd name="T27" fmla="*/ 0 h 278"/>
                <a:gd name="T28" fmla="*/ 0 w 1134"/>
                <a:gd name="T29" fmla="*/ 25 h 278"/>
                <a:gd name="T30" fmla="*/ 27 w 1134"/>
                <a:gd name="T31" fmla="*/ 247 h 278"/>
                <a:gd name="T32" fmla="*/ 0 w 1134"/>
                <a:gd name="T33" fmla="*/ 273 h 278"/>
                <a:gd name="T34" fmla="*/ 86 w 1134"/>
                <a:gd name="T35" fmla="*/ 247 h 278"/>
                <a:gd name="T36" fmla="*/ 59 w 1134"/>
                <a:gd name="T37" fmla="*/ 138 h 278"/>
                <a:gd name="T38" fmla="*/ 196 w 1134"/>
                <a:gd name="T39" fmla="*/ 247 h 278"/>
                <a:gd name="T40" fmla="*/ 168 w 1134"/>
                <a:gd name="T41" fmla="*/ 273 h 278"/>
                <a:gd name="T42" fmla="*/ 255 w 1134"/>
                <a:gd name="T43" fmla="*/ 247 h 278"/>
                <a:gd name="T44" fmla="*/ 227 w 1134"/>
                <a:gd name="T45" fmla="*/ 25 h 278"/>
                <a:gd name="T46" fmla="*/ 255 w 1134"/>
                <a:gd name="T47" fmla="*/ 0 h 278"/>
                <a:gd name="T48" fmla="*/ 168 w 1134"/>
                <a:gd name="T49" fmla="*/ 25 h 278"/>
                <a:gd name="T50" fmla="*/ 196 w 1134"/>
                <a:gd name="T51" fmla="*/ 114 h 278"/>
                <a:gd name="T52" fmla="*/ 996 w 1134"/>
                <a:gd name="T53" fmla="*/ 248 h 278"/>
                <a:gd name="T54" fmla="*/ 971 w 1134"/>
                <a:gd name="T55" fmla="*/ 163 h 278"/>
                <a:gd name="T56" fmla="*/ 1078 w 1134"/>
                <a:gd name="T57" fmla="*/ 163 h 278"/>
                <a:gd name="T58" fmla="*/ 1053 w 1134"/>
                <a:gd name="T59" fmla="*/ 248 h 278"/>
                <a:gd name="T60" fmla="*/ 1134 w 1134"/>
                <a:gd name="T61" fmla="*/ 273 h 278"/>
                <a:gd name="T62" fmla="*/ 1109 w 1134"/>
                <a:gd name="T63" fmla="*/ 248 h 278"/>
                <a:gd name="T64" fmla="*/ 1030 w 1134"/>
                <a:gd name="T65" fmla="*/ 79 h 278"/>
                <a:gd name="T66" fmla="*/ 971 w 1134"/>
                <a:gd name="T67" fmla="*/ 0 h 278"/>
                <a:gd name="T68" fmla="*/ 915 w 1134"/>
                <a:gd name="T69" fmla="*/ 24 h 278"/>
                <a:gd name="T70" fmla="*/ 940 w 1134"/>
                <a:gd name="T71" fmla="*/ 248 h 278"/>
                <a:gd name="T72" fmla="*/ 915 w 1134"/>
                <a:gd name="T73" fmla="*/ 273 h 278"/>
                <a:gd name="T74" fmla="*/ 996 w 1134"/>
                <a:gd name="T75" fmla="*/ 248 h 278"/>
                <a:gd name="T76" fmla="*/ 580 w 1134"/>
                <a:gd name="T77" fmla="*/ 104 h 278"/>
                <a:gd name="T78" fmla="*/ 580 w 1134"/>
                <a:gd name="T79" fmla="*/ 252 h 278"/>
                <a:gd name="T80" fmla="*/ 366 w 1134"/>
                <a:gd name="T81" fmla="*/ 104 h 278"/>
                <a:gd name="T82" fmla="*/ 299 w 1134"/>
                <a:gd name="T83" fmla="*/ 164 h 278"/>
                <a:gd name="T84" fmla="*/ 859 w 1134"/>
                <a:gd name="T85" fmla="*/ 224 h 278"/>
                <a:gd name="T86" fmla="*/ 897 w 1134"/>
                <a:gd name="T87" fmla="*/ 109 h 278"/>
                <a:gd name="T88" fmla="*/ 859 w 1134"/>
                <a:gd name="T89" fmla="*/ 84 h 278"/>
                <a:gd name="T90" fmla="*/ 829 w 1134"/>
                <a:gd name="T91" fmla="*/ 36 h 278"/>
                <a:gd name="T92" fmla="*/ 799 w 1134"/>
                <a:gd name="T93" fmla="*/ 84 h 278"/>
                <a:gd name="T94" fmla="*/ 829 w 1134"/>
                <a:gd name="T95" fmla="*/ 109 h 278"/>
                <a:gd name="T96" fmla="*/ 879 w 1134"/>
                <a:gd name="T97" fmla="*/ 275 h 278"/>
                <a:gd name="T98" fmla="*/ 897 w 1134"/>
                <a:gd name="T99" fmla="*/ 248 h 278"/>
                <a:gd name="T100" fmla="*/ 859 w 1134"/>
                <a:gd name="T101" fmla="*/ 224 h 278"/>
                <a:gd name="T102" fmla="*/ 801 w 1134"/>
                <a:gd name="T103" fmla="*/ 273 h 278"/>
                <a:gd name="T104" fmla="*/ 787 w 1134"/>
                <a:gd name="T105" fmla="*/ 249 h 278"/>
                <a:gd name="T106" fmla="*/ 768 w 1134"/>
                <a:gd name="T107" fmla="*/ 0 h 278"/>
                <a:gd name="T108" fmla="*/ 712 w 1134"/>
                <a:gd name="T109" fmla="*/ 24 h 278"/>
                <a:gd name="T110" fmla="*/ 737 w 1134"/>
                <a:gd name="T111" fmla="*/ 224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34" h="278">
                  <a:moveTo>
                    <a:pt x="645" y="273"/>
                  </a:moveTo>
                  <a:cubicBezTo>
                    <a:pt x="701" y="273"/>
                    <a:pt x="701" y="273"/>
                    <a:pt x="701" y="273"/>
                  </a:cubicBezTo>
                  <a:cubicBezTo>
                    <a:pt x="701" y="248"/>
                    <a:pt x="701" y="248"/>
                    <a:pt x="701" y="248"/>
                  </a:cubicBezTo>
                  <a:cubicBezTo>
                    <a:pt x="675" y="248"/>
                    <a:pt x="675" y="248"/>
                    <a:pt x="675" y="248"/>
                  </a:cubicBezTo>
                  <a:cubicBezTo>
                    <a:pt x="675" y="109"/>
                    <a:pt x="675" y="109"/>
                    <a:pt x="675" y="109"/>
                  </a:cubicBezTo>
                  <a:cubicBezTo>
                    <a:pt x="701" y="109"/>
                    <a:pt x="701" y="109"/>
                    <a:pt x="701" y="109"/>
                  </a:cubicBezTo>
                  <a:cubicBezTo>
                    <a:pt x="701" y="84"/>
                    <a:pt x="701" y="84"/>
                    <a:pt x="701" y="84"/>
                  </a:cubicBezTo>
                  <a:cubicBezTo>
                    <a:pt x="645" y="84"/>
                    <a:pt x="645" y="84"/>
                    <a:pt x="645" y="84"/>
                  </a:cubicBezTo>
                  <a:cubicBezTo>
                    <a:pt x="645" y="112"/>
                    <a:pt x="645" y="112"/>
                    <a:pt x="645" y="112"/>
                  </a:cubicBezTo>
                  <a:cubicBezTo>
                    <a:pt x="629" y="91"/>
                    <a:pt x="605" y="79"/>
                    <a:pt x="576" y="79"/>
                  </a:cubicBezTo>
                  <a:cubicBezTo>
                    <a:pt x="523" y="79"/>
                    <a:pt x="483" y="122"/>
                    <a:pt x="483" y="178"/>
                  </a:cubicBezTo>
                  <a:cubicBezTo>
                    <a:pt x="483" y="235"/>
                    <a:pt x="523" y="278"/>
                    <a:pt x="576" y="278"/>
                  </a:cubicBezTo>
                  <a:cubicBezTo>
                    <a:pt x="605" y="278"/>
                    <a:pt x="629" y="265"/>
                    <a:pt x="645" y="245"/>
                  </a:cubicBezTo>
                  <a:lnTo>
                    <a:pt x="645" y="273"/>
                  </a:lnTo>
                  <a:close/>
                  <a:moveTo>
                    <a:pt x="456" y="222"/>
                  </a:moveTo>
                  <a:cubicBezTo>
                    <a:pt x="426" y="222"/>
                    <a:pt x="426" y="222"/>
                    <a:pt x="426" y="222"/>
                  </a:cubicBezTo>
                  <a:cubicBezTo>
                    <a:pt x="415" y="241"/>
                    <a:pt x="395" y="253"/>
                    <a:pt x="367" y="253"/>
                  </a:cubicBezTo>
                  <a:cubicBezTo>
                    <a:pt x="325" y="253"/>
                    <a:pt x="302" y="227"/>
                    <a:pt x="299" y="189"/>
                  </a:cubicBezTo>
                  <a:cubicBezTo>
                    <a:pt x="461" y="189"/>
                    <a:pt x="461" y="189"/>
                    <a:pt x="461" y="189"/>
                  </a:cubicBezTo>
                  <a:cubicBezTo>
                    <a:pt x="461" y="175"/>
                    <a:pt x="461" y="175"/>
                    <a:pt x="461" y="175"/>
                  </a:cubicBezTo>
                  <a:cubicBezTo>
                    <a:pt x="461" y="118"/>
                    <a:pt x="424" y="79"/>
                    <a:pt x="366" y="79"/>
                  </a:cubicBezTo>
                  <a:cubicBezTo>
                    <a:pt x="308" y="79"/>
                    <a:pt x="267" y="120"/>
                    <a:pt x="267" y="178"/>
                  </a:cubicBezTo>
                  <a:cubicBezTo>
                    <a:pt x="267" y="237"/>
                    <a:pt x="308" y="278"/>
                    <a:pt x="366" y="278"/>
                  </a:cubicBezTo>
                  <a:cubicBezTo>
                    <a:pt x="409" y="278"/>
                    <a:pt x="442" y="257"/>
                    <a:pt x="456" y="222"/>
                  </a:cubicBezTo>
                  <a:moveTo>
                    <a:pt x="59" y="114"/>
                  </a:moveTo>
                  <a:cubicBezTo>
                    <a:pt x="59" y="25"/>
                    <a:pt x="59" y="25"/>
                    <a:pt x="59" y="25"/>
                  </a:cubicBezTo>
                  <a:cubicBezTo>
                    <a:pt x="86" y="25"/>
                    <a:pt x="86" y="25"/>
                    <a:pt x="86" y="25"/>
                  </a:cubicBezTo>
                  <a:cubicBezTo>
                    <a:pt x="86" y="0"/>
                    <a:pt x="86" y="0"/>
                    <a:pt x="86" y="0"/>
                  </a:cubicBezTo>
                  <a:cubicBezTo>
                    <a:pt x="0" y="0"/>
                    <a:pt x="0" y="0"/>
                    <a:pt x="0" y="0"/>
                  </a:cubicBezTo>
                  <a:cubicBezTo>
                    <a:pt x="0" y="25"/>
                    <a:pt x="0" y="25"/>
                    <a:pt x="0" y="25"/>
                  </a:cubicBezTo>
                  <a:cubicBezTo>
                    <a:pt x="27" y="25"/>
                    <a:pt x="27" y="25"/>
                    <a:pt x="27" y="25"/>
                  </a:cubicBezTo>
                  <a:cubicBezTo>
                    <a:pt x="27" y="247"/>
                    <a:pt x="27" y="247"/>
                    <a:pt x="27" y="247"/>
                  </a:cubicBezTo>
                  <a:cubicBezTo>
                    <a:pt x="0" y="247"/>
                    <a:pt x="0" y="247"/>
                    <a:pt x="0" y="247"/>
                  </a:cubicBezTo>
                  <a:cubicBezTo>
                    <a:pt x="0" y="273"/>
                    <a:pt x="0" y="273"/>
                    <a:pt x="0" y="273"/>
                  </a:cubicBezTo>
                  <a:cubicBezTo>
                    <a:pt x="86" y="273"/>
                    <a:pt x="86" y="273"/>
                    <a:pt x="86" y="273"/>
                  </a:cubicBezTo>
                  <a:cubicBezTo>
                    <a:pt x="86" y="247"/>
                    <a:pt x="86" y="247"/>
                    <a:pt x="86" y="247"/>
                  </a:cubicBezTo>
                  <a:cubicBezTo>
                    <a:pt x="59" y="247"/>
                    <a:pt x="59" y="247"/>
                    <a:pt x="59" y="247"/>
                  </a:cubicBezTo>
                  <a:cubicBezTo>
                    <a:pt x="59" y="138"/>
                    <a:pt x="59" y="138"/>
                    <a:pt x="59" y="138"/>
                  </a:cubicBezTo>
                  <a:cubicBezTo>
                    <a:pt x="196" y="138"/>
                    <a:pt x="196" y="138"/>
                    <a:pt x="196" y="138"/>
                  </a:cubicBezTo>
                  <a:cubicBezTo>
                    <a:pt x="196" y="247"/>
                    <a:pt x="196" y="247"/>
                    <a:pt x="196" y="247"/>
                  </a:cubicBezTo>
                  <a:cubicBezTo>
                    <a:pt x="168" y="247"/>
                    <a:pt x="168" y="247"/>
                    <a:pt x="168" y="247"/>
                  </a:cubicBezTo>
                  <a:cubicBezTo>
                    <a:pt x="168" y="273"/>
                    <a:pt x="168" y="273"/>
                    <a:pt x="168" y="273"/>
                  </a:cubicBezTo>
                  <a:cubicBezTo>
                    <a:pt x="255" y="273"/>
                    <a:pt x="255" y="273"/>
                    <a:pt x="255" y="273"/>
                  </a:cubicBezTo>
                  <a:cubicBezTo>
                    <a:pt x="255" y="247"/>
                    <a:pt x="255" y="247"/>
                    <a:pt x="255" y="247"/>
                  </a:cubicBezTo>
                  <a:cubicBezTo>
                    <a:pt x="227" y="247"/>
                    <a:pt x="227" y="247"/>
                    <a:pt x="227" y="247"/>
                  </a:cubicBezTo>
                  <a:cubicBezTo>
                    <a:pt x="227" y="25"/>
                    <a:pt x="227" y="25"/>
                    <a:pt x="227" y="25"/>
                  </a:cubicBezTo>
                  <a:cubicBezTo>
                    <a:pt x="255" y="25"/>
                    <a:pt x="255" y="25"/>
                    <a:pt x="255" y="25"/>
                  </a:cubicBezTo>
                  <a:cubicBezTo>
                    <a:pt x="255" y="0"/>
                    <a:pt x="255" y="0"/>
                    <a:pt x="255" y="0"/>
                  </a:cubicBezTo>
                  <a:cubicBezTo>
                    <a:pt x="168" y="0"/>
                    <a:pt x="168" y="0"/>
                    <a:pt x="168" y="0"/>
                  </a:cubicBezTo>
                  <a:cubicBezTo>
                    <a:pt x="168" y="25"/>
                    <a:pt x="168" y="25"/>
                    <a:pt x="168" y="25"/>
                  </a:cubicBezTo>
                  <a:cubicBezTo>
                    <a:pt x="196" y="25"/>
                    <a:pt x="196" y="25"/>
                    <a:pt x="196" y="25"/>
                  </a:cubicBezTo>
                  <a:cubicBezTo>
                    <a:pt x="196" y="114"/>
                    <a:pt x="196" y="114"/>
                    <a:pt x="196" y="114"/>
                  </a:cubicBezTo>
                  <a:lnTo>
                    <a:pt x="59" y="114"/>
                  </a:lnTo>
                  <a:close/>
                  <a:moveTo>
                    <a:pt x="996" y="248"/>
                  </a:moveTo>
                  <a:cubicBezTo>
                    <a:pt x="971" y="248"/>
                    <a:pt x="971" y="248"/>
                    <a:pt x="971" y="248"/>
                  </a:cubicBezTo>
                  <a:cubicBezTo>
                    <a:pt x="971" y="163"/>
                    <a:pt x="971" y="163"/>
                    <a:pt x="971" y="163"/>
                  </a:cubicBezTo>
                  <a:cubicBezTo>
                    <a:pt x="971" y="124"/>
                    <a:pt x="991" y="104"/>
                    <a:pt x="1026" y="104"/>
                  </a:cubicBezTo>
                  <a:cubicBezTo>
                    <a:pt x="1058" y="104"/>
                    <a:pt x="1078" y="124"/>
                    <a:pt x="1078" y="163"/>
                  </a:cubicBezTo>
                  <a:cubicBezTo>
                    <a:pt x="1078" y="248"/>
                    <a:pt x="1078" y="248"/>
                    <a:pt x="1078" y="248"/>
                  </a:cubicBezTo>
                  <a:cubicBezTo>
                    <a:pt x="1053" y="248"/>
                    <a:pt x="1053" y="248"/>
                    <a:pt x="1053" y="248"/>
                  </a:cubicBezTo>
                  <a:cubicBezTo>
                    <a:pt x="1053" y="273"/>
                    <a:pt x="1053" y="273"/>
                    <a:pt x="1053" y="273"/>
                  </a:cubicBezTo>
                  <a:cubicBezTo>
                    <a:pt x="1134" y="273"/>
                    <a:pt x="1134" y="273"/>
                    <a:pt x="1134" y="273"/>
                  </a:cubicBezTo>
                  <a:cubicBezTo>
                    <a:pt x="1134" y="248"/>
                    <a:pt x="1134" y="248"/>
                    <a:pt x="1134" y="248"/>
                  </a:cubicBezTo>
                  <a:cubicBezTo>
                    <a:pt x="1109" y="248"/>
                    <a:pt x="1109" y="248"/>
                    <a:pt x="1109" y="248"/>
                  </a:cubicBezTo>
                  <a:cubicBezTo>
                    <a:pt x="1109" y="163"/>
                    <a:pt x="1109" y="163"/>
                    <a:pt x="1109" y="163"/>
                  </a:cubicBezTo>
                  <a:cubicBezTo>
                    <a:pt x="1109" y="117"/>
                    <a:pt x="1081" y="79"/>
                    <a:pt x="1030" y="79"/>
                  </a:cubicBezTo>
                  <a:cubicBezTo>
                    <a:pt x="1003" y="79"/>
                    <a:pt x="983" y="89"/>
                    <a:pt x="971" y="105"/>
                  </a:cubicBezTo>
                  <a:cubicBezTo>
                    <a:pt x="971" y="0"/>
                    <a:pt x="971" y="0"/>
                    <a:pt x="971" y="0"/>
                  </a:cubicBezTo>
                  <a:cubicBezTo>
                    <a:pt x="915" y="0"/>
                    <a:pt x="915" y="0"/>
                    <a:pt x="915" y="0"/>
                  </a:cubicBezTo>
                  <a:cubicBezTo>
                    <a:pt x="915" y="24"/>
                    <a:pt x="915" y="24"/>
                    <a:pt x="915" y="24"/>
                  </a:cubicBezTo>
                  <a:cubicBezTo>
                    <a:pt x="940" y="24"/>
                    <a:pt x="940" y="24"/>
                    <a:pt x="940" y="24"/>
                  </a:cubicBezTo>
                  <a:cubicBezTo>
                    <a:pt x="940" y="248"/>
                    <a:pt x="940" y="248"/>
                    <a:pt x="940" y="248"/>
                  </a:cubicBezTo>
                  <a:cubicBezTo>
                    <a:pt x="915" y="248"/>
                    <a:pt x="915" y="248"/>
                    <a:pt x="915" y="248"/>
                  </a:cubicBezTo>
                  <a:cubicBezTo>
                    <a:pt x="915" y="273"/>
                    <a:pt x="915" y="273"/>
                    <a:pt x="915" y="273"/>
                  </a:cubicBezTo>
                  <a:cubicBezTo>
                    <a:pt x="996" y="273"/>
                    <a:pt x="996" y="273"/>
                    <a:pt x="996" y="273"/>
                  </a:cubicBezTo>
                  <a:lnTo>
                    <a:pt x="996" y="248"/>
                  </a:lnTo>
                  <a:close/>
                  <a:moveTo>
                    <a:pt x="514" y="178"/>
                  </a:moveTo>
                  <a:cubicBezTo>
                    <a:pt x="514" y="135"/>
                    <a:pt x="542" y="104"/>
                    <a:pt x="580" y="104"/>
                  </a:cubicBezTo>
                  <a:cubicBezTo>
                    <a:pt x="619" y="104"/>
                    <a:pt x="646" y="136"/>
                    <a:pt x="646" y="178"/>
                  </a:cubicBezTo>
                  <a:cubicBezTo>
                    <a:pt x="646" y="221"/>
                    <a:pt x="619" y="252"/>
                    <a:pt x="580" y="252"/>
                  </a:cubicBezTo>
                  <a:cubicBezTo>
                    <a:pt x="542" y="252"/>
                    <a:pt x="514" y="221"/>
                    <a:pt x="514" y="178"/>
                  </a:cubicBezTo>
                  <a:moveTo>
                    <a:pt x="366" y="104"/>
                  </a:moveTo>
                  <a:cubicBezTo>
                    <a:pt x="406" y="104"/>
                    <a:pt x="427" y="133"/>
                    <a:pt x="430" y="164"/>
                  </a:cubicBezTo>
                  <a:cubicBezTo>
                    <a:pt x="299" y="164"/>
                    <a:pt x="299" y="164"/>
                    <a:pt x="299" y="164"/>
                  </a:cubicBezTo>
                  <a:cubicBezTo>
                    <a:pt x="302" y="130"/>
                    <a:pt x="326" y="104"/>
                    <a:pt x="366" y="104"/>
                  </a:cubicBezTo>
                  <a:moveTo>
                    <a:pt x="859" y="224"/>
                  </a:moveTo>
                  <a:cubicBezTo>
                    <a:pt x="859" y="109"/>
                    <a:pt x="859" y="109"/>
                    <a:pt x="859" y="109"/>
                  </a:cubicBezTo>
                  <a:cubicBezTo>
                    <a:pt x="897" y="109"/>
                    <a:pt x="897" y="109"/>
                    <a:pt x="897" y="109"/>
                  </a:cubicBezTo>
                  <a:cubicBezTo>
                    <a:pt x="897" y="84"/>
                    <a:pt x="897" y="84"/>
                    <a:pt x="897" y="84"/>
                  </a:cubicBezTo>
                  <a:cubicBezTo>
                    <a:pt x="859" y="84"/>
                    <a:pt x="859" y="84"/>
                    <a:pt x="859" y="84"/>
                  </a:cubicBezTo>
                  <a:cubicBezTo>
                    <a:pt x="859" y="36"/>
                    <a:pt x="859" y="36"/>
                    <a:pt x="859" y="36"/>
                  </a:cubicBezTo>
                  <a:cubicBezTo>
                    <a:pt x="829" y="36"/>
                    <a:pt x="829" y="36"/>
                    <a:pt x="829" y="36"/>
                  </a:cubicBezTo>
                  <a:cubicBezTo>
                    <a:pt x="829" y="84"/>
                    <a:pt x="829" y="84"/>
                    <a:pt x="829" y="84"/>
                  </a:cubicBezTo>
                  <a:cubicBezTo>
                    <a:pt x="799" y="84"/>
                    <a:pt x="799" y="84"/>
                    <a:pt x="799" y="84"/>
                  </a:cubicBezTo>
                  <a:cubicBezTo>
                    <a:pt x="799" y="109"/>
                    <a:pt x="799" y="109"/>
                    <a:pt x="799" y="109"/>
                  </a:cubicBezTo>
                  <a:cubicBezTo>
                    <a:pt x="829" y="109"/>
                    <a:pt x="829" y="109"/>
                    <a:pt x="829" y="109"/>
                  </a:cubicBezTo>
                  <a:cubicBezTo>
                    <a:pt x="829" y="225"/>
                    <a:pt x="829" y="225"/>
                    <a:pt x="829" y="225"/>
                  </a:cubicBezTo>
                  <a:cubicBezTo>
                    <a:pt x="829" y="259"/>
                    <a:pt x="844" y="275"/>
                    <a:pt x="879" y="275"/>
                  </a:cubicBezTo>
                  <a:cubicBezTo>
                    <a:pt x="884" y="275"/>
                    <a:pt x="893" y="274"/>
                    <a:pt x="897" y="273"/>
                  </a:cubicBezTo>
                  <a:cubicBezTo>
                    <a:pt x="897" y="248"/>
                    <a:pt x="897" y="248"/>
                    <a:pt x="897" y="248"/>
                  </a:cubicBezTo>
                  <a:cubicBezTo>
                    <a:pt x="892" y="249"/>
                    <a:pt x="886" y="249"/>
                    <a:pt x="882" y="249"/>
                  </a:cubicBezTo>
                  <a:cubicBezTo>
                    <a:pt x="866" y="249"/>
                    <a:pt x="859" y="244"/>
                    <a:pt x="859" y="224"/>
                  </a:cubicBezTo>
                  <a:moveTo>
                    <a:pt x="783" y="275"/>
                  </a:moveTo>
                  <a:cubicBezTo>
                    <a:pt x="789" y="275"/>
                    <a:pt x="797" y="274"/>
                    <a:pt x="801" y="273"/>
                  </a:cubicBezTo>
                  <a:cubicBezTo>
                    <a:pt x="801" y="248"/>
                    <a:pt x="801" y="248"/>
                    <a:pt x="801" y="248"/>
                  </a:cubicBezTo>
                  <a:cubicBezTo>
                    <a:pt x="795" y="249"/>
                    <a:pt x="791" y="249"/>
                    <a:pt x="787" y="249"/>
                  </a:cubicBezTo>
                  <a:cubicBezTo>
                    <a:pt x="774" y="249"/>
                    <a:pt x="768" y="243"/>
                    <a:pt x="768" y="222"/>
                  </a:cubicBezTo>
                  <a:cubicBezTo>
                    <a:pt x="768" y="0"/>
                    <a:pt x="768" y="0"/>
                    <a:pt x="768" y="0"/>
                  </a:cubicBezTo>
                  <a:cubicBezTo>
                    <a:pt x="712" y="0"/>
                    <a:pt x="712" y="0"/>
                    <a:pt x="712" y="0"/>
                  </a:cubicBezTo>
                  <a:cubicBezTo>
                    <a:pt x="712" y="24"/>
                    <a:pt x="712" y="24"/>
                    <a:pt x="712" y="24"/>
                  </a:cubicBezTo>
                  <a:cubicBezTo>
                    <a:pt x="737" y="24"/>
                    <a:pt x="737" y="24"/>
                    <a:pt x="737" y="24"/>
                  </a:cubicBezTo>
                  <a:cubicBezTo>
                    <a:pt x="737" y="224"/>
                    <a:pt x="737" y="224"/>
                    <a:pt x="737" y="224"/>
                  </a:cubicBezTo>
                  <a:cubicBezTo>
                    <a:pt x="737" y="257"/>
                    <a:pt x="751" y="275"/>
                    <a:pt x="783" y="27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lang="en-US" sz="1800">
                <a:solidFill>
                  <a:schemeClr val="bg1"/>
                </a:solidFill>
              </a:endParaRPr>
            </a:p>
          </p:txBody>
        </p:sp>
        <p:sp>
          <p:nvSpPr>
            <p:cNvPr id="24" name="Freeform 23"/>
            <p:cNvSpPr>
              <a:spLocks/>
            </p:cNvSpPr>
            <p:nvPr/>
          </p:nvSpPr>
          <p:spPr bwMode="white">
            <a:xfrm>
              <a:off x="4777202" y="1504398"/>
              <a:ext cx="1030288" cy="1231900"/>
            </a:xfrm>
            <a:custGeom>
              <a:avLst/>
              <a:gdLst>
                <a:gd name="T0" fmla="*/ 85 w 243"/>
                <a:gd name="T1" fmla="*/ 195 h 288"/>
                <a:gd name="T2" fmla="*/ 125 w 243"/>
                <a:gd name="T3" fmla="*/ 223 h 288"/>
                <a:gd name="T4" fmla="*/ 158 w 243"/>
                <a:gd name="T5" fmla="*/ 203 h 288"/>
                <a:gd name="T6" fmla="*/ 110 w 243"/>
                <a:gd name="T7" fmla="*/ 176 h 288"/>
                <a:gd name="T8" fmla="*/ 36 w 243"/>
                <a:gd name="T9" fmla="*/ 150 h 288"/>
                <a:gd name="T10" fmla="*/ 5 w 243"/>
                <a:gd name="T11" fmla="*/ 87 h 288"/>
                <a:gd name="T12" fmla="*/ 119 w 243"/>
                <a:gd name="T13" fmla="*/ 0 h 288"/>
                <a:gd name="T14" fmla="*/ 236 w 243"/>
                <a:gd name="T15" fmla="*/ 86 h 288"/>
                <a:gd name="T16" fmla="*/ 153 w 243"/>
                <a:gd name="T17" fmla="*/ 86 h 288"/>
                <a:gd name="T18" fmla="*/ 118 w 243"/>
                <a:gd name="T19" fmla="*/ 62 h 288"/>
                <a:gd name="T20" fmla="*/ 90 w 243"/>
                <a:gd name="T21" fmla="*/ 80 h 288"/>
                <a:gd name="T22" fmla="*/ 130 w 243"/>
                <a:gd name="T23" fmla="*/ 104 h 288"/>
                <a:gd name="T24" fmla="*/ 208 w 243"/>
                <a:gd name="T25" fmla="*/ 130 h 288"/>
                <a:gd name="T26" fmla="*/ 243 w 243"/>
                <a:gd name="T27" fmla="*/ 194 h 288"/>
                <a:gd name="T28" fmla="*/ 122 w 243"/>
                <a:gd name="T29" fmla="*/ 288 h 288"/>
                <a:gd name="T30" fmla="*/ 0 w 243"/>
                <a:gd name="T31" fmla="*/ 195 h 288"/>
                <a:gd name="T32" fmla="*/ 85 w 243"/>
                <a:gd name="T33" fmla="*/ 195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3" h="288">
                  <a:moveTo>
                    <a:pt x="85" y="195"/>
                  </a:moveTo>
                  <a:cubicBezTo>
                    <a:pt x="90" y="216"/>
                    <a:pt x="101" y="223"/>
                    <a:pt x="125" y="223"/>
                  </a:cubicBezTo>
                  <a:cubicBezTo>
                    <a:pt x="146" y="223"/>
                    <a:pt x="158" y="215"/>
                    <a:pt x="158" y="203"/>
                  </a:cubicBezTo>
                  <a:cubicBezTo>
                    <a:pt x="158" y="186"/>
                    <a:pt x="142" y="185"/>
                    <a:pt x="110" y="176"/>
                  </a:cubicBezTo>
                  <a:cubicBezTo>
                    <a:pt x="72" y="166"/>
                    <a:pt x="48" y="158"/>
                    <a:pt x="36" y="150"/>
                  </a:cubicBezTo>
                  <a:cubicBezTo>
                    <a:pt x="15" y="135"/>
                    <a:pt x="5" y="114"/>
                    <a:pt x="5" y="87"/>
                  </a:cubicBezTo>
                  <a:cubicBezTo>
                    <a:pt x="5" y="34"/>
                    <a:pt x="47" y="0"/>
                    <a:pt x="119" y="0"/>
                  </a:cubicBezTo>
                  <a:cubicBezTo>
                    <a:pt x="189" y="0"/>
                    <a:pt x="231" y="31"/>
                    <a:pt x="236" y="86"/>
                  </a:cubicBezTo>
                  <a:cubicBezTo>
                    <a:pt x="153" y="86"/>
                    <a:pt x="153" y="86"/>
                    <a:pt x="153" y="86"/>
                  </a:cubicBezTo>
                  <a:cubicBezTo>
                    <a:pt x="150" y="70"/>
                    <a:pt x="139" y="62"/>
                    <a:pt x="118" y="62"/>
                  </a:cubicBezTo>
                  <a:cubicBezTo>
                    <a:pt x="99" y="62"/>
                    <a:pt x="90" y="68"/>
                    <a:pt x="90" y="80"/>
                  </a:cubicBezTo>
                  <a:cubicBezTo>
                    <a:pt x="90" y="95"/>
                    <a:pt x="104" y="98"/>
                    <a:pt x="130" y="104"/>
                  </a:cubicBezTo>
                  <a:cubicBezTo>
                    <a:pt x="164" y="113"/>
                    <a:pt x="191" y="119"/>
                    <a:pt x="208" y="130"/>
                  </a:cubicBezTo>
                  <a:cubicBezTo>
                    <a:pt x="232" y="146"/>
                    <a:pt x="243" y="166"/>
                    <a:pt x="243" y="194"/>
                  </a:cubicBezTo>
                  <a:cubicBezTo>
                    <a:pt x="243" y="253"/>
                    <a:pt x="201" y="288"/>
                    <a:pt x="122" y="288"/>
                  </a:cubicBezTo>
                  <a:cubicBezTo>
                    <a:pt x="48" y="288"/>
                    <a:pt x="6" y="253"/>
                    <a:pt x="0" y="195"/>
                  </a:cubicBezTo>
                  <a:lnTo>
                    <a:pt x="85" y="1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lang="en-US" sz="1800">
                <a:solidFill>
                  <a:schemeClr val="bg1"/>
                </a:solidFill>
              </a:endParaRPr>
            </a:p>
          </p:txBody>
        </p:sp>
        <p:sp>
          <p:nvSpPr>
            <p:cNvPr id="25" name="Freeform 24"/>
            <p:cNvSpPr>
              <a:spLocks/>
            </p:cNvSpPr>
            <p:nvPr/>
          </p:nvSpPr>
          <p:spPr bwMode="white">
            <a:xfrm>
              <a:off x="2627727" y="1504398"/>
              <a:ext cx="1147763" cy="1231900"/>
            </a:xfrm>
            <a:custGeom>
              <a:avLst/>
              <a:gdLst>
                <a:gd name="T0" fmla="*/ 271 w 271"/>
                <a:gd name="T1" fmla="*/ 174 h 288"/>
                <a:gd name="T2" fmla="*/ 140 w 271"/>
                <a:gd name="T3" fmla="*/ 288 h 288"/>
                <a:gd name="T4" fmla="*/ 0 w 271"/>
                <a:gd name="T5" fmla="*/ 144 h 288"/>
                <a:gd name="T6" fmla="*/ 139 w 271"/>
                <a:gd name="T7" fmla="*/ 0 h 288"/>
                <a:gd name="T8" fmla="*/ 269 w 271"/>
                <a:gd name="T9" fmla="*/ 111 h 288"/>
                <a:gd name="T10" fmla="*/ 186 w 271"/>
                <a:gd name="T11" fmla="*/ 111 h 288"/>
                <a:gd name="T12" fmla="*/ 140 w 271"/>
                <a:gd name="T13" fmla="*/ 68 h 288"/>
                <a:gd name="T14" fmla="*/ 88 w 271"/>
                <a:gd name="T15" fmla="*/ 144 h 288"/>
                <a:gd name="T16" fmla="*/ 142 w 271"/>
                <a:gd name="T17" fmla="*/ 220 h 288"/>
                <a:gd name="T18" fmla="*/ 188 w 271"/>
                <a:gd name="T19" fmla="*/ 174 h 288"/>
                <a:gd name="T20" fmla="*/ 271 w 271"/>
                <a:gd name="T21" fmla="*/ 174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1" h="288">
                  <a:moveTo>
                    <a:pt x="271" y="174"/>
                  </a:moveTo>
                  <a:cubicBezTo>
                    <a:pt x="266" y="246"/>
                    <a:pt x="219" y="288"/>
                    <a:pt x="140" y="288"/>
                  </a:cubicBezTo>
                  <a:cubicBezTo>
                    <a:pt x="53" y="288"/>
                    <a:pt x="0" y="233"/>
                    <a:pt x="0" y="144"/>
                  </a:cubicBezTo>
                  <a:cubicBezTo>
                    <a:pt x="0" y="55"/>
                    <a:pt x="54" y="0"/>
                    <a:pt x="139" y="0"/>
                  </a:cubicBezTo>
                  <a:cubicBezTo>
                    <a:pt x="218" y="0"/>
                    <a:pt x="264" y="40"/>
                    <a:pt x="269" y="111"/>
                  </a:cubicBezTo>
                  <a:cubicBezTo>
                    <a:pt x="186" y="111"/>
                    <a:pt x="186" y="111"/>
                    <a:pt x="186" y="111"/>
                  </a:cubicBezTo>
                  <a:cubicBezTo>
                    <a:pt x="183" y="83"/>
                    <a:pt x="168" y="68"/>
                    <a:pt x="140" y="68"/>
                  </a:cubicBezTo>
                  <a:cubicBezTo>
                    <a:pt x="105" y="68"/>
                    <a:pt x="88" y="94"/>
                    <a:pt x="88" y="144"/>
                  </a:cubicBezTo>
                  <a:cubicBezTo>
                    <a:pt x="88" y="194"/>
                    <a:pt x="107" y="220"/>
                    <a:pt x="142" y="220"/>
                  </a:cubicBezTo>
                  <a:cubicBezTo>
                    <a:pt x="169" y="220"/>
                    <a:pt x="186" y="204"/>
                    <a:pt x="188" y="174"/>
                  </a:cubicBezTo>
                  <a:lnTo>
                    <a:pt x="271" y="1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lang="en-US" sz="1800">
                <a:solidFill>
                  <a:schemeClr val="bg1"/>
                </a:solidFill>
              </a:endParaRPr>
            </a:p>
          </p:txBody>
        </p:sp>
        <p:sp>
          <p:nvSpPr>
            <p:cNvPr id="26" name="Freeform 25"/>
            <p:cNvSpPr>
              <a:spLocks/>
            </p:cNvSpPr>
            <p:nvPr/>
          </p:nvSpPr>
          <p:spPr bwMode="white">
            <a:xfrm>
              <a:off x="3696115" y="1539323"/>
              <a:ext cx="1144588" cy="1163638"/>
            </a:xfrm>
            <a:custGeom>
              <a:avLst/>
              <a:gdLst>
                <a:gd name="T0" fmla="*/ 0 w 721"/>
                <a:gd name="T1" fmla="*/ 0 h 733"/>
                <a:gd name="T2" fmla="*/ 237 w 721"/>
                <a:gd name="T3" fmla="*/ 0 h 733"/>
                <a:gd name="T4" fmla="*/ 360 w 721"/>
                <a:gd name="T5" fmla="*/ 474 h 733"/>
                <a:gd name="T6" fmla="*/ 491 w 721"/>
                <a:gd name="T7" fmla="*/ 0 h 733"/>
                <a:gd name="T8" fmla="*/ 721 w 721"/>
                <a:gd name="T9" fmla="*/ 0 h 733"/>
                <a:gd name="T10" fmla="*/ 478 w 721"/>
                <a:gd name="T11" fmla="*/ 733 h 733"/>
                <a:gd name="T12" fmla="*/ 245 w 721"/>
                <a:gd name="T13" fmla="*/ 733 h 733"/>
                <a:gd name="T14" fmla="*/ 0 w 721"/>
                <a:gd name="T15" fmla="*/ 0 h 7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1" h="733">
                  <a:moveTo>
                    <a:pt x="0" y="0"/>
                  </a:moveTo>
                  <a:lnTo>
                    <a:pt x="237" y="0"/>
                  </a:lnTo>
                  <a:lnTo>
                    <a:pt x="360" y="474"/>
                  </a:lnTo>
                  <a:lnTo>
                    <a:pt x="491" y="0"/>
                  </a:lnTo>
                  <a:lnTo>
                    <a:pt x="721" y="0"/>
                  </a:lnTo>
                  <a:lnTo>
                    <a:pt x="478" y="733"/>
                  </a:lnTo>
                  <a:lnTo>
                    <a:pt x="245" y="733"/>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lang="en-US" sz="1800">
                <a:solidFill>
                  <a:schemeClr val="bg1"/>
                </a:solidFill>
              </a:endParaRPr>
            </a:p>
          </p:txBody>
        </p:sp>
        <p:sp>
          <p:nvSpPr>
            <p:cNvPr id="27" name="Freeform 26"/>
            <p:cNvSpPr>
              <a:spLocks/>
            </p:cNvSpPr>
            <p:nvPr/>
          </p:nvSpPr>
          <p:spPr bwMode="white">
            <a:xfrm>
              <a:off x="1011652" y="1504398"/>
              <a:ext cx="1500188" cy="1231900"/>
            </a:xfrm>
            <a:custGeom>
              <a:avLst/>
              <a:gdLst>
                <a:gd name="T0" fmla="*/ 101 w 354"/>
                <a:gd name="T1" fmla="*/ 0 h 288"/>
                <a:gd name="T2" fmla="*/ 73 w 354"/>
                <a:gd name="T3" fmla="*/ 12 h 288"/>
                <a:gd name="T4" fmla="*/ 15 w 354"/>
                <a:gd name="T5" fmla="*/ 69 h 288"/>
                <a:gd name="T6" fmla="*/ 15 w 354"/>
                <a:gd name="T7" fmla="*/ 127 h 288"/>
                <a:gd name="T8" fmla="*/ 177 w 354"/>
                <a:gd name="T9" fmla="*/ 288 h 288"/>
                <a:gd name="T10" fmla="*/ 338 w 354"/>
                <a:gd name="T11" fmla="*/ 127 h 288"/>
                <a:gd name="T12" fmla="*/ 338 w 354"/>
                <a:gd name="T13" fmla="*/ 69 h 288"/>
                <a:gd name="T14" fmla="*/ 281 w 354"/>
                <a:gd name="T15" fmla="*/ 12 h 288"/>
                <a:gd name="T16" fmla="*/ 252 w 354"/>
                <a:gd name="T17" fmla="*/ 0 h 288"/>
                <a:gd name="T18" fmla="*/ 224 w 354"/>
                <a:gd name="T19" fmla="*/ 12 h 288"/>
                <a:gd name="T20" fmla="*/ 177 w 354"/>
                <a:gd name="T21" fmla="*/ 59 h 288"/>
                <a:gd name="T22" fmla="*/ 130 w 354"/>
                <a:gd name="T23" fmla="*/ 12 h 288"/>
                <a:gd name="T24" fmla="*/ 101 w 354"/>
                <a:gd name="T25" fmla="*/ 0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4" h="288">
                  <a:moveTo>
                    <a:pt x="101" y="0"/>
                  </a:moveTo>
                  <a:cubicBezTo>
                    <a:pt x="91" y="0"/>
                    <a:pt x="80" y="4"/>
                    <a:pt x="73" y="12"/>
                  </a:cubicBezTo>
                  <a:cubicBezTo>
                    <a:pt x="15" y="69"/>
                    <a:pt x="15" y="69"/>
                    <a:pt x="15" y="69"/>
                  </a:cubicBezTo>
                  <a:cubicBezTo>
                    <a:pt x="0" y="85"/>
                    <a:pt x="0" y="111"/>
                    <a:pt x="15" y="127"/>
                  </a:cubicBezTo>
                  <a:cubicBezTo>
                    <a:pt x="177" y="288"/>
                    <a:pt x="177" y="288"/>
                    <a:pt x="177" y="288"/>
                  </a:cubicBezTo>
                  <a:cubicBezTo>
                    <a:pt x="338" y="127"/>
                    <a:pt x="338" y="127"/>
                    <a:pt x="338" y="127"/>
                  </a:cubicBezTo>
                  <a:cubicBezTo>
                    <a:pt x="354" y="111"/>
                    <a:pt x="354" y="85"/>
                    <a:pt x="338" y="69"/>
                  </a:cubicBezTo>
                  <a:cubicBezTo>
                    <a:pt x="281" y="12"/>
                    <a:pt x="281" y="12"/>
                    <a:pt x="281" y="12"/>
                  </a:cubicBezTo>
                  <a:cubicBezTo>
                    <a:pt x="273" y="4"/>
                    <a:pt x="263" y="0"/>
                    <a:pt x="252" y="0"/>
                  </a:cubicBezTo>
                  <a:cubicBezTo>
                    <a:pt x="242" y="0"/>
                    <a:pt x="232" y="4"/>
                    <a:pt x="224" y="12"/>
                  </a:cubicBezTo>
                  <a:cubicBezTo>
                    <a:pt x="177" y="59"/>
                    <a:pt x="177" y="59"/>
                    <a:pt x="177" y="59"/>
                  </a:cubicBezTo>
                  <a:cubicBezTo>
                    <a:pt x="130" y="12"/>
                    <a:pt x="130" y="12"/>
                    <a:pt x="130" y="12"/>
                  </a:cubicBezTo>
                  <a:cubicBezTo>
                    <a:pt x="122" y="4"/>
                    <a:pt x="111" y="0"/>
                    <a:pt x="10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lang="en-US" sz="1800">
                <a:solidFill>
                  <a:schemeClr val="bg1"/>
                </a:solidFill>
              </a:endParaRPr>
            </a:p>
          </p:txBody>
        </p:sp>
        <p:sp>
          <p:nvSpPr>
            <p:cNvPr id="28" name="Freeform 27"/>
            <p:cNvSpPr>
              <a:spLocks noEditPoints="1"/>
            </p:cNvSpPr>
            <p:nvPr/>
          </p:nvSpPr>
          <p:spPr bwMode="white">
            <a:xfrm>
              <a:off x="10806527" y="2471186"/>
              <a:ext cx="233363" cy="239713"/>
            </a:xfrm>
            <a:custGeom>
              <a:avLst/>
              <a:gdLst>
                <a:gd name="T0" fmla="*/ 27 w 55"/>
                <a:gd name="T1" fmla="*/ 56 h 56"/>
                <a:gd name="T2" fmla="*/ 0 w 55"/>
                <a:gd name="T3" fmla="*/ 28 h 56"/>
                <a:gd name="T4" fmla="*/ 27 w 55"/>
                <a:gd name="T5" fmla="*/ 0 h 56"/>
                <a:gd name="T6" fmla="*/ 55 w 55"/>
                <a:gd name="T7" fmla="*/ 28 h 56"/>
                <a:gd name="T8" fmla="*/ 27 w 55"/>
                <a:gd name="T9" fmla="*/ 56 h 56"/>
                <a:gd name="T10" fmla="*/ 27 w 55"/>
                <a:gd name="T11" fmla="*/ 5 h 56"/>
                <a:gd name="T12" fmla="*/ 6 w 55"/>
                <a:gd name="T13" fmla="*/ 28 h 56"/>
                <a:gd name="T14" fmla="*/ 27 w 55"/>
                <a:gd name="T15" fmla="*/ 51 h 56"/>
                <a:gd name="T16" fmla="*/ 49 w 55"/>
                <a:gd name="T17" fmla="*/ 28 h 56"/>
                <a:gd name="T18" fmla="*/ 27 w 55"/>
                <a:gd name="T19" fmla="*/ 5 h 56"/>
                <a:gd name="T20" fmla="*/ 22 w 55"/>
                <a:gd name="T21" fmla="*/ 44 h 56"/>
                <a:gd name="T22" fmla="*/ 16 w 55"/>
                <a:gd name="T23" fmla="*/ 44 h 56"/>
                <a:gd name="T24" fmla="*/ 16 w 55"/>
                <a:gd name="T25" fmla="*/ 13 h 56"/>
                <a:gd name="T26" fmla="*/ 28 w 55"/>
                <a:gd name="T27" fmla="*/ 13 h 56"/>
                <a:gd name="T28" fmla="*/ 40 w 55"/>
                <a:gd name="T29" fmla="*/ 22 h 56"/>
                <a:gd name="T30" fmla="*/ 31 w 55"/>
                <a:gd name="T31" fmla="*/ 30 h 56"/>
                <a:gd name="T32" fmla="*/ 40 w 55"/>
                <a:gd name="T33" fmla="*/ 44 h 56"/>
                <a:gd name="T34" fmla="*/ 34 w 55"/>
                <a:gd name="T35" fmla="*/ 44 h 56"/>
                <a:gd name="T36" fmla="*/ 26 w 55"/>
                <a:gd name="T37" fmla="*/ 31 h 56"/>
                <a:gd name="T38" fmla="*/ 22 w 55"/>
                <a:gd name="T39" fmla="*/ 31 h 56"/>
                <a:gd name="T40" fmla="*/ 22 w 55"/>
                <a:gd name="T41" fmla="*/ 44 h 56"/>
                <a:gd name="T42" fmla="*/ 27 w 55"/>
                <a:gd name="T43" fmla="*/ 26 h 56"/>
                <a:gd name="T44" fmla="*/ 34 w 55"/>
                <a:gd name="T45" fmla="*/ 21 h 56"/>
                <a:gd name="T46" fmla="*/ 28 w 55"/>
                <a:gd name="T47" fmla="*/ 17 h 56"/>
                <a:gd name="T48" fmla="*/ 22 w 55"/>
                <a:gd name="T49" fmla="*/ 17 h 56"/>
                <a:gd name="T50" fmla="*/ 22 w 55"/>
                <a:gd name="T51" fmla="*/ 26 h 56"/>
                <a:gd name="T52" fmla="*/ 27 w 55"/>
                <a:gd name="T53" fmla="*/ 2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5" h="56">
                  <a:moveTo>
                    <a:pt x="27" y="56"/>
                  </a:moveTo>
                  <a:cubicBezTo>
                    <a:pt x="11" y="56"/>
                    <a:pt x="0" y="44"/>
                    <a:pt x="0" y="28"/>
                  </a:cubicBezTo>
                  <a:cubicBezTo>
                    <a:pt x="0" y="11"/>
                    <a:pt x="12" y="0"/>
                    <a:pt x="27" y="0"/>
                  </a:cubicBezTo>
                  <a:cubicBezTo>
                    <a:pt x="42" y="0"/>
                    <a:pt x="55" y="11"/>
                    <a:pt x="55" y="28"/>
                  </a:cubicBezTo>
                  <a:cubicBezTo>
                    <a:pt x="55" y="45"/>
                    <a:pt x="42" y="56"/>
                    <a:pt x="27" y="56"/>
                  </a:cubicBezTo>
                  <a:close/>
                  <a:moveTo>
                    <a:pt x="27" y="5"/>
                  </a:moveTo>
                  <a:cubicBezTo>
                    <a:pt x="15" y="5"/>
                    <a:pt x="6" y="14"/>
                    <a:pt x="6" y="28"/>
                  </a:cubicBezTo>
                  <a:cubicBezTo>
                    <a:pt x="6" y="41"/>
                    <a:pt x="14" y="51"/>
                    <a:pt x="27" y="51"/>
                  </a:cubicBezTo>
                  <a:cubicBezTo>
                    <a:pt x="39" y="51"/>
                    <a:pt x="49" y="42"/>
                    <a:pt x="49" y="28"/>
                  </a:cubicBezTo>
                  <a:cubicBezTo>
                    <a:pt x="49" y="14"/>
                    <a:pt x="39" y="5"/>
                    <a:pt x="27" y="5"/>
                  </a:cubicBezTo>
                  <a:close/>
                  <a:moveTo>
                    <a:pt x="22" y="44"/>
                  </a:moveTo>
                  <a:cubicBezTo>
                    <a:pt x="16" y="44"/>
                    <a:pt x="16" y="44"/>
                    <a:pt x="16" y="44"/>
                  </a:cubicBezTo>
                  <a:cubicBezTo>
                    <a:pt x="16" y="13"/>
                    <a:pt x="16" y="13"/>
                    <a:pt x="16" y="13"/>
                  </a:cubicBezTo>
                  <a:cubicBezTo>
                    <a:pt x="28" y="13"/>
                    <a:pt x="28" y="13"/>
                    <a:pt x="28" y="13"/>
                  </a:cubicBezTo>
                  <a:cubicBezTo>
                    <a:pt x="36" y="13"/>
                    <a:pt x="40" y="16"/>
                    <a:pt x="40" y="22"/>
                  </a:cubicBezTo>
                  <a:cubicBezTo>
                    <a:pt x="40" y="27"/>
                    <a:pt x="36" y="30"/>
                    <a:pt x="31" y="30"/>
                  </a:cubicBezTo>
                  <a:cubicBezTo>
                    <a:pt x="40" y="44"/>
                    <a:pt x="40" y="44"/>
                    <a:pt x="40" y="44"/>
                  </a:cubicBezTo>
                  <a:cubicBezTo>
                    <a:pt x="34" y="44"/>
                    <a:pt x="34" y="44"/>
                    <a:pt x="34" y="44"/>
                  </a:cubicBezTo>
                  <a:cubicBezTo>
                    <a:pt x="26" y="31"/>
                    <a:pt x="26" y="31"/>
                    <a:pt x="26" y="31"/>
                  </a:cubicBezTo>
                  <a:cubicBezTo>
                    <a:pt x="22" y="31"/>
                    <a:pt x="22" y="31"/>
                    <a:pt x="22" y="31"/>
                  </a:cubicBezTo>
                  <a:lnTo>
                    <a:pt x="22" y="44"/>
                  </a:lnTo>
                  <a:close/>
                  <a:moveTo>
                    <a:pt x="27" y="26"/>
                  </a:moveTo>
                  <a:cubicBezTo>
                    <a:pt x="31" y="26"/>
                    <a:pt x="34" y="26"/>
                    <a:pt x="34" y="21"/>
                  </a:cubicBezTo>
                  <a:cubicBezTo>
                    <a:pt x="34" y="18"/>
                    <a:pt x="31" y="17"/>
                    <a:pt x="28" y="17"/>
                  </a:cubicBezTo>
                  <a:cubicBezTo>
                    <a:pt x="22" y="17"/>
                    <a:pt x="22" y="17"/>
                    <a:pt x="22" y="17"/>
                  </a:cubicBezTo>
                  <a:cubicBezTo>
                    <a:pt x="22" y="26"/>
                    <a:pt x="22" y="26"/>
                    <a:pt x="22" y="26"/>
                  </a:cubicBezTo>
                  <a:lnTo>
                    <a:pt x="27" y="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lang="en-US" sz="1800">
                <a:solidFill>
                  <a:schemeClr val="bg1"/>
                </a:solidFill>
              </a:endParaRPr>
            </a:p>
          </p:txBody>
        </p:sp>
      </p:grpSp>
      <p:sp>
        <p:nvSpPr>
          <p:cNvPr id="5" name="Text Placeholder 4"/>
          <p:cNvSpPr>
            <a:spLocks noGrp="1"/>
          </p:cNvSpPr>
          <p:nvPr>
            <p:ph type="body" sz="quarter" idx="16" hasCustomPrompt="1"/>
          </p:nvPr>
        </p:nvSpPr>
        <p:spPr bwMode="white">
          <a:xfrm>
            <a:off x="991965" y="3063240"/>
            <a:ext cx="3283551" cy="1262324"/>
          </a:xfrm>
          <a:prstGeom prst="rect">
            <a:avLst/>
          </a:prstGeom>
        </p:spPr>
        <p:txBody>
          <a:bodyPr/>
          <a:lstStyle>
            <a:lvl1pPr>
              <a:defRPr sz="1600" b="1">
                <a:solidFill>
                  <a:schemeClr val="bg1"/>
                </a:solidFill>
              </a:defRPr>
            </a:lvl1pPr>
            <a:lvl2pPr marL="0" indent="0">
              <a:spcBef>
                <a:spcPts val="0"/>
              </a:spcBef>
              <a:spcAft>
                <a:spcPts val="2400"/>
              </a:spcAft>
              <a:buFontTx/>
              <a:buNone/>
              <a:defRPr sz="1600">
                <a:solidFill>
                  <a:schemeClr val="bg1"/>
                </a:solidFill>
              </a:defRPr>
            </a:lvl2pPr>
            <a:lvl3pPr marL="0" indent="0">
              <a:buFontTx/>
              <a:buNone/>
              <a:defRPr sz="1400">
                <a:solidFill>
                  <a:schemeClr val="bg1"/>
                </a:solidFill>
              </a:defRPr>
            </a:lvl3pPr>
            <a:lvl4pPr>
              <a:defRPr>
                <a:solidFill>
                  <a:schemeClr val="bg1"/>
                </a:solidFill>
              </a:defRPr>
            </a:lvl4pPr>
            <a:lvl5pPr>
              <a:defRPr>
                <a:solidFill>
                  <a:schemeClr val="bg1"/>
                </a:solidFill>
              </a:defRPr>
            </a:lvl5pPr>
          </a:lstStyle>
          <a:p>
            <a:pPr lvl="0"/>
            <a:r>
              <a:rPr lang="en-US" dirty="0"/>
              <a:t>Presenter name</a:t>
            </a:r>
          </a:p>
          <a:p>
            <a:pPr lvl="1"/>
            <a:r>
              <a:rPr lang="en-US" dirty="0"/>
              <a:t>Presenter title</a:t>
            </a:r>
          </a:p>
          <a:p>
            <a:pPr lvl="2"/>
            <a:r>
              <a:rPr lang="en-US" dirty="0"/>
              <a:t>Date</a:t>
            </a:r>
          </a:p>
        </p:txBody>
      </p:sp>
      <p:cxnSp>
        <p:nvCxnSpPr>
          <p:cNvPr id="13" name="Straight Connector 12"/>
          <p:cNvCxnSpPr/>
          <p:nvPr userDrawn="1"/>
        </p:nvCxnSpPr>
        <p:spPr bwMode="white">
          <a:xfrm>
            <a:off x="1016991" y="2679062"/>
            <a:ext cx="393699" cy="0"/>
          </a:xfrm>
          <a:prstGeom prst="line">
            <a:avLst/>
          </a:prstGeom>
          <a:ln w="25400" cmpd="sng">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83928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Slide 2">
    <p:spTree>
      <p:nvGrpSpPr>
        <p:cNvPr id="1" name=""/>
        <p:cNvGrpSpPr/>
        <p:nvPr/>
      </p:nvGrpSpPr>
      <p:grpSpPr>
        <a:xfrm>
          <a:off x="0" y="0"/>
          <a:ext cx="0" cy="0"/>
          <a:chOff x="0" y="0"/>
          <a:chExt cx="0" cy="0"/>
        </a:xfrm>
      </p:grpSpPr>
      <p:sp>
        <p:nvSpPr>
          <p:cNvPr id="20" name="Picture Placeholder 5"/>
          <p:cNvSpPr>
            <a:spLocks noGrp="1"/>
          </p:cNvSpPr>
          <p:nvPr>
            <p:ph type="pic" sz="quarter" idx="12" hasCustomPrompt="1"/>
          </p:nvPr>
        </p:nvSpPr>
        <p:spPr>
          <a:xfrm>
            <a:off x="-1587" y="0"/>
            <a:ext cx="12195175" cy="6858000"/>
          </a:xfrm>
          <a:prstGeom prst="rect">
            <a:avLst/>
          </a:prstGeom>
          <a:solidFill>
            <a:schemeClr val="bg1">
              <a:lumMod val="75000"/>
            </a:schemeClr>
          </a:solidFill>
        </p:spPr>
        <p:txBody>
          <a:bodyPr rIns="457200"/>
          <a:lstStyle>
            <a:lvl1pPr algn="r">
              <a:defRPr sz="2000" b="1" baseline="0">
                <a:solidFill>
                  <a:schemeClr val="bg1"/>
                </a:solidFill>
              </a:defRPr>
            </a:lvl1pPr>
          </a:lstStyle>
          <a:p>
            <a:br>
              <a:rPr lang="en-US" dirty="0"/>
            </a:br>
            <a:br>
              <a:rPr lang="en-US" dirty="0"/>
            </a:br>
            <a:br>
              <a:rPr lang="en-US" dirty="0"/>
            </a:br>
            <a:r>
              <a:rPr lang="en-US" dirty="0"/>
              <a:t>Click icon to add picture</a:t>
            </a:r>
          </a:p>
        </p:txBody>
      </p:sp>
      <p:sp>
        <p:nvSpPr>
          <p:cNvPr id="24" name="Title 1"/>
          <p:cNvSpPr>
            <a:spLocks noGrp="1"/>
          </p:cNvSpPr>
          <p:nvPr>
            <p:ph type="ctrTitle" hasCustomPrompt="1"/>
          </p:nvPr>
        </p:nvSpPr>
        <p:spPr bwMode="gray">
          <a:xfrm>
            <a:off x="568818" y="850392"/>
            <a:ext cx="4179897" cy="5157216"/>
          </a:xfrm>
          <a:solidFill>
            <a:srgbClr val="FFFFFF">
              <a:alpha val="89804"/>
            </a:srgbClr>
          </a:solidFill>
        </p:spPr>
        <p:txBody>
          <a:bodyPr lIns="402336" tIns="457200" rIns="365760" bIns="182880" anchor="t">
            <a:noAutofit/>
          </a:bodyPr>
          <a:lstStyle>
            <a:lvl1pPr algn="l">
              <a:defRPr sz="3600">
                <a:solidFill>
                  <a:schemeClr val="tx2"/>
                </a:solidFill>
              </a:defRPr>
            </a:lvl1pPr>
          </a:lstStyle>
          <a:p>
            <a:r>
              <a:rPr lang="en-US" dirty="0"/>
              <a:t>Presentation title here</a:t>
            </a:r>
          </a:p>
        </p:txBody>
      </p:sp>
      <p:sp>
        <p:nvSpPr>
          <p:cNvPr id="14" name="Text Placeholder 4"/>
          <p:cNvSpPr>
            <a:spLocks noGrp="1"/>
          </p:cNvSpPr>
          <p:nvPr>
            <p:ph type="body" sz="quarter" idx="16" hasCustomPrompt="1"/>
          </p:nvPr>
        </p:nvSpPr>
        <p:spPr>
          <a:xfrm>
            <a:off x="989552" y="3063240"/>
            <a:ext cx="3283551" cy="1262324"/>
          </a:xfrm>
          <a:prstGeom prst="rect">
            <a:avLst/>
          </a:prstGeom>
        </p:spPr>
        <p:txBody>
          <a:bodyPr/>
          <a:lstStyle>
            <a:lvl1pPr>
              <a:defRPr sz="1600" b="1">
                <a:solidFill>
                  <a:schemeClr val="tx2"/>
                </a:solidFill>
              </a:defRPr>
            </a:lvl1pPr>
            <a:lvl2pPr marL="0" indent="0">
              <a:spcBef>
                <a:spcPts val="0"/>
              </a:spcBef>
              <a:spcAft>
                <a:spcPts val="2400"/>
              </a:spcAft>
              <a:buFontTx/>
              <a:buNone/>
              <a:defRPr sz="1600">
                <a:solidFill>
                  <a:schemeClr val="tx2"/>
                </a:solidFill>
              </a:defRPr>
            </a:lvl2pPr>
            <a:lvl3pPr marL="0" indent="0">
              <a:buFontTx/>
              <a:buNone/>
              <a:defRPr sz="1400">
                <a:solidFill>
                  <a:schemeClr val="tx2"/>
                </a:solidFill>
              </a:defRPr>
            </a:lvl3pPr>
            <a:lvl4pPr>
              <a:defRPr>
                <a:solidFill>
                  <a:schemeClr val="bg1"/>
                </a:solidFill>
              </a:defRPr>
            </a:lvl4pPr>
            <a:lvl5pPr>
              <a:defRPr>
                <a:solidFill>
                  <a:schemeClr val="bg1"/>
                </a:solidFill>
              </a:defRPr>
            </a:lvl5pPr>
          </a:lstStyle>
          <a:p>
            <a:pPr lvl="0"/>
            <a:r>
              <a:rPr lang="en-US" dirty="0"/>
              <a:t>Presenter name</a:t>
            </a:r>
          </a:p>
          <a:p>
            <a:pPr lvl="1"/>
            <a:r>
              <a:rPr lang="en-US" dirty="0"/>
              <a:t>Presenter title</a:t>
            </a:r>
          </a:p>
          <a:p>
            <a:pPr lvl="2"/>
            <a:r>
              <a:rPr lang="en-US" dirty="0"/>
              <a:t>Date</a:t>
            </a:r>
          </a:p>
        </p:txBody>
      </p:sp>
      <p:grpSp>
        <p:nvGrpSpPr>
          <p:cNvPr id="15" name="Group 14"/>
          <p:cNvGrpSpPr>
            <a:grpSpLocks noChangeAspect="1"/>
          </p:cNvGrpSpPr>
          <p:nvPr userDrawn="1"/>
        </p:nvGrpSpPr>
        <p:grpSpPr bwMode="gray">
          <a:xfrm>
            <a:off x="1017754" y="5239513"/>
            <a:ext cx="2273125" cy="279165"/>
            <a:chOff x="1011652" y="1504398"/>
            <a:chExt cx="10028238" cy="1231900"/>
          </a:xfrm>
          <a:solidFill>
            <a:schemeClr val="bg1"/>
          </a:solidFill>
        </p:grpSpPr>
        <p:sp>
          <p:nvSpPr>
            <p:cNvPr id="16" name="Freeform 15"/>
            <p:cNvSpPr>
              <a:spLocks noEditPoints="1"/>
            </p:cNvSpPr>
            <p:nvPr/>
          </p:nvSpPr>
          <p:spPr bwMode="gray">
            <a:xfrm>
              <a:off x="5917027" y="1539323"/>
              <a:ext cx="4808538" cy="1189038"/>
            </a:xfrm>
            <a:custGeom>
              <a:avLst/>
              <a:gdLst>
                <a:gd name="T0" fmla="*/ 701 w 1134"/>
                <a:gd name="T1" fmla="*/ 273 h 278"/>
                <a:gd name="T2" fmla="*/ 675 w 1134"/>
                <a:gd name="T3" fmla="*/ 248 h 278"/>
                <a:gd name="T4" fmla="*/ 701 w 1134"/>
                <a:gd name="T5" fmla="*/ 109 h 278"/>
                <a:gd name="T6" fmla="*/ 645 w 1134"/>
                <a:gd name="T7" fmla="*/ 84 h 278"/>
                <a:gd name="T8" fmla="*/ 576 w 1134"/>
                <a:gd name="T9" fmla="*/ 79 h 278"/>
                <a:gd name="T10" fmla="*/ 576 w 1134"/>
                <a:gd name="T11" fmla="*/ 278 h 278"/>
                <a:gd name="T12" fmla="*/ 645 w 1134"/>
                <a:gd name="T13" fmla="*/ 273 h 278"/>
                <a:gd name="T14" fmla="*/ 426 w 1134"/>
                <a:gd name="T15" fmla="*/ 222 h 278"/>
                <a:gd name="T16" fmla="*/ 299 w 1134"/>
                <a:gd name="T17" fmla="*/ 189 h 278"/>
                <a:gd name="T18" fmla="*/ 461 w 1134"/>
                <a:gd name="T19" fmla="*/ 175 h 278"/>
                <a:gd name="T20" fmla="*/ 267 w 1134"/>
                <a:gd name="T21" fmla="*/ 178 h 278"/>
                <a:gd name="T22" fmla="*/ 456 w 1134"/>
                <a:gd name="T23" fmla="*/ 222 h 278"/>
                <a:gd name="T24" fmla="*/ 59 w 1134"/>
                <a:gd name="T25" fmla="*/ 25 h 278"/>
                <a:gd name="T26" fmla="*/ 86 w 1134"/>
                <a:gd name="T27" fmla="*/ 0 h 278"/>
                <a:gd name="T28" fmla="*/ 0 w 1134"/>
                <a:gd name="T29" fmla="*/ 25 h 278"/>
                <a:gd name="T30" fmla="*/ 27 w 1134"/>
                <a:gd name="T31" fmla="*/ 247 h 278"/>
                <a:gd name="T32" fmla="*/ 0 w 1134"/>
                <a:gd name="T33" fmla="*/ 273 h 278"/>
                <a:gd name="T34" fmla="*/ 86 w 1134"/>
                <a:gd name="T35" fmla="*/ 247 h 278"/>
                <a:gd name="T36" fmla="*/ 59 w 1134"/>
                <a:gd name="T37" fmla="*/ 138 h 278"/>
                <a:gd name="T38" fmla="*/ 196 w 1134"/>
                <a:gd name="T39" fmla="*/ 247 h 278"/>
                <a:gd name="T40" fmla="*/ 168 w 1134"/>
                <a:gd name="T41" fmla="*/ 273 h 278"/>
                <a:gd name="T42" fmla="*/ 255 w 1134"/>
                <a:gd name="T43" fmla="*/ 247 h 278"/>
                <a:gd name="T44" fmla="*/ 227 w 1134"/>
                <a:gd name="T45" fmla="*/ 25 h 278"/>
                <a:gd name="T46" fmla="*/ 255 w 1134"/>
                <a:gd name="T47" fmla="*/ 0 h 278"/>
                <a:gd name="T48" fmla="*/ 168 w 1134"/>
                <a:gd name="T49" fmla="*/ 25 h 278"/>
                <a:gd name="T50" fmla="*/ 196 w 1134"/>
                <a:gd name="T51" fmla="*/ 114 h 278"/>
                <a:gd name="T52" fmla="*/ 996 w 1134"/>
                <a:gd name="T53" fmla="*/ 248 h 278"/>
                <a:gd name="T54" fmla="*/ 971 w 1134"/>
                <a:gd name="T55" fmla="*/ 163 h 278"/>
                <a:gd name="T56" fmla="*/ 1078 w 1134"/>
                <a:gd name="T57" fmla="*/ 163 h 278"/>
                <a:gd name="T58" fmla="*/ 1053 w 1134"/>
                <a:gd name="T59" fmla="*/ 248 h 278"/>
                <a:gd name="T60" fmla="*/ 1134 w 1134"/>
                <a:gd name="T61" fmla="*/ 273 h 278"/>
                <a:gd name="T62" fmla="*/ 1109 w 1134"/>
                <a:gd name="T63" fmla="*/ 248 h 278"/>
                <a:gd name="T64" fmla="*/ 1030 w 1134"/>
                <a:gd name="T65" fmla="*/ 79 h 278"/>
                <a:gd name="T66" fmla="*/ 971 w 1134"/>
                <a:gd name="T67" fmla="*/ 0 h 278"/>
                <a:gd name="T68" fmla="*/ 915 w 1134"/>
                <a:gd name="T69" fmla="*/ 24 h 278"/>
                <a:gd name="T70" fmla="*/ 940 w 1134"/>
                <a:gd name="T71" fmla="*/ 248 h 278"/>
                <a:gd name="T72" fmla="*/ 915 w 1134"/>
                <a:gd name="T73" fmla="*/ 273 h 278"/>
                <a:gd name="T74" fmla="*/ 996 w 1134"/>
                <a:gd name="T75" fmla="*/ 248 h 278"/>
                <a:gd name="T76" fmla="*/ 580 w 1134"/>
                <a:gd name="T77" fmla="*/ 104 h 278"/>
                <a:gd name="T78" fmla="*/ 580 w 1134"/>
                <a:gd name="T79" fmla="*/ 252 h 278"/>
                <a:gd name="T80" fmla="*/ 366 w 1134"/>
                <a:gd name="T81" fmla="*/ 104 h 278"/>
                <a:gd name="T82" fmla="*/ 299 w 1134"/>
                <a:gd name="T83" fmla="*/ 164 h 278"/>
                <a:gd name="T84" fmla="*/ 859 w 1134"/>
                <a:gd name="T85" fmla="*/ 224 h 278"/>
                <a:gd name="T86" fmla="*/ 897 w 1134"/>
                <a:gd name="T87" fmla="*/ 109 h 278"/>
                <a:gd name="T88" fmla="*/ 859 w 1134"/>
                <a:gd name="T89" fmla="*/ 84 h 278"/>
                <a:gd name="T90" fmla="*/ 829 w 1134"/>
                <a:gd name="T91" fmla="*/ 36 h 278"/>
                <a:gd name="T92" fmla="*/ 799 w 1134"/>
                <a:gd name="T93" fmla="*/ 84 h 278"/>
                <a:gd name="T94" fmla="*/ 829 w 1134"/>
                <a:gd name="T95" fmla="*/ 109 h 278"/>
                <a:gd name="T96" fmla="*/ 879 w 1134"/>
                <a:gd name="T97" fmla="*/ 275 h 278"/>
                <a:gd name="T98" fmla="*/ 897 w 1134"/>
                <a:gd name="T99" fmla="*/ 248 h 278"/>
                <a:gd name="T100" fmla="*/ 859 w 1134"/>
                <a:gd name="T101" fmla="*/ 224 h 278"/>
                <a:gd name="T102" fmla="*/ 801 w 1134"/>
                <a:gd name="T103" fmla="*/ 273 h 278"/>
                <a:gd name="T104" fmla="*/ 787 w 1134"/>
                <a:gd name="T105" fmla="*/ 249 h 278"/>
                <a:gd name="T106" fmla="*/ 768 w 1134"/>
                <a:gd name="T107" fmla="*/ 0 h 278"/>
                <a:gd name="T108" fmla="*/ 712 w 1134"/>
                <a:gd name="T109" fmla="*/ 24 h 278"/>
                <a:gd name="T110" fmla="*/ 737 w 1134"/>
                <a:gd name="T111" fmla="*/ 224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34" h="278">
                  <a:moveTo>
                    <a:pt x="645" y="273"/>
                  </a:moveTo>
                  <a:cubicBezTo>
                    <a:pt x="701" y="273"/>
                    <a:pt x="701" y="273"/>
                    <a:pt x="701" y="273"/>
                  </a:cubicBezTo>
                  <a:cubicBezTo>
                    <a:pt x="701" y="248"/>
                    <a:pt x="701" y="248"/>
                    <a:pt x="701" y="248"/>
                  </a:cubicBezTo>
                  <a:cubicBezTo>
                    <a:pt x="675" y="248"/>
                    <a:pt x="675" y="248"/>
                    <a:pt x="675" y="248"/>
                  </a:cubicBezTo>
                  <a:cubicBezTo>
                    <a:pt x="675" y="109"/>
                    <a:pt x="675" y="109"/>
                    <a:pt x="675" y="109"/>
                  </a:cubicBezTo>
                  <a:cubicBezTo>
                    <a:pt x="701" y="109"/>
                    <a:pt x="701" y="109"/>
                    <a:pt x="701" y="109"/>
                  </a:cubicBezTo>
                  <a:cubicBezTo>
                    <a:pt x="701" y="84"/>
                    <a:pt x="701" y="84"/>
                    <a:pt x="701" y="84"/>
                  </a:cubicBezTo>
                  <a:cubicBezTo>
                    <a:pt x="645" y="84"/>
                    <a:pt x="645" y="84"/>
                    <a:pt x="645" y="84"/>
                  </a:cubicBezTo>
                  <a:cubicBezTo>
                    <a:pt x="645" y="112"/>
                    <a:pt x="645" y="112"/>
                    <a:pt x="645" y="112"/>
                  </a:cubicBezTo>
                  <a:cubicBezTo>
                    <a:pt x="629" y="91"/>
                    <a:pt x="605" y="79"/>
                    <a:pt x="576" y="79"/>
                  </a:cubicBezTo>
                  <a:cubicBezTo>
                    <a:pt x="523" y="79"/>
                    <a:pt x="483" y="122"/>
                    <a:pt x="483" y="178"/>
                  </a:cubicBezTo>
                  <a:cubicBezTo>
                    <a:pt x="483" y="235"/>
                    <a:pt x="523" y="278"/>
                    <a:pt x="576" y="278"/>
                  </a:cubicBezTo>
                  <a:cubicBezTo>
                    <a:pt x="605" y="278"/>
                    <a:pt x="629" y="265"/>
                    <a:pt x="645" y="245"/>
                  </a:cubicBezTo>
                  <a:lnTo>
                    <a:pt x="645" y="273"/>
                  </a:lnTo>
                  <a:close/>
                  <a:moveTo>
                    <a:pt x="456" y="222"/>
                  </a:moveTo>
                  <a:cubicBezTo>
                    <a:pt x="426" y="222"/>
                    <a:pt x="426" y="222"/>
                    <a:pt x="426" y="222"/>
                  </a:cubicBezTo>
                  <a:cubicBezTo>
                    <a:pt x="415" y="241"/>
                    <a:pt x="395" y="253"/>
                    <a:pt x="367" y="253"/>
                  </a:cubicBezTo>
                  <a:cubicBezTo>
                    <a:pt x="325" y="253"/>
                    <a:pt x="302" y="227"/>
                    <a:pt x="299" y="189"/>
                  </a:cubicBezTo>
                  <a:cubicBezTo>
                    <a:pt x="461" y="189"/>
                    <a:pt x="461" y="189"/>
                    <a:pt x="461" y="189"/>
                  </a:cubicBezTo>
                  <a:cubicBezTo>
                    <a:pt x="461" y="175"/>
                    <a:pt x="461" y="175"/>
                    <a:pt x="461" y="175"/>
                  </a:cubicBezTo>
                  <a:cubicBezTo>
                    <a:pt x="461" y="118"/>
                    <a:pt x="424" y="79"/>
                    <a:pt x="366" y="79"/>
                  </a:cubicBezTo>
                  <a:cubicBezTo>
                    <a:pt x="308" y="79"/>
                    <a:pt x="267" y="120"/>
                    <a:pt x="267" y="178"/>
                  </a:cubicBezTo>
                  <a:cubicBezTo>
                    <a:pt x="267" y="237"/>
                    <a:pt x="308" y="278"/>
                    <a:pt x="366" y="278"/>
                  </a:cubicBezTo>
                  <a:cubicBezTo>
                    <a:pt x="409" y="278"/>
                    <a:pt x="442" y="257"/>
                    <a:pt x="456" y="222"/>
                  </a:cubicBezTo>
                  <a:moveTo>
                    <a:pt x="59" y="114"/>
                  </a:moveTo>
                  <a:cubicBezTo>
                    <a:pt x="59" y="25"/>
                    <a:pt x="59" y="25"/>
                    <a:pt x="59" y="25"/>
                  </a:cubicBezTo>
                  <a:cubicBezTo>
                    <a:pt x="86" y="25"/>
                    <a:pt x="86" y="25"/>
                    <a:pt x="86" y="25"/>
                  </a:cubicBezTo>
                  <a:cubicBezTo>
                    <a:pt x="86" y="0"/>
                    <a:pt x="86" y="0"/>
                    <a:pt x="86" y="0"/>
                  </a:cubicBezTo>
                  <a:cubicBezTo>
                    <a:pt x="0" y="0"/>
                    <a:pt x="0" y="0"/>
                    <a:pt x="0" y="0"/>
                  </a:cubicBezTo>
                  <a:cubicBezTo>
                    <a:pt x="0" y="25"/>
                    <a:pt x="0" y="25"/>
                    <a:pt x="0" y="25"/>
                  </a:cubicBezTo>
                  <a:cubicBezTo>
                    <a:pt x="27" y="25"/>
                    <a:pt x="27" y="25"/>
                    <a:pt x="27" y="25"/>
                  </a:cubicBezTo>
                  <a:cubicBezTo>
                    <a:pt x="27" y="247"/>
                    <a:pt x="27" y="247"/>
                    <a:pt x="27" y="247"/>
                  </a:cubicBezTo>
                  <a:cubicBezTo>
                    <a:pt x="0" y="247"/>
                    <a:pt x="0" y="247"/>
                    <a:pt x="0" y="247"/>
                  </a:cubicBezTo>
                  <a:cubicBezTo>
                    <a:pt x="0" y="273"/>
                    <a:pt x="0" y="273"/>
                    <a:pt x="0" y="273"/>
                  </a:cubicBezTo>
                  <a:cubicBezTo>
                    <a:pt x="86" y="273"/>
                    <a:pt x="86" y="273"/>
                    <a:pt x="86" y="273"/>
                  </a:cubicBezTo>
                  <a:cubicBezTo>
                    <a:pt x="86" y="247"/>
                    <a:pt x="86" y="247"/>
                    <a:pt x="86" y="247"/>
                  </a:cubicBezTo>
                  <a:cubicBezTo>
                    <a:pt x="59" y="247"/>
                    <a:pt x="59" y="247"/>
                    <a:pt x="59" y="247"/>
                  </a:cubicBezTo>
                  <a:cubicBezTo>
                    <a:pt x="59" y="138"/>
                    <a:pt x="59" y="138"/>
                    <a:pt x="59" y="138"/>
                  </a:cubicBezTo>
                  <a:cubicBezTo>
                    <a:pt x="196" y="138"/>
                    <a:pt x="196" y="138"/>
                    <a:pt x="196" y="138"/>
                  </a:cubicBezTo>
                  <a:cubicBezTo>
                    <a:pt x="196" y="247"/>
                    <a:pt x="196" y="247"/>
                    <a:pt x="196" y="247"/>
                  </a:cubicBezTo>
                  <a:cubicBezTo>
                    <a:pt x="168" y="247"/>
                    <a:pt x="168" y="247"/>
                    <a:pt x="168" y="247"/>
                  </a:cubicBezTo>
                  <a:cubicBezTo>
                    <a:pt x="168" y="273"/>
                    <a:pt x="168" y="273"/>
                    <a:pt x="168" y="273"/>
                  </a:cubicBezTo>
                  <a:cubicBezTo>
                    <a:pt x="255" y="273"/>
                    <a:pt x="255" y="273"/>
                    <a:pt x="255" y="273"/>
                  </a:cubicBezTo>
                  <a:cubicBezTo>
                    <a:pt x="255" y="247"/>
                    <a:pt x="255" y="247"/>
                    <a:pt x="255" y="247"/>
                  </a:cubicBezTo>
                  <a:cubicBezTo>
                    <a:pt x="227" y="247"/>
                    <a:pt x="227" y="247"/>
                    <a:pt x="227" y="247"/>
                  </a:cubicBezTo>
                  <a:cubicBezTo>
                    <a:pt x="227" y="25"/>
                    <a:pt x="227" y="25"/>
                    <a:pt x="227" y="25"/>
                  </a:cubicBezTo>
                  <a:cubicBezTo>
                    <a:pt x="255" y="25"/>
                    <a:pt x="255" y="25"/>
                    <a:pt x="255" y="25"/>
                  </a:cubicBezTo>
                  <a:cubicBezTo>
                    <a:pt x="255" y="0"/>
                    <a:pt x="255" y="0"/>
                    <a:pt x="255" y="0"/>
                  </a:cubicBezTo>
                  <a:cubicBezTo>
                    <a:pt x="168" y="0"/>
                    <a:pt x="168" y="0"/>
                    <a:pt x="168" y="0"/>
                  </a:cubicBezTo>
                  <a:cubicBezTo>
                    <a:pt x="168" y="25"/>
                    <a:pt x="168" y="25"/>
                    <a:pt x="168" y="25"/>
                  </a:cubicBezTo>
                  <a:cubicBezTo>
                    <a:pt x="196" y="25"/>
                    <a:pt x="196" y="25"/>
                    <a:pt x="196" y="25"/>
                  </a:cubicBezTo>
                  <a:cubicBezTo>
                    <a:pt x="196" y="114"/>
                    <a:pt x="196" y="114"/>
                    <a:pt x="196" y="114"/>
                  </a:cubicBezTo>
                  <a:lnTo>
                    <a:pt x="59" y="114"/>
                  </a:lnTo>
                  <a:close/>
                  <a:moveTo>
                    <a:pt x="996" y="248"/>
                  </a:moveTo>
                  <a:cubicBezTo>
                    <a:pt x="971" y="248"/>
                    <a:pt x="971" y="248"/>
                    <a:pt x="971" y="248"/>
                  </a:cubicBezTo>
                  <a:cubicBezTo>
                    <a:pt x="971" y="163"/>
                    <a:pt x="971" y="163"/>
                    <a:pt x="971" y="163"/>
                  </a:cubicBezTo>
                  <a:cubicBezTo>
                    <a:pt x="971" y="124"/>
                    <a:pt x="991" y="104"/>
                    <a:pt x="1026" y="104"/>
                  </a:cubicBezTo>
                  <a:cubicBezTo>
                    <a:pt x="1058" y="104"/>
                    <a:pt x="1078" y="124"/>
                    <a:pt x="1078" y="163"/>
                  </a:cubicBezTo>
                  <a:cubicBezTo>
                    <a:pt x="1078" y="248"/>
                    <a:pt x="1078" y="248"/>
                    <a:pt x="1078" y="248"/>
                  </a:cubicBezTo>
                  <a:cubicBezTo>
                    <a:pt x="1053" y="248"/>
                    <a:pt x="1053" y="248"/>
                    <a:pt x="1053" y="248"/>
                  </a:cubicBezTo>
                  <a:cubicBezTo>
                    <a:pt x="1053" y="273"/>
                    <a:pt x="1053" y="273"/>
                    <a:pt x="1053" y="273"/>
                  </a:cubicBezTo>
                  <a:cubicBezTo>
                    <a:pt x="1134" y="273"/>
                    <a:pt x="1134" y="273"/>
                    <a:pt x="1134" y="273"/>
                  </a:cubicBezTo>
                  <a:cubicBezTo>
                    <a:pt x="1134" y="248"/>
                    <a:pt x="1134" y="248"/>
                    <a:pt x="1134" y="248"/>
                  </a:cubicBezTo>
                  <a:cubicBezTo>
                    <a:pt x="1109" y="248"/>
                    <a:pt x="1109" y="248"/>
                    <a:pt x="1109" y="248"/>
                  </a:cubicBezTo>
                  <a:cubicBezTo>
                    <a:pt x="1109" y="163"/>
                    <a:pt x="1109" y="163"/>
                    <a:pt x="1109" y="163"/>
                  </a:cubicBezTo>
                  <a:cubicBezTo>
                    <a:pt x="1109" y="117"/>
                    <a:pt x="1081" y="79"/>
                    <a:pt x="1030" y="79"/>
                  </a:cubicBezTo>
                  <a:cubicBezTo>
                    <a:pt x="1003" y="79"/>
                    <a:pt x="983" y="89"/>
                    <a:pt x="971" y="105"/>
                  </a:cubicBezTo>
                  <a:cubicBezTo>
                    <a:pt x="971" y="0"/>
                    <a:pt x="971" y="0"/>
                    <a:pt x="971" y="0"/>
                  </a:cubicBezTo>
                  <a:cubicBezTo>
                    <a:pt x="915" y="0"/>
                    <a:pt x="915" y="0"/>
                    <a:pt x="915" y="0"/>
                  </a:cubicBezTo>
                  <a:cubicBezTo>
                    <a:pt x="915" y="24"/>
                    <a:pt x="915" y="24"/>
                    <a:pt x="915" y="24"/>
                  </a:cubicBezTo>
                  <a:cubicBezTo>
                    <a:pt x="940" y="24"/>
                    <a:pt x="940" y="24"/>
                    <a:pt x="940" y="24"/>
                  </a:cubicBezTo>
                  <a:cubicBezTo>
                    <a:pt x="940" y="248"/>
                    <a:pt x="940" y="248"/>
                    <a:pt x="940" y="248"/>
                  </a:cubicBezTo>
                  <a:cubicBezTo>
                    <a:pt x="915" y="248"/>
                    <a:pt x="915" y="248"/>
                    <a:pt x="915" y="248"/>
                  </a:cubicBezTo>
                  <a:cubicBezTo>
                    <a:pt x="915" y="273"/>
                    <a:pt x="915" y="273"/>
                    <a:pt x="915" y="273"/>
                  </a:cubicBezTo>
                  <a:cubicBezTo>
                    <a:pt x="996" y="273"/>
                    <a:pt x="996" y="273"/>
                    <a:pt x="996" y="273"/>
                  </a:cubicBezTo>
                  <a:lnTo>
                    <a:pt x="996" y="248"/>
                  </a:lnTo>
                  <a:close/>
                  <a:moveTo>
                    <a:pt x="514" y="178"/>
                  </a:moveTo>
                  <a:cubicBezTo>
                    <a:pt x="514" y="135"/>
                    <a:pt x="542" y="104"/>
                    <a:pt x="580" y="104"/>
                  </a:cubicBezTo>
                  <a:cubicBezTo>
                    <a:pt x="619" y="104"/>
                    <a:pt x="646" y="136"/>
                    <a:pt x="646" y="178"/>
                  </a:cubicBezTo>
                  <a:cubicBezTo>
                    <a:pt x="646" y="221"/>
                    <a:pt x="619" y="252"/>
                    <a:pt x="580" y="252"/>
                  </a:cubicBezTo>
                  <a:cubicBezTo>
                    <a:pt x="542" y="252"/>
                    <a:pt x="514" y="221"/>
                    <a:pt x="514" y="178"/>
                  </a:cubicBezTo>
                  <a:moveTo>
                    <a:pt x="366" y="104"/>
                  </a:moveTo>
                  <a:cubicBezTo>
                    <a:pt x="406" y="104"/>
                    <a:pt x="427" y="133"/>
                    <a:pt x="430" y="164"/>
                  </a:cubicBezTo>
                  <a:cubicBezTo>
                    <a:pt x="299" y="164"/>
                    <a:pt x="299" y="164"/>
                    <a:pt x="299" y="164"/>
                  </a:cubicBezTo>
                  <a:cubicBezTo>
                    <a:pt x="302" y="130"/>
                    <a:pt x="326" y="104"/>
                    <a:pt x="366" y="104"/>
                  </a:cubicBezTo>
                  <a:moveTo>
                    <a:pt x="859" y="224"/>
                  </a:moveTo>
                  <a:cubicBezTo>
                    <a:pt x="859" y="109"/>
                    <a:pt x="859" y="109"/>
                    <a:pt x="859" y="109"/>
                  </a:cubicBezTo>
                  <a:cubicBezTo>
                    <a:pt x="897" y="109"/>
                    <a:pt x="897" y="109"/>
                    <a:pt x="897" y="109"/>
                  </a:cubicBezTo>
                  <a:cubicBezTo>
                    <a:pt x="897" y="84"/>
                    <a:pt x="897" y="84"/>
                    <a:pt x="897" y="84"/>
                  </a:cubicBezTo>
                  <a:cubicBezTo>
                    <a:pt x="859" y="84"/>
                    <a:pt x="859" y="84"/>
                    <a:pt x="859" y="84"/>
                  </a:cubicBezTo>
                  <a:cubicBezTo>
                    <a:pt x="859" y="36"/>
                    <a:pt x="859" y="36"/>
                    <a:pt x="859" y="36"/>
                  </a:cubicBezTo>
                  <a:cubicBezTo>
                    <a:pt x="829" y="36"/>
                    <a:pt x="829" y="36"/>
                    <a:pt x="829" y="36"/>
                  </a:cubicBezTo>
                  <a:cubicBezTo>
                    <a:pt x="829" y="84"/>
                    <a:pt x="829" y="84"/>
                    <a:pt x="829" y="84"/>
                  </a:cubicBezTo>
                  <a:cubicBezTo>
                    <a:pt x="799" y="84"/>
                    <a:pt x="799" y="84"/>
                    <a:pt x="799" y="84"/>
                  </a:cubicBezTo>
                  <a:cubicBezTo>
                    <a:pt x="799" y="109"/>
                    <a:pt x="799" y="109"/>
                    <a:pt x="799" y="109"/>
                  </a:cubicBezTo>
                  <a:cubicBezTo>
                    <a:pt x="829" y="109"/>
                    <a:pt x="829" y="109"/>
                    <a:pt x="829" y="109"/>
                  </a:cubicBezTo>
                  <a:cubicBezTo>
                    <a:pt x="829" y="225"/>
                    <a:pt x="829" y="225"/>
                    <a:pt x="829" y="225"/>
                  </a:cubicBezTo>
                  <a:cubicBezTo>
                    <a:pt x="829" y="259"/>
                    <a:pt x="844" y="275"/>
                    <a:pt x="879" y="275"/>
                  </a:cubicBezTo>
                  <a:cubicBezTo>
                    <a:pt x="884" y="275"/>
                    <a:pt x="893" y="274"/>
                    <a:pt x="897" y="273"/>
                  </a:cubicBezTo>
                  <a:cubicBezTo>
                    <a:pt x="897" y="248"/>
                    <a:pt x="897" y="248"/>
                    <a:pt x="897" y="248"/>
                  </a:cubicBezTo>
                  <a:cubicBezTo>
                    <a:pt x="892" y="249"/>
                    <a:pt x="886" y="249"/>
                    <a:pt x="882" y="249"/>
                  </a:cubicBezTo>
                  <a:cubicBezTo>
                    <a:pt x="866" y="249"/>
                    <a:pt x="859" y="244"/>
                    <a:pt x="859" y="224"/>
                  </a:cubicBezTo>
                  <a:moveTo>
                    <a:pt x="783" y="275"/>
                  </a:moveTo>
                  <a:cubicBezTo>
                    <a:pt x="789" y="275"/>
                    <a:pt x="797" y="274"/>
                    <a:pt x="801" y="273"/>
                  </a:cubicBezTo>
                  <a:cubicBezTo>
                    <a:pt x="801" y="248"/>
                    <a:pt x="801" y="248"/>
                    <a:pt x="801" y="248"/>
                  </a:cubicBezTo>
                  <a:cubicBezTo>
                    <a:pt x="795" y="249"/>
                    <a:pt x="791" y="249"/>
                    <a:pt x="787" y="249"/>
                  </a:cubicBezTo>
                  <a:cubicBezTo>
                    <a:pt x="774" y="249"/>
                    <a:pt x="768" y="243"/>
                    <a:pt x="768" y="222"/>
                  </a:cubicBezTo>
                  <a:cubicBezTo>
                    <a:pt x="768" y="0"/>
                    <a:pt x="768" y="0"/>
                    <a:pt x="768" y="0"/>
                  </a:cubicBezTo>
                  <a:cubicBezTo>
                    <a:pt x="712" y="0"/>
                    <a:pt x="712" y="0"/>
                    <a:pt x="712" y="0"/>
                  </a:cubicBezTo>
                  <a:cubicBezTo>
                    <a:pt x="712" y="24"/>
                    <a:pt x="712" y="24"/>
                    <a:pt x="712" y="24"/>
                  </a:cubicBezTo>
                  <a:cubicBezTo>
                    <a:pt x="737" y="24"/>
                    <a:pt x="737" y="24"/>
                    <a:pt x="737" y="24"/>
                  </a:cubicBezTo>
                  <a:cubicBezTo>
                    <a:pt x="737" y="224"/>
                    <a:pt x="737" y="224"/>
                    <a:pt x="737" y="224"/>
                  </a:cubicBezTo>
                  <a:cubicBezTo>
                    <a:pt x="737" y="257"/>
                    <a:pt x="751" y="275"/>
                    <a:pt x="783" y="275"/>
                  </a:cubicBezTo>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lang="en-US" sz="1800">
                <a:solidFill>
                  <a:schemeClr val="bg1"/>
                </a:solidFill>
              </a:endParaRPr>
            </a:p>
          </p:txBody>
        </p:sp>
        <p:sp>
          <p:nvSpPr>
            <p:cNvPr id="17" name="Freeform 16"/>
            <p:cNvSpPr>
              <a:spLocks/>
            </p:cNvSpPr>
            <p:nvPr/>
          </p:nvSpPr>
          <p:spPr bwMode="gray">
            <a:xfrm>
              <a:off x="4777202" y="1504398"/>
              <a:ext cx="1030288" cy="1231900"/>
            </a:xfrm>
            <a:custGeom>
              <a:avLst/>
              <a:gdLst>
                <a:gd name="T0" fmla="*/ 85 w 243"/>
                <a:gd name="T1" fmla="*/ 195 h 288"/>
                <a:gd name="T2" fmla="*/ 125 w 243"/>
                <a:gd name="T3" fmla="*/ 223 h 288"/>
                <a:gd name="T4" fmla="*/ 158 w 243"/>
                <a:gd name="T5" fmla="*/ 203 h 288"/>
                <a:gd name="T6" fmla="*/ 110 w 243"/>
                <a:gd name="T7" fmla="*/ 176 h 288"/>
                <a:gd name="T8" fmla="*/ 36 w 243"/>
                <a:gd name="T9" fmla="*/ 150 h 288"/>
                <a:gd name="T10" fmla="*/ 5 w 243"/>
                <a:gd name="T11" fmla="*/ 87 h 288"/>
                <a:gd name="T12" fmla="*/ 119 w 243"/>
                <a:gd name="T13" fmla="*/ 0 h 288"/>
                <a:gd name="T14" fmla="*/ 236 w 243"/>
                <a:gd name="T15" fmla="*/ 86 h 288"/>
                <a:gd name="T16" fmla="*/ 153 w 243"/>
                <a:gd name="T17" fmla="*/ 86 h 288"/>
                <a:gd name="T18" fmla="*/ 118 w 243"/>
                <a:gd name="T19" fmla="*/ 62 h 288"/>
                <a:gd name="T20" fmla="*/ 90 w 243"/>
                <a:gd name="T21" fmla="*/ 80 h 288"/>
                <a:gd name="T22" fmla="*/ 130 w 243"/>
                <a:gd name="T23" fmla="*/ 104 h 288"/>
                <a:gd name="T24" fmla="*/ 208 w 243"/>
                <a:gd name="T25" fmla="*/ 130 h 288"/>
                <a:gd name="T26" fmla="*/ 243 w 243"/>
                <a:gd name="T27" fmla="*/ 194 h 288"/>
                <a:gd name="T28" fmla="*/ 122 w 243"/>
                <a:gd name="T29" fmla="*/ 288 h 288"/>
                <a:gd name="T30" fmla="*/ 0 w 243"/>
                <a:gd name="T31" fmla="*/ 195 h 288"/>
                <a:gd name="T32" fmla="*/ 85 w 243"/>
                <a:gd name="T33" fmla="*/ 195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3" h="288">
                  <a:moveTo>
                    <a:pt x="85" y="195"/>
                  </a:moveTo>
                  <a:cubicBezTo>
                    <a:pt x="90" y="216"/>
                    <a:pt x="101" y="223"/>
                    <a:pt x="125" y="223"/>
                  </a:cubicBezTo>
                  <a:cubicBezTo>
                    <a:pt x="146" y="223"/>
                    <a:pt x="158" y="215"/>
                    <a:pt x="158" y="203"/>
                  </a:cubicBezTo>
                  <a:cubicBezTo>
                    <a:pt x="158" y="186"/>
                    <a:pt x="142" y="185"/>
                    <a:pt x="110" y="176"/>
                  </a:cubicBezTo>
                  <a:cubicBezTo>
                    <a:pt x="72" y="166"/>
                    <a:pt x="48" y="158"/>
                    <a:pt x="36" y="150"/>
                  </a:cubicBezTo>
                  <a:cubicBezTo>
                    <a:pt x="15" y="135"/>
                    <a:pt x="5" y="114"/>
                    <a:pt x="5" y="87"/>
                  </a:cubicBezTo>
                  <a:cubicBezTo>
                    <a:pt x="5" y="34"/>
                    <a:pt x="47" y="0"/>
                    <a:pt x="119" y="0"/>
                  </a:cubicBezTo>
                  <a:cubicBezTo>
                    <a:pt x="189" y="0"/>
                    <a:pt x="231" y="31"/>
                    <a:pt x="236" y="86"/>
                  </a:cubicBezTo>
                  <a:cubicBezTo>
                    <a:pt x="153" y="86"/>
                    <a:pt x="153" y="86"/>
                    <a:pt x="153" y="86"/>
                  </a:cubicBezTo>
                  <a:cubicBezTo>
                    <a:pt x="150" y="70"/>
                    <a:pt x="139" y="62"/>
                    <a:pt x="118" y="62"/>
                  </a:cubicBezTo>
                  <a:cubicBezTo>
                    <a:pt x="99" y="62"/>
                    <a:pt x="90" y="68"/>
                    <a:pt x="90" y="80"/>
                  </a:cubicBezTo>
                  <a:cubicBezTo>
                    <a:pt x="90" y="95"/>
                    <a:pt x="104" y="98"/>
                    <a:pt x="130" y="104"/>
                  </a:cubicBezTo>
                  <a:cubicBezTo>
                    <a:pt x="164" y="113"/>
                    <a:pt x="191" y="119"/>
                    <a:pt x="208" y="130"/>
                  </a:cubicBezTo>
                  <a:cubicBezTo>
                    <a:pt x="232" y="146"/>
                    <a:pt x="243" y="166"/>
                    <a:pt x="243" y="194"/>
                  </a:cubicBezTo>
                  <a:cubicBezTo>
                    <a:pt x="243" y="253"/>
                    <a:pt x="201" y="288"/>
                    <a:pt x="122" y="288"/>
                  </a:cubicBezTo>
                  <a:cubicBezTo>
                    <a:pt x="48" y="288"/>
                    <a:pt x="6" y="253"/>
                    <a:pt x="0" y="195"/>
                  </a:cubicBezTo>
                  <a:lnTo>
                    <a:pt x="85" y="195"/>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lang="en-US" sz="1800">
                <a:solidFill>
                  <a:schemeClr val="bg1"/>
                </a:solidFill>
              </a:endParaRPr>
            </a:p>
          </p:txBody>
        </p:sp>
        <p:sp>
          <p:nvSpPr>
            <p:cNvPr id="18" name="Freeform 17"/>
            <p:cNvSpPr>
              <a:spLocks/>
            </p:cNvSpPr>
            <p:nvPr/>
          </p:nvSpPr>
          <p:spPr bwMode="gray">
            <a:xfrm>
              <a:off x="2627727" y="1504398"/>
              <a:ext cx="1147763" cy="1231900"/>
            </a:xfrm>
            <a:custGeom>
              <a:avLst/>
              <a:gdLst>
                <a:gd name="T0" fmla="*/ 271 w 271"/>
                <a:gd name="T1" fmla="*/ 174 h 288"/>
                <a:gd name="T2" fmla="*/ 140 w 271"/>
                <a:gd name="T3" fmla="*/ 288 h 288"/>
                <a:gd name="T4" fmla="*/ 0 w 271"/>
                <a:gd name="T5" fmla="*/ 144 h 288"/>
                <a:gd name="T6" fmla="*/ 139 w 271"/>
                <a:gd name="T7" fmla="*/ 0 h 288"/>
                <a:gd name="T8" fmla="*/ 269 w 271"/>
                <a:gd name="T9" fmla="*/ 111 h 288"/>
                <a:gd name="T10" fmla="*/ 186 w 271"/>
                <a:gd name="T11" fmla="*/ 111 h 288"/>
                <a:gd name="T12" fmla="*/ 140 w 271"/>
                <a:gd name="T13" fmla="*/ 68 h 288"/>
                <a:gd name="T14" fmla="*/ 88 w 271"/>
                <a:gd name="T15" fmla="*/ 144 h 288"/>
                <a:gd name="T16" fmla="*/ 142 w 271"/>
                <a:gd name="T17" fmla="*/ 220 h 288"/>
                <a:gd name="T18" fmla="*/ 188 w 271"/>
                <a:gd name="T19" fmla="*/ 174 h 288"/>
                <a:gd name="T20" fmla="*/ 271 w 271"/>
                <a:gd name="T21" fmla="*/ 174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1" h="288">
                  <a:moveTo>
                    <a:pt x="271" y="174"/>
                  </a:moveTo>
                  <a:cubicBezTo>
                    <a:pt x="266" y="246"/>
                    <a:pt x="219" y="288"/>
                    <a:pt x="140" y="288"/>
                  </a:cubicBezTo>
                  <a:cubicBezTo>
                    <a:pt x="53" y="288"/>
                    <a:pt x="0" y="233"/>
                    <a:pt x="0" y="144"/>
                  </a:cubicBezTo>
                  <a:cubicBezTo>
                    <a:pt x="0" y="55"/>
                    <a:pt x="54" y="0"/>
                    <a:pt x="139" y="0"/>
                  </a:cubicBezTo>
                  <a:cubicBezTo>
                    <a:pt x="218" y="0"/>
                    <a:pt x="264" y="40"/>
                    <a:pt x="269" y="111"/>
                  </a:cubicBezTo>
                  <a:cubicBezTo>
                    <a:pt x="186" y="111"/>
                    <a:pt x="186" y="111"/>
                    <a:pt x="186" y="111"/>
                  </a:cubicBezTo>
                  <a:cubicBezTo>
                    <a:pt x="183" y="83"/>
                    <a:pt x="168" y="68"/>
                    <a:pt x="140" y="68"/>
                  </a:cubicBezTo>
                  <a:cubicBezTo>
                    <a:pt x="105" y="68"/>
                    <a:pt x="88" y="94"/>
                    <a:pt x="88" y="144"/>
                  </a:cubicBezTo>
                  <a:cubicBezTo>
                    <a:pt x="88" y="194"/>
                    <a:pt x="107" y="220"/>
                    <a:pt x="142" y="220"/>
                  </a:cubicBezTo>
                  <a:cubicBezTo>
                    <a:pt x="169" y="220"/>
                    <a:pt x="186" y="204"/>
                    <a:pt x="188" y="174"/>
                  </a:cubicBezTo>
                  <a:lnTo>
                    <a:pt x="271" y="174"/>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lang="en-US" sz="1800">
                <a:solidFill>
                  <a:schemeClr val="bg1"/>
                </a:solidFill>
              </a:endParaRPr>
            </a:p>
          </p:txBody>
        </p:sp>
        <p:sp>
          <p:nvSpPr>
            <p:cNvPr id="19" name="Freeform 18"/>
            <p:cNvSpPr>
              <a:spLocks/>
            </p:cNvSpPr>
            <p:nvPr/>
          </p:nvSpPr>
          <p:spPr bwMode="gray">
            <a:xfrm>
              <a:off x="3696115" y="1539323"/>
              <a:ext cx="1144588" cy="1163638"/>
            </a:xfrm>
            <a:custGeom>
              <a:avLst/>
              <a:gdLst>
                <a:gd name="T0" fmla="*/ 0 w 721"/>
                <a:gd name="T1" fmla="*/ 0 h 733"/>
                <a:gd name="T2" fmla="*/ 237 w 721"/>
                <a:gd name="T3" fmla="*/ 0 h 733"/>
                <a:gd name="T4" fmla="*/ 360 w 721"/>
                <a:gd name="T5" fmla="*/ 474 h 733"/>
                <a:gd name="T6" fmla="*/ 491 w 721"/>
                <a:gd name="T7" fmla="*/ 0 h 733"/>
                <a:gd name="T8" fmla="*/ 721 w 721"/>
                <a:gd name="T9" fmla="*/ 0 h 733"/>
                <a:gd name="T10" fmla="*/ 478 w 721"/>
                <a:gd name="T11" fmla="*/ 733 h 733"/>
                <a:gd name="T12" fmla="*/ 245 w 721"/>
                <a:gd name="T13" fmla="*/ 733 h 733"/>
                <a:gd name="T14" fmla="*/ 0 w 721"/>
                <a:gd name="T15" fmla="*/ 0 h 7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1" h="733">
                  <a:moveTo>
                    <a:pt x="0" y="0"/>
                  </a:moveTo>
                  <a:lnTo>
                    <a:pt x="237" y="0"/>
                  </a:lnTo>
                  <a:lnTo>
                    <a:pt x="360" y="474"/>
                  </a:lnTo>
                  <a:lnTo>
                    <a:pt x="491" y="0"/>
                  </a:lnTo>
                  <a:lnTo>
                    <a:pt x="721" y="0"/>
                  </a:lnTo>
                  <a:lnTo>
                    <a:pt x="478" y="733"/>
                  </a:lnTo>
                  <a:lnTo>
                    <a:pt x="245" y="733"/>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lang="en-US" sz="1800">
                <a:solidFill>
                  <a:schemeClr val="bg1"/>
                </a:solidFill>
              </a:endParaRPr>
            </a:p>
          </p:txBody>
        </p:sp>
        <p:sp>
          <p:nvSpPr>
            <p:cNvPr id="21" name="Freeform 20"/>
            <p:cNvSpPr>
              <a:spLocks/>
            </p:cNvSpPr>
            <p:nvPr/>
          </p:nvSpPr>
          <p:spPr bwMode="gray">
            <a:xfrm>
              <a:off x="1011652" y="1504398"/>
              <a:ext cx="1500188" cy="1231900"/>
            </a:xfrm>
            <a:custGeom>
              <a:avLst/>
              <a:gdLst>
                <a:gd name="T0" fmla="*/ 101 w 354"/>
                <a:gd name="T1" fmla="*/ 0 h 288"/>
                <a:gd name="T2" fmla="*/ 73 w 354"/>
                <a:gd name="T3" fmla="*/ 12 h 288"/>
                <a:gd name="T4" fmla="*/ 15 w 354"/>
                <a:gd name="T5" fmla="*/ 69 h 288"/>
                <a:gd name="T6" fmla="*/ 15 w 354"/>
                <a:gd name="T7" fmla="*/ 127 h 288"/>
                <a:gd name="T8" fmla="*/ 177 w 354"/>
                <a:gd name="T9" fmla="*/ 288 h 288"/>
                <a:gd name="T10" fmla="*/ 338 w 354"/>
                <a:gd name="T11" fmla="*/ 127 h 288"/>
                <a:gd name="T12" fmla="*/ 338 w 354"/>
                <a:gd name="T13" fmla="*/ 69 h 288"/>
                <a:gd name="T14" fmla="*/ 281 w 354"/>
                <a:gd name="T15" fmla="*/ 12 h 288"/>
                <a:gd name="T16" fmla="*/ 252 w 354"/>
                <a:gd name="T17" fmla="*/ 0 h 288"/>
                <a:gd name="T18" fmla="*/ 224 w 354"/>
                <a:gd name="T19" fmla="*/ 12 h 288"/>
                <a:gd name="T20" fmla="*/ 177 w 354"/>
                <a:gd name="T21" fmla="*/ 59 h 288"/>
                <a:gd name="T22" fmla="*/ 130 w 354"/>
                <a:gd name="T23" fmla="*/ 12 h 288"/>
                <a:gd name="T24" fmla="*/ 101 w 354"/>
                <a:gd name="T25" fmla="*/ 0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4" h="288">
                  <a:moveTo>
                    <a:pt x="101" y="0"/>
                  </a:moveTo>
                  <a:cubicBezTo>
                    <a:pt x="91" y="0"/>
                    <a:pt x="80" y="4"/>
                    <a:pt x="73" y="12"/>
                  </a:cubicBezTo>
                  <a:cubicBezTo>
                    <a:pt x="15" y="69"/>
                    <a:pt x="15" y="69"/>
                    <a:pt x="15" y="69"/>
                  </a:cubicBezTo>
                  <a:cubicBezTo>
                    <a:pt x="0" y="85"/>
                    <a:pt x="0" y="111"/>
                    <a:pt x="15" y="127"/>
                  </a:cubicBezTo>
                  <a:cubicBezTo>
                    <a:pt x="177" y="288"/>
                    <a:pt x="177" y="288"/>
                    <a:pt x="177" y="288"/>
                  </a:cubicBezTo>
                  <a:cubicBezTo>
                    <a:pt x="338" y="127"/>
                    <a:pt x="338" y="127"/>
                    <a:pt x="338" y="127"/>
                  </a:cubicBezTo>
                  <a:cubicBezTo>
                    <a:pt x="354" y="111"/>
                    <a:pt x="354" y="85"/>
                    <a:pt x="338" y="69"/>
                  </a:cubicBezTo>
                  <a:cubicBezTo>
                    <a:pt x="281" y="12"/>
                    <a:pt x="281" y="12"/>
                    <a:pt x="281" y="12"/>
                  </a:cubicBezTo>
                  <a:cubicBezTo>
                    <a:pt x="273" y="4"/>
                    <a:pt x="263" y="0"/>
                    <a:pt x="252" y="0"/>
                  </a:cubicBezTo>
                  <a:cubicBezTo>
                    <a:pt x="242" y="0"/>
                    <a:pt x="232" y="4"/>
                    <a:pt x="224" y="12"/>
                  </a:cubicBezTo>
                  <a:cubicBezTo>
                    <a:pt x="177" y="59"/>
                    <a:pt x="177" y="59"/>
                    <a:pt x="177" y="59"/>
                  </a:cubicBezTo>
                  <a:cubicBezTo>
                    <a:pt x="130" y="12"/>
                    <a:pt x="130" y="12"/>
                    <a:pt x="130" y="12"/>
                  </a:cubicBezTo>
                  <a:cubicBezTo>
                    <a:pt x="122" y="4"/>
                    <a:pt x="111" y="0"/>
                    <a:pt x="101"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lang="en-US" sz="1800">
                <a:solidFill>
                  <a:schemeClr val="bg1"/>
                </a:solidFill>
              </a:endParaRPr>
            </a:p>
          </p:txBody>
        </p:sp>
        <p:sp>
          <p:nvSpPr>
            <p:cNvPr id="22" name="Freeform 21"/>
            <p:cNvSpPr>
              <a:spLocks noEditPoints="1"/>
            </p:cNvSpPr>
            <p:nvPr/>
          </p:nvSpPr>
          <p:spPr bwMode="gray">
            <a:xfrm>
              <a:off x="10806527" y="2471186"/>
              <a:ext cx="233363" cy="239713"/>
            </a:xfrm>
            <a:custGeom>
              <a:avLst/>
              <a:gdLst>
                <a:gd name="T0" fmla="*/ 27 w 55"/>
                <a:gd name="T1" fmla="*/ 56 h 56"/>
                <a:gd name="T2" fmla="*/ 0 w 55"/>
                <a:gd name="T3" fmla="*/ 28 h 56"/>
                <a:gd name="T4" fmla="*/ 27 w 55"/>
                <a:gd name="T5" fmla="*/ 0 h 56"/>
                <a:gd name="T6" fmla="*/ 55 w 55"/>
                <a:gd name="T7" fmla="*/ 28 h 56"/>
                <a:gd name="T8" fmla="*/ 27 w 55"/>
                <a:gd name="T9" fmla="*/ 56 h 56"/>
                <a:gd name="T10" fmla="*/ 27 w 55"/>
                <a:gd name="T11" fmla="*/ 5 h 56"/>
                <a:gd name="T12" fmla="*/ 6 w 55"/>
                <a:gd name="T13" fmla="*/ 28 h 56"/>
                <a:gd name="T14" fmla="*/ 27 w 55"/>
                <a:gd name="T15" fmla="*/ 51 h 56"/>
                <a:gd name="T16" fmla="*/ 49 w 55"/>
                <a:gd name="T17" fmla="*/ 28 h 56"/>
                <a:gd name="T18" fmla="*/ 27 w 55"/>
                <a:gd name="T19" fmla="*/ 5 h 56"/>
                <a:gd name="T20" fmla="*/ 22 w 55"/>
                <a:gd name="T21" fmla="*/ 44 h 56"/>
                <a:gd name="T22" fmla="*/ 16 w 55"/>
                <a:gd name="T23" fmla="*/ 44 h 56"/>
                <a:gd name="T24" fmla="*/ 16 w 55"/>
                <a:gd name="T25" fmla="*/ 13 h 56"/>
                <a:gd name="T26" fmla="*/ 28 w 55"/>
                <a:gd name="T27" fmla="*/ 13 h 56"/>
                <a:gd name="T28" fmla="*/ 40 w 55"/>
                <a:gd name="T29" fmla="*/ 22 h 56"/>
                <a:gd name="T30" fmla="*/ 31 w 55"/>
                <a:gd name="T31" fmla="*/ 30 h 56"/>
                <a:gd name="T32" fmla="*/ 40 w 55"/>
                <a:gd name="T33" fmla="*/ 44 h 56"/>
                <a:gd name="T34" fmla="*/ 34 w 55"/>
                <a:gd name="T35" fmla="*/ 44 h 56"/>
                <a:gd name="T36" fmla="*/ 26 w 55"/>
                <a:gd name="T37" fmla="*/ 31 h 56"/>
                <a:gd name="T38" fmla="*/ 22 w 55"/>
                <a:gd name="T39" fmla="*/ 31 h 56"/>
                <a:gd name="T40" fmla="*/ 22 w 55"/>
                <a:gd name="T41" fmla="*/ 44 h 56"/>
                <a:gd name="T42" fmla="*/ 27 w 55"/>
                <a:gd name="T43" fmla="*/ 26 h 56"/>
                <a:gd name="T44" fmla="*/ 34 w 55"/>
                <a:gd name="T45" fmla="*/ 21 h 56"/>
                <a:gd name="T46" fmla="*/ 28 w 55"/>
                <a:gd name="T47" fmla="*/ 17 h 56"/>
                <a:gd name="T48" fmla="*/ 22 w 55"/>
                <a:gd name="T49" fmla="*/ 17 h 56"/>
                <a:gd name="T50" fmla="*/ 22 w 55"/>
                <a:gd name="T51" fmla="*/ 26 h 56"/>
                <a:gd name="T52" fmla="*/ 27 w 55"/>
                <a:gd name="T53" fmla="*/ 2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5" h="56">
                  <a:moveTo>
                    <a:pt x="27" y="56"/>
                  </a:moveTo>
                  <a:cubicBezTo>
                    <a:pt x="11" y="56"/>
                    <a:pt x="0" y="44"/>
                    <a:pt x="0" y="28"/>
                  </a:cubicBezTo>
                  <a:cubicBezTo>
                    <a:pt x="0" y="11"/>
                    <a:pt x="12" y="0"/>
                    <a:pt x="27" y="0"/>
                  </a:cubicBezTo>
                  <a:cubicBezTo>
                    <a:pt x="42" y="0"/>
                    <a:pt x="55" y="11"/>
                    <a:pt x="55" y="28"/>
                  </a:cubicBezTo>
                  <a:cubicBezTo>
                    <a:pt x="55" y="45"/>
                    <a:pt x="42" y="56"/>
                    <a:pt x="27" y="56"/>
                  </a:cubicBezTo>
                  <a:close/>
                  <a:moveTo>
                    <a:pt x="27" y="5"/>
                  </a:moveTo>
                  <a:cubicBezTo>
                    <a:pt x="15" y="5"/>
                    <a:pt x="6" y="14"/>
                    <a:pt x="6" y="28"/>
                  </a:cubicBezTo>
                  <a:cubicBezTo>
                    <a:pt x="6" y="41"/>
                    <a:pt x="14" y="51"/>
                    <a:pt x="27" y="51"/>
                  </a:cubicBezTo>
                  <a:cubicBezTo>
                    <a:pt x="39" y="51"/>
                    <a:pt x="49" y="42"/>
                    <a:pt x="49" y="28"/>
                  </a:cubicBezTo>
                  <a:cubicBezTo>
                    <a:pt x="49" y="14"/>
                    <a:pt x="39" y="5"/>
                    <a:pt x="27" y="5"/>
                  </a:cubicBezTo>
                  <a:close/>
                  <a:moveTo>
                    <a:pt x="22" y="44"/>
                  </a:moveTo>
                  <a:cubicBezTo>
                    <a:pt x="16" y="44"/>
                    <a:pt x="16" y="44"/>
                    <a:pt x="16" y="44"/>
                  </a:cubicBezTo>
                  <a:cubicBezTo>
                    <a:pt x="16" y="13"/>
                    <a:pt x="16" y="13"/>
                    <a:pt x="16" y="13"/>
                  </a:cubicBezTo>
                  <a:cubicBezTo>
                    <a:pt x="28" y="13"/>
                    <a:pt x="28" y="13"/>
                    <a:pt x="28" y="13"/>
                  </a:cubicBezTo>
                  <a:cubicBezTo>
                    <a:pt x="36" y="13"/>
                    <a:pt x="40" y="16"/>
                    <a:pt x="40" y="22"/>
                  </a:cubicBezTo>
                  <a:cubicBezTo>
                    <a:pt x="40" y="27"/>
                    <a:pt x="36" y="30"/>
                    <a:pt x="31" y="30"/>
                  </a:cubicBezTo>
                  <a:cubicBezTo>
                    <a:pt x="40" y="44"/>
                    <a:pt x="40" y="44"/>
                    <a:pt x="40" y="44"/>
                  </a:cubicBezTo>
                  <a:cubicBezTo>
                    <a:pt x="34" y="44"/>
                    <a:pt x="34" y="44"/>
                    <a:pt x="34" y="44"/>
                  </a:cubicBezTo>
                  <a:cubicBezTo>
                    <a:pt x="26" y="31"/>
                    <a:pt x="26" y="31"/>
                    <a:pt x="26" y="31"/>
                  </a:cubicBezTo>
                  <a:cubicBezTo>
                    <a:pt x="22" y="31"/>
                    <a:pt x="22" y="31"/>
                    <a:pt x="22" y="31"/>
                  </a:cubicBezTo>
                  <a:lnTo>
                    <a:pt x="22" y="44"/>
                  </a:lnTo>
                  <a:close/>
                  <a:moveTo>
                    <a:pt x="27" y="26"/>
                  </a:moveTo>
                  <a:cubicBezTo>
                    <a:pt x="31" y="26"/>
                    <a:pt x="34" y="26"/>
                    <a:pt x="34" y="21"/>
                  </a:cubicBezTo>
                  <a:cubicBezTo>
                    <a:pt x="34" y="18"/>
                    <a:pt x="31" y="17"/>
                    <a:pt x="28" y="17"/>
                  </a:cubicBezTo>
                  <a:cubicBezTo>
                    <a:pt x="22" y="17"/>
                    <a:pt x="22" y="17"/>
                    <a:pt x="22" y="17"/>
                  </a:cubicBezTo>
                  <a:cubicBezTo>
                    <a:pt x="22" y="26"/>
                    <a:pt x="22" y="26"/>
                    <a:pt x="22" y="26"/>
                  </a:cubicBezTo>
                  <a:lnTo>
                    <a:pt x="27"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lang="en-US" sz="1800">
                <a:solidFill>
                  <a:srgbClr val="000000"/>
                </a:solidFill>
              </a:endParaRPr>
            </a:p>
          </p:txBody>
        </p:sp>
      </p:grpSp>
      <p:cxnSp>
        <p:nvCxnSpPr>
          <p:cNvPr id="25" name="Straight Connector 24">
            <a:extLst>
              <a:ext uri="{FF2B5EF4-FFF2-40B4-BE49-F238E27FC236}">
                <a16:creationId xmlns:a16="http://schemas.microsoft.com/office/drawing/2014/main" id="{77A45137-D954-4F74-A043-F7DE2DC22D97}"/>
              </a:ext>
            </a:extLst>
          </p:cNvPr>
          <p:cNvCxnSpPr/>
          <p:nvPr userDrawn="1"/>
        </p:nvCxnSpPr>
        <p:spPr>
          <a:xfrm>
            <a:off x="1016991" y="2679062"/>
            <a:ext cx="393699" cy="0"/>
          </a:xfrm>
          <a:prstGeom prst="line">
            <a:avLst/>
          </a:prstGeom>
          <a:ln w="25400" cmpd="sng">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7281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4" name="Rectangle 3"/>
          <p:cNvSpPr/>
          <p:nvPr userDrawn="1"/>
        </p:nvSpPr>
        <p:spPr bwMode="ltGray">
          <a:xfrm>
            <a:off x="2717805" y="389319"/>
            <a:ext cx="9101035" cy="5724144"/>
          </a:xfrm>
          <a:prstGeom prst="rect">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74320" tIns="182880" rIns="274320" bIns="45720" numCol="1" spcCol="0" rtlCol="0" fromWordArt="0" anchor="t" anchorCtr="0" forceAA="0" compatLnSpc="1">
            <a:prstTxWarp prst="textNoShape">
              <a:avLst/>
            </a:prstTxWarp>
            <a:noAutofit/>
          </a:bodyPr>
          <a:lstStyle/>
          <a:p>
            <a:pPr algn="ctr"/>
            <a:endParaRPr lang="en-US" sz="1400" b="1" dirty="0">
              <a:solidFill>
                <a:schemeClr val="accent5"/>
              </a:solidFill>
            </a:endParaRPr>
          </a:p>
        </p:txBody>
      </p:sp>
      <p:sp>
        <p:nvSpPr>
          <p:cNvPr id="6" name="Picture Placeholder 15"/>
          <p:cNvSpPr>
            <a:spLocks noGrp="1"/>
          </p:cNvSpPr>
          <p:nvPr>
            <p:ph type="pic" sz="quarter" idx="15"/>
          </p:nvPr>
        </p:nvSpPr>
        <p:spPr>
          <a:xfrm>
            <a:off x="384048" y="1024128"/>
            <a:ext cx="5806440" cy="4443984"/>
          </a:xfrm>
          <a:prstGeom prst="rect">
            <a:avLst/>
          </a:prstGeom>
          <a:solidFill>
            <a:schemeClr val="bg1">
              <a:lumMod val="75000"/>
            </a:schemeClr>
          </a:solidFill>
        </p:spPr>
        <p:txBody>
          <a:bodyPr/>
          <a:lstStyle>
            <a:lvl1pPr algn="ctr">
              <a:defRPr b="0">
                <a:solidFill>
                  <a:schemeClr val="bg1"/>
                </a:solidFill>
              </a:defRPr>
            </a:lvl1pPr>
          </a:lstStyle>
          <a:p>
            <a:r>
              <a:rPr lang="en-US"/>
              <a:t>Click icon to add picture</a:t>
            </a:r>
            <a:endParaRPr lang="en-US" dirty="0"/>
          </a:p>
        </p:txBody>
      </p:sp>
      <p:sp>
        <p:nvSpPr>
          <p:cNvPr id="7" name="Title 1"/>
          <p:cNvSpPr>
            <a:spLocks noGrp="1"/>
          </p:cNvSpPr>
          <p:nvPr>
            <p:ph type="title" hasCustomPrompt="1"/>
          </p:nvPr>
        </p:nvSpPr>
        <p:spPr>
          <a:xfrm>
            <a:off x="7223762" y="1167898"/>
            <a:ext cx="3685665" cy="890028"/>
          </a:xfrm>
        </p:spPr>
        <p:txBody>
          <a:bodyPr anchor="b">
            <a:noAutofit/>
          </a:bodyPr>
          <a:lstStyle>
            <a:lvl1pPr>
              <a:defRPr sz="3200">
                <a:solidFill>
                  <a:schemeClr val="tx2"/>
                </a:solidFill>
              </a:defRPr>
            </a:lvl1pPr>
          </a:lstStyle>
          <a:p>
            <a:r>
              <a:rPr lang="en-US" dirty="0"/>
              <a:t>Agenda</a:t>
            </a:r>
          </a:p>
        </p:txBody>
      </p:sp>
      <p:sp>
        <p:nvSpPr>
          <p:cNvPr id="9" name="Text Placeholder 8"/>
          <p:cNvSpPr>
            <a:spLocks noGrp="1"/>
          </p:cNvSpPr>
          <p:nvPr>
            <p:ph type="body" sz="quarter" idx="16" hasCustomPrompt="1"/>
          </p:nvPr>
        </p:nvSpPr>
        <p:spPr>
          <a:xfrm>
            <a:off x="7223761" y="2825587"/>
            <a:ext cx="3682432" cy="2407316"/>
          </a:xfrm>
          <a:prstGeom prst="rect">
            <a:avLst/>
          </a:prstGeom>
        </p:spPr>
        <p:txBody>
          <a:bodyPr>
            <a:noAutofit/>
          </a:bodyPr>
          <a:lstStyle>
            <a:lvl1pPr>
              <a:defRPr sz="1600" b="0" baseline="0">
                <a:solidFill>
                  <a:schemeClr val="tx2"/>
                </a:solidFill>
              </a:defRPr>
            </a:lvl1pPr>
          </a:lstStyle>
          <a:p>
            <a:pPr lvl="0"/>
            <a:r>
              <a:rPr lang="en-US" dirty="0"/>
              <a:t>Text here </a:t>
            </a:r>
            <a:br>
              <a:rPr lang="en-US" dirty="0"/>
            </a:br>
            <a:endParaRPr lang="en-US" dirty="0"/>
          </a:p>
        </p:txBody>
      </p:sp>
    </p:spTree>
    <p:extLst>
      <p:ext uri="{BB962C8B-B14F-4D97-AF65-F5344CB8AC3E}">
        <p14:creationId xmlns:p14="http://schemas.microsoft.com/office/powerpoint/2010/main" val="1429407688"/>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0DF8969-AD2F-3044-B7BA-1B73247EBFD8}"/>
              </a:ext>
            </a:extLst>
          </p:cNvPr>
          <p:cNvSpPr>
            <a:spLocks noGrp="1"/>
          </p:cNvSpPr>
          <p:nvPr>
            <p:ph type="title" hasCustomPrompt="1"/>
          </p:nvPr>
        </p:nvSpPr>
        <p:spPr/>
        <p:txBody>
          <a:bodyPr/>
          <a:lstStyle>
            <a:lvl1pPr>
              <a:defRPr/>
            </a:lvl1pPr>
          </a:lstStyle>
          <a:p>
            <a:r>
              <a:rPr lang="en-US" dirty="0"/>
              <a:t>Title only layout — add sentence case title here</a:t>
            </a:r>
          </a:p>
        </p:txBody>
      </p:sp>
    </p:spTree>
    <p:extLst>
      <p:ext uri="{BB962C8B-B14F-4D97-AF65-F5344CB8AC3E}">
        <p14:creationId xmlns:p14="http://schemas.microsoft.com/office/powerpoint/2010/main" val="11586942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53354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 Gray background">
    <p:spTree>
      <p:nvGrpSpPr>
        <p:cNvPr id="1" name=""/>
        <p:cNvGrpSpPr/>
        <p:nvPr/>
      </p:nvGrpSpPr>
      <p:grpSpPr>
        <a:xfrm>
          <a:off x="0" y="0"/>
          <a:ext cx="0" cy="0"/>
          <a:chOff x="0" y="0"/>
          <a:chExt cx="0" cy="0"/>
        </a:xfrm>
      </p:grpSpPr>
      <p:sp>
        <p:nvSpPr>
          <p:cNvPr id="4" name="Rectangle 3"/>
          <p:cNvSpPr/>
          <p:nvPr userDrawn="1"/>
        </p:nvSpPr>
        <p:spPr bwMode="ltGray">
          <a:xfrm>
            <a:off x="381001" y="384048"/>
            <a:ext cx="11430000" cy="5724144"/>
          </a:xfrm>
          <a:prstGeom prst="rect">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74320" tIns="182880" rIns="274320" bIns="45720" numCol="1" spcCol="0" rtlCol="0" fromWordArt="0" anchor="t" anchorCtr="0" forceAA="0" compatLnSpc="1">
            <a:prstTxWarp prst="textNoShape">
              <a:avLst/>
            </a:prstTxWarp>
            <a:noAutofit/>
          </a:bodyPr>
          <a:lstStyle/>
          <a:p>
            <a:pPr algn="ctr"/>
            <a:endParaRPr lang="en-US" sz="1400" b="1" dirty="0">
              <a:solidFill>
                <a:schemeClr val="accent5"/>
              </a:solidFill>
            </a:endParaRPr>
          </a:p>
        </p:txBody>
      </p:sp>
      <p:sp>
        <p:nvSpPr>
          <p:cNvPr id="5" name="Title 4">
            <a:extLst>
              <a:ext uri="{FF2B5EF4-FFF2-40B4-BE49-F238E27FC236}">
                <a16:creationId xmlns:a16="http://schemas.microsoft.com/office/drawing/2014/main" id="{9B8F9610-DC98-BA46-87C9-07A98DDB830D}"/>
              </a:ext>
            </a:extLst>
          </p:cNvPr>
          <p:cNvSpPr>
            <a:spLocks noGrp="1"/>
          </p:cNvSpPr>
          <p:nvPr>
            <p:ph type="title" hasCustomPrompt="1"/>
          </p:nvPr>
        </p:nvSpPr>
        <p:spPr/>
        <p:txBody>
          <a:bodyPr/>
          <a:lstStyle>
            <a:lvl1pPr>
              <a:defRPr/>
            </a:lvl1pPr>
          </a:lstStyle>
          <a:p>
            <a:r>
              <a:rPr lang="en-US" dirty="0"/>
              <a:t>Title only layout gray background — add title here</a:t>
            </a:r>
          </a:p>
        </p:txBody>
      </p:sp>
    </p:spTree>
    <p:extLst>
      <p:ext uri="{BB962C8B-B14F-4D97-AF65-F5344CB8AC3E}">
        <p14:creationId xmlns:p14="http://schemas.microsoft.com/office/powerpoint/2010/main" val="20092314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6F99692-F61B-0747-B6EE-CBBC1A49DA5A}"/>
              </a:ext>
            </a:extLst>
          </p:cNvPr>
          <p:cNvSpPr>
            <a:spLocks noGrp="1"/>
          </p:cNvSpPr>
          <p:nvPr>
            <p:ph type="title" hasCustomPrompt="1"/>
          </p:nvPr>
        </p:nvSpPr>
        <p:spPr/>
        <p:txBody>
          <a:bodyPr/>
          <a:lstStyle>
            <a:lvl1pPr>
              <a:defRPr/>
            </a:lvl1pPr>
          </a:lstStyle>
          <a:p>
            <a:r>
              <a:rPr lang="en-US" dirty="0"/>
              <a:t>Title and content layout — add sentence case title here</a:t>
            </a:r>
          </a:p>
        </p:txBody>
      </p:sp>
      <p:sp>
        <p:nvSpPr>
          <p:cNvPr id="3" name="Content Placeholder 2">
            <a:extLst>
              <a:ext uri="{FF2B5EF4-FFF2-40B4-BE49-F238E27FC236}">
                <a16:creationId xmlns:a16="http://schemas.microsoft.com/office/drawing/2014/main" id="{DD6E05B6-68DB-4148-BFA4-EEBAF9CB3BF0}"/>
              </a:ext>
            </a:extLst>
          </p:cNvPr>
          <p:cNvSpPr>
            <a:spLocks noGrp="1"/>
          </p:cNvSpPr>
          <p:nvPr>
            <p:ph sz="quarter" idx="10" hasCustomPrompt="1"/>
          </p:nvPr>
        </p:nvSpPr>
        <p:spPr>
          <a:xfrm>
            <a:off x="570061" y="1771650"/>
            <a:ext cx="8742619" cy="3981450"/>
          </a:xfrm>
        </p:spPr>
        <p:txBody>
          <a:bodyPr/>
          <a:lstStyle>
            <a:lvl1pPr>
              <a:defRPr sz="2000" b="1"/>
            </a:lvl1pPr>
            <a:lvl2pPr marL="0" indent="0">
              <a:buNone/>
              <a:defRPr/>
            </a:lvl2pPr>
            <a:lvl3pPr marL="166688" indent="-166688">
              <a:buFont typeface="Arial" panose="020B0604020202020204" pitchFamily="34" charset="0"/>
              <a:buChar char="•"/>
              <a:defRPr/>
            </a:lvl3pPr>
            <a:lvl4pPr marL="346075" indent="-179388">
              <a:buFont typeface="Arial" panose="020B0604020202020204" pitchFamily="34" charset="0"/>
              <a:buChar char="–"/>
              <a:defRPr/>
            </a:lvl4pPr>
            <a:lvl5pPr marL="512763" indent="-166688">
              <a:buFont typeface="Arial" panose="020B0604020202020204" pitchFamily="34" charset="0"/>
              <a:buChar char="•"/>
              <a:defRPr/>
            </a:lvl5pPr>
            <a:lvl6pPr marL="692150" indent="-179388">
              <a:buFont typeface="Arial" panose="020B0604020202020204" pitchFamily="34" charset="0"/>
              <a:buChar char="–"/>
              <a:defRPr/>
            </a:lvl6pPr>
            <a:lvl7pPr marL="858838" indent="-166688">
              <a:buFont typeface="Arial" panose="020B0604020202020204" pitchFamily="34" charset="0"/>
              <a:buChar char="•"/>
              <a:defRPr/>
            </a:lvl7pPr>
            <a:lvl8pPr marL="1025525" indent="-166688">
              <a:buFont typeface="Arial" panose="020B0604020202020204" pitchFamily="34" charset="0"/>
              <a:buChar char="–"/>
              <a:defRPr/>
            </a:lvl8pPr>
            <a:lvl9pPr marL="1204913" indent="-179388">
              <a:buFont typeface="Arial" panose="020B0604020202020204" pitchFamily="34" charset="0"/>
              <a:buChar char="•"/>
              <a:defRPr/>
            </a:lvl9pPr>
          </a:lstStyle>
          <a:p>
            <a:pPr lvl="0"/>
            <a:r>
              <a:rPr lang="en-US" dirty="0"/>
              <a:t>Header</a:t>
            </a:r>
          </a:p>
          <a:p>
            <a:pPr lvl="1"/>
            <a:r>
              <a:rPr lang="en-US" dirty="0"/>
              <a:t>Body text</a:t>
            </a:r>
          </a:p>
          <a:p>
            <a:pPr lvl="2"/>
            <a:r>
              <a:rPr lang="en-US" dirty="0"/>
              <a:t>First-level bullet</a:t>
            </a:r>
          </a:p>
          <a:p>
            <a:pPr lvl="3"/>
            <a:r>
              <a:rPr lang="en-US" dirty="0"/>
              <a:t>Second-level bullet</a:t>
            </a:r>
          </a:p>
          <a:p>
            <a:pPr lvl="4"/>
            <a:r>
              <a:rPr lang="en-US" dirty="0"/>
              <a:t>Third-level bullet</a:t>
            </a:r>
          </a:p>
          <a:p>
            <a:pPr lvl="5"/>
            <a:r>
              <a:rPr lang="en-US" dirty="0"/>
              <a:t>Fourth-level bullet</a:t>
            </a:r>
          </a:p>
          <a:p>
            <a:pPr lvl="6"/>
            <a:r>
              <a:rPr lang="en-US" dirty="0"/>
              <a:t>Fifth-level bullet</a:t>
            </a:r>
          </a:p>
          <a:p>
            <a:pPr lvl="7"/>
            <a:r>
              <a:rPr lang="en-US" dirty="0"/>
              <a:t>Sixth-level bullet</a:t>
            </a:r>
          </a:p>
          <a:p>
            <a:pPr lvl="8"/>
            <a:r>
              <a:rPr lang="en-US" dirty="0"/>
              <a:t>Seventh-level bullet</a:t>
            </a:r>
          </a:p>
        </p:txBody>
      </p:sp>
    </p:spTree>
    <p:extLst>
      <p:ext uri="{BB962C8B-B14F-4D97-AF65-F5344CB8AC3E}">
        <p14:creationId xmlns:p14="http://schemas.microsoft.com/office/powerpoint/2010/main" val="3442427137"/>
      </p:ext>
    </p:extLst>
  </p:cSld>
  <p:clrMapOvr>
    <a:masterClrMapping/>
  </p:clrMapOvr>
  <p:extLst>
    <p:ext uri="{DCECCB84-F9BA-43D5-87BE-67443E8EF086}">
      <p15:sldGuideLst xmlns:p15="http://schemas.microsoft.com/office/powerpoint/2012/main">
        <p15:guide id="1" orient="horz" pos="3984">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ontent without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57929" y="649224"/>
            <a:ext cx="9667726" cy="713232"/>
          </a:xfrm>
        </p:spPr>
        <p:txBody>
          <a:bodyPr/>
          <a:lstStyle>
            <a:lvl1pPr>
              <a:defRPr>
                <a:solidFill>
                  <a:schemeClr val="tx2"/>
                </a:solidFill>
              </a:defRPr>
            </a:lvl1pPr>
          </a:lstStyle>
          <a:p>
            <a:r>
              <a:rPr lang="en-US" dirty="0"/>
              <a:t>Title and content without header layout — add title here</a:t>
            </a:r>
          </a:p>
        </p:txBody>
      </p:sp>
      <p:sp>
        <p:nvSpPr>
          <p:cNvPr id="5" name="Content Placeholder 4">
            <a:extLst>
              <a:ext uri="{FF2B5EF4-FFF2-40B4-BE49-F238E27FC236}">
                <a16:creationId xmlns:a16="http://schemas.microsoft.com/office/drawing/2014/main" id="{977DF5FE-2F16-48B6-B4AD-1B3D50B9ABC0}"/>
              </a:ext>
            </a:extLst>
          </p:cNvPr>
          <p:cNvSpPr>
            <a:spLocks noGrp="1"/>
          </p:cNvSpPr>
          <p:nvPr>
            <p:ph sz="quarter" idx="10" hasCustomPrompt="1"/>
          </p:nvPr>
        </p:nvSpPr>
        <p:spPr>
          <a:xfrm>
            <a:off x="570062" y="1771650"/>
            <a:ext cx="8742619" cy="3981450"/>
          </a:xfrm>
        </p:spPr>
        <p:txBody>
          <a:bodyPr/>
          <a:lstStyle>
            <a:lvl1pPr>
              <a:defRPr/>
            </a:lvl1pPr>
            <a:lvl2pPr>
              <a:defRPr/>
            </a:lvl2pPr>
            <a:lvl3pPr>
              <a:defRPr/>
            </a:lvl3pPr>
            <a:lvl4pPr>
              <a:defRPr/>
            </a:lvl4pPr>
            <a:lvl5pPr>
              <a:defRPr/>
            </a:lvl5pPr>
            <a:lvl6pPr>
              <a:defRPr/>
            </a:lvl6pPr>
            <a:lvl7pPr>
              <a:defRPr/>
            </a:lvl7pPr>
            <a:lvl9pPr>
              <a:defRPr/>
            </a:lvl9pPr>
          </a:lstStyle>
          <a:p>
            <a:pPr lvl="0"/>
            <a:r>
              <a:rPr lang="en-US" dirty="0"/>
              <a:t>Body text</a:t>
            </a:r>
          </a:p>
          <a:p>
            <a:pPr lvl="1"/>
            <a:r>
              <a:rPr lang="en-US" dirty="0"/>
              <a:t>First-level bullet</a:t>
            </a:r>
          </a:p>
          <a:p>
            <a:pPr lvl="2"/>
            <a:r>
              <a:rPr lang="en-US" dirty="0"/>
              <a:t>Second-level bullet</a:t>
            </a:r>
          </a:p>
          <a:p>
            <a:pPr lvl="3"/>
            <a:r>
              <a:rPr lang="en-US" dirty="0"/>
              <a:t>Third-level bullet</a:t>
            </a:r>
          </a:p>
          <a:p>
            <a:pPr lvl="4"/>
            <a:r>
              <a:rPr lang="en-US" dirty="0"/>
              <a:t>Fourth-level bullet</a:t>
            </a:r>
          </a:p>
          <a:p>
            <a:pPr lvl="5"/>
            <a:r>
              <a:rPr lang="en-US" dirty="0"/>
              <a:t>Fifth-level bullet</a:t>
            </a:r>
          </a:p>
          <a:p>
            <a:pPr lvl="6"/>
            <a:r>
              <a:rPr lang="en-US" dirty="0"/>
              <a:t>Sixth-level bullet</a:t>
            </a:r>
          </a:p>
          <a:p>
            <a:pPr lvl="7"/>
            <a:r>
              <a:rPr lang="en-US" dirty="0"/>
              <a:t>Seventh-level bullet</a:t>
            </a:r>
          </a:p>
          <a:p>
            <a:pPr lvl="8"/>
            <a:r>
              <a:rPr lang="en-US" dirty="0"/>
              <a:t>Eighth-level bullet</a:t>
            </a:r>
          </a:p>
        </p:txBody>
      </p:sp>
    </p:spTree>
    <p:extLst>
      <p:ext uri="{BB962C8B-B14F-4D97-AF65-F5344CB8AC3E}">
        <p14:creationId xmlns:p14="http://schemas.microsoft.com/office/powerpoint/2010/main" val="2604449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CF6C1-6799-4B49-835A-7E74E436329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6DE00E1-BDCE-4AB4-BEFC-04002230DF2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606784-49B3-4584-9B2D-F5CCD1C23C7D}"/>
              </a:ext>
            </a:extLst>
          </p:cNvPr>
          <p:cNvSpPr>
            <a:spLocks noGrp="1"/>
          </p:cNvSpPr>
          <p:nvPr>
            <p:ph type="dt" sz="half" idx="10"/>
          </p:nvPr>
        </p:nvSpPr>
        <p:spPr/>
        <p:txBody>
          <a:bodyPr/>
          <a:lstStyle/>
          <a:p>
            <a:fld id="{3537996B-B00A-4317-A6BF-2E36616D7D08}" type="datetimeFigureOut">
              <a:rPr lang="en-US" smtClean="0"/>
              <a:t>11/5/2021</a:t>
            </a:fld>
            <a:endParaRPr lang="en-US"/>
          </a:p>
        </p:txBody>
      </p:sp>
      <p:sp>
        <p:nvSpPr>
          <p:cNvPr id="5" name="Footer Placeholder 4">
            <a:extLst>
              <a:ext uri="{FF2B5EF4-FFF2-40B4-BE49-F238E27FC236}">
                <a16:creationId xmlns:a16="http://schemas.microsoft.com/office/drawing/2014/main" id="{17F81B69-0F8A-4928-9A2E-83B3CC698D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60811E-8847-4C5F-BFD0-F9D6FBCBF489}"/>
              </a:ext>
            </a:extLst>
          </p:cNvPr>
          <p:cNvSpPr>
            <a:spLocks noGrp="1"/>
          </p:cNvSpPr>
          <p:nvPr>
            <p:ph type="sldNum" sz="quarter" idx="12"/>
          </p:nvPr>
        </p:nvSpPr>
        <p:spPr/>
        <p:txBody>
          <a:bodyPr/>
          <a:lstStyle/>
          <a:p>
            <a:fld id="{05E331FF-0DB4-4E15-AFE9-BE9E8D929867}" type="slidenum">
              <a:rPr lang="en-US" smtClean="0"/>
              <a:t>‹#›</a:t>
            </a:fld>
            <a:endParaRPr lang="en-US"/>
          </a:p>
        </p:txBody>
      </p:sp>
    </p:spTree>
    <p:extLst>
      <p:ext uri="{BB962C8B-B14F-4D97-AF65-F5344CB8AC3E}">
        <p14:creationId xmlns:p14="http://schemas.microsoft.com/office/powerpoint/2010/main" val="29381700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57929" y="649224"/>
            <a:ext cx="9667726" cy="713232"/>
          </a:xfrm>
        </p:spPr>
        <p:txBody>
          <a:bodyPr/>
          <a:lstStyle>
            <a:lvl1pPr>
              <a:defRPr/>
            </a:lvl1pPr>
          </a:lstStyle>
          <a:p>
            <a:r>
              <a:rPr lang="en-US" dirty="0"/>
              <a:t>Two column layout — add sentence case title here</a:t>
            </a:r>
          </a:p>
        </p:txBody>
      </p:sp>
      <p:sp>
        <p:nvSpPr>
          <p:cNvPr id="7" name="Content Placeholder 2">
            <a:extLst>
              <a:ext uri="{FF2B5EF4-FFF2-40B4-BE49-F238E27FC236}">
                <a16:creationId xmlns:a16="http://schemas.microsoft.com/office/drawing/2014/main" id="{9AC55CAB-17A7-424F-9F54-62117FE09905}"/>
              </a:ext>
            </a:extLst>
          </p:cNvPr>
          <p:cNvSpPr>
            <a:spLocks noGrp="1"/>
          </p:cNvSpPr>
          <p:nvPr>
            <p:ph sz="quarter" idx="10" hasCustomPrompt="1"/>
          </p:nvPr>
        </p:nvSpPr>
        <p:spPr>
          <a:xfrm>
            <a:off x="570061" y="1771650"/>
            <a:ext cx="5030510" cy="3981450"/>
          </a:xfrm>
        </p:spPr>
        <p:txBody>
          <a:bodyPr/>
          <a:lstStyle>
            <a:lvl1pPr>
              <a:defRPr sz="2000" b="1"/>
            </a:lvl1pPr>
            <a:lvl2pPr marL="0" indent="0">
              <a:buNone/>
              <a:defRPr/>
            </a:lvl2pPr>
            <a:lvl3pPr marL="166688" indent="-166688">
              <a:buFont typeface="Arial" panose="020B0604020202020204" pitchFamily="34" charset="0"/>
              <a:buChar char="•"/>
              <a:defRPr/>
            </a:lvl3pPr>
            <a:lvl4pPr marL="346075" indent="-179388">
              <a:buFont typeface="Arial" panose="020B0604020202020204" pitchFamily="34" charset="0"/>
              <a:buChar char="–"/>
              <a:defRPr/>
            </a:lvl4pPr>
            <a:lvl5pPr marL="512763" indent="-166688">
              <a:buFont typeface="Arial" panose="020B0604020202020204" pitchFamily="34" charset="0"/>
              <a:buChar char="•"/>
              <a:defRPr/>
            </a:lvl5pPr>
            <a:lvl6pPr marL="692150" indent="-179388">
              <a:buFont typeface="Arial" panose="020B0604020202020204" pitchFamily="34" charset="0"/>
              <a:buChar char="–"/>
              <a:defRPr/>
            </a:lvl6pPr>
            <a:lvl7pPr marL="692150" indent="0">
              <a:buFont typeface="Arial" panose="020B0604020202020204" pitchFamily="34" charset="0"/>
              <a:buNone/>
              <a:defRPr/>
            </a:lvl7pPr>
            <a:lvl8pPr marL="1025525" indent="-166688">
              <a:buFont typeface="Arial" panose="020B0604020202020204" pitchFamily="34" charset="0"/>
              <a:buChar char="–"/>
              <a:defRPr/>
            </a:lvl8pPr>
            <a:lvl9pPr marL="1204913" indent="-179388">
              <a:buFont typeface="Arial" panose="020B0604020202020204" pitchFamily="34" charset="0"/>
              <a:buChar char="•"/>
              <a:defRPr/>
            </a:lvl9pPr>
          </a:lstStyle>
          <a:p>
            <a:pPr lvl="0"/>
            <a:r>
              <a:rPr lang="en-US" dirty="0"/>
              <a:t>Header</a:t>
            </a:r>
          </a:p>
          <a:p>
            <a:pPr lvl="1"/>
            <a:r>
              <a:rPr lang="en-US" dirty="0"/>
              <a:t>Body text</a:t>
            </a:r>
          </a:p>
          <a:p>
            <a:pPr lvl="2"/>
            <a:r>
              <a:rPr lang="en-US" dirty="0"/>
              <a:t>First-level bullet</a:t>
            </a:r>
          </a:p>
          <a:p>
            <a:pPr lvl="3"/>
            <a:r>
              <a:rPr lang="en-US" dirty="0"/>
              <a:t>Second-level bullet</a:t>
            </a:r>
          </a:p>
          <a:p>
            <a:pPr lvl="4"/>
            <a:r>
              <a:rPr lang="en-US" dirty="0"/>
              <a:t>Third-level bullet</a:t>
            </a:r>
          </a:p>
          <a:p>
            <a:pPr lvl="5"/>
            <a:r>
              <a:rPr lang="en-US" dirty="0"/>
              <a:t>Fourth-level bullet</a:t>
            </a:r>
          </a:p>
        </p:txBody>
      </p:sp>
      <p:sp>
        <p:nvSpPr>
          <p:cNvPr id="8" name="Content Placeholder 2">
            <a:extLst>
              <a:ext uri="{FF2B5EF4-FFF2-40B4-BE49-F238E27FC236}">
                <a16:creationId xmlns:a16="http://schemas.microsoft.com/office/drawing/2014/main" id="{389F6773-F1D4-4DCC-80D0-99EA51186986}"/>
              </a:ext>
            </a:extLst>
          </p:cNvPr>
          <p:cNvSpPr>
            <a:spLocks noGrp="1"/>
          </p:cNvSpPr>
          <p:nvPr>
            <p:ph sz="quarter" idx="17" hasCustomPrompt="1"/>
          </p:nvPr>
        </p:nvSpPr>
        <p:spPr>
          <a:xfrm>
            <a:off x="6393320" y="1771650"/>
            <a:ext cx="5030510" cy="3981450"/>
          </a:xfrm>
        </p:spPr>
        <p:txBody>
          <a:bodyPr/>
          <a:lstStyle>
            <a:lvl1pPr>
              <a:defRPr sz="2000" b="1"/>
            </a:lvl1pPr>
            <a:lvl2pPr marL="0" indent="0">
              <a:buNone/>
              <a:defRPr/>
            </a:lvl2pPr>
            <a:lvl3pPr marL="166688" indent="-166688">
              <a:buFont typeface="Arial" panose="020B0604020202020204" pitchFamily="34" charset="0"/>
              <a:buChar char="•"/>
              <a:defRPr/>
            </a:lvl3pPr>
            <a:lvl4pPr marL="346075" indent="-179388">
              <a:buFont typeface="Arial" panose="020B0604020202020204" pitchFamily="34" charset="0"/>
              <a:buChar char="–"/>
              <a:defRPr/>
            </a:lvl4pPr>
            <a:lvl5pPr marL="512763" indent="-166688">
              <a:buFont typeface="Arial" panose="020B0604020202020204" pitchFamily="34" charset="0"/>
              <a:buChar char="•"/>
              <a:defRPr/>
            </a:lvl5pPr>
            <a:lvl6pPr marL="692150" indent="-179388">
              <a:buFont typeface="Arial" panose="020B0604020202020204" pitchFamily="34" charset="0"/>
              <a:buChar char="–"/>
              <a:defRPr/>
            </a:lvl6pPr>
            <a:lvl7pPr marL="692150" indent="0">
              <a:buFont typeface="Arial" panose="020B0604020202020204" pitchFamily="34" charset="0"/>
              <a:buNone/>
              <a:defRPr/>
            </a:lvl7pPr>
            <a:lvl8pPr marL="1025525" indent="-166688">
              <a:buFont typeface="Arial" panose="020B0604020202020204" pitchFamily="34" charset="0"/>
              <a:buChar char="–"/>
              <a:defRPr/>
            </a:lvl8pPr>
            <a:lvl9pPr marL="1204913" indent="-179388">
              <a:buFont typeface="Arial" panose="020B0604020202020204" pitchFamily="34" charset="0"/>
              <a:buChar char="•"/>
              <a:defRPr/>
            </a:lvl9pPr>
          </a:lstStyle>
          <a:p>
            <a:pPr lvl="0"/>
            <a:r>
              <a:rPr lang="en-US" dirty="0"/>
              <a:t>Header</a:t>
            </a:r>
          </a:p>
          <a:p>
            <a:pPr lvl="1"/>
            <a:r>
              <a:rPr lang="en-US" dirty="0"/>
              <a:t>Body text</a:t>
            </a:r>
          </a:p>
          <a:p>
            <a:pPr lvl="2"/>
            <a:r>
              <a:rPr lang="en-US" dirty="0"/>
              <a:t>First-level bullet</a:t>
            </a:r>
          </a:p>
          <a:p>
            <a:pPr lvl="3"/>
            <a:r>
              <a:rPr lang="en-US" dirty="0"/>
              <a:t>Second-level bullet</a:t>
            </a:r>
          </a:p>
          <a:p>
            <a:pPr lvl="4"/>
            <a:r>
              <a:rPr lang="en-US" dirty="0"/>
              <a:t>Third-level bullet</a:t>
            </a:r>
          </a:p>
          <a:p>
            <a:pPr lvl="5"/>
            <a:r>
              <a:rPr lang="en-US" dirty="0"/>
              <a:t>Fourth-level bullet</a:t>
            </a:r>
          </a:p>
        </p:txBody>
      </p:sp>
    </p:spTree>
    <p:extLst>
      <p:ext uri="{BB962C8B-B14F-4D97-AF65-F5344CB8AC3E}">
        <p14:creationId xmlns:p14="http://schemas.microsoft.com/office/powerpoint/2010/main" val="7108077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CC1C52A3-5EA9-485E-AFEF-DEE8047C0D06}"/>
              </a:ext>
            </a:extLst>
          </p:cNvPr>
          <p:cNvSpPr>
            <a:spLocks noGrp="1"/>
          </p:cNvSpPr>
          <p:nvPr>
            <p:ph sz="quarter" idx="10" hasCustomPrompt="1"/>
          </p:nvPr>
        </p:nvSpPr>
        <p:spPr>
          <a:xfrm>
            <a:off x="570062" y="1771650"/>
            <a:ext cx="3467448" cy="3981450"/>
          </a:xfrm>
        </p:spPr>
        <p:txBody>
          <a:bodyPr/>
          <a:lstStyle>
            <a:lvl1pPr>
              <a:defRPr sz="2000" b="1"/>
            </a:lvl1pPr>
            <a:lvl2pPr marL="0" indent="0">
              <a:buNone/>
              <a:defRPr/>
            </a:lvl2pPr>
            <a:lvl3pPr marL="166688" indent="-166688">
              <a:buFont typeface="Arial" panose="020B0604020202020204" pitchFamily="34" charset="0"/>
              <a:buChar char="•"/>
              <a:defRPr/>
            </a:lvl3pPr>
            <a:lvl4pPr marL="346075" indent="-179388">
              <a:buFont typeface="Arial" panose="020B0604020202020204" pitchFamily="34" charset="0"/>
              <a:buChar char="–"/>
              <a:defRPr/>
            </a:lvl4pPr>
            <a:lvl5pPr marL="512763" indent="-166688">
              <a:buFont typeface="Arial" panose="020B0604020202020204" pitchFamily="34" charset="0"/>
              <a:buChar char="•"/>
              <a:defRPr/>
            </a:lvl5pPr>
            <a:lvl6pPr marL="692150" indent="-179388">
              <a:buFont typeface="Arial" panose="020B0604020202020204" pitchFamily="34" charset="0"/>
              <a:buChar char="–"/>
              <a:defRPr/>
            </a:lvl6pPr>
            <a:lvl7pPr marL="692150" indent="0">
              <a:buFont typeface="Arial" panose="020B0604020202020204" pitchFamily="34" charset="0"/>
              <a:buNone/>
              <a:defRPr/>
            </a:lvl7pPr>
            <a:lvl8pPr marL="1025525" indent="-166688">
              <a:buFont typeface="Arial" panose="020B0604020202020204" pitchFamily="34" charset="0"/>
              <a:buChar char="–"/>
              <a:defRPr/>
            </a:lvl8pPr>
            <a:lvl9pPr marL="1204913" indent="-179388">
              <a:buFont typeface="Arial" panose="020B0604020202020204" pitchFamily="34" charset="0"/>
              <a:buChar char="•"/>
              <a:defRPr/>
            </a:lvl9pPr>
          </a:lstStyle>
          <a:p>
            <a:pPr lvl="0"/>
            <a:r>
              <a:rPr lang="en-US" dirty="0"/>
              <a:t>Header</a:t>
            </a:r>
          </a:p>
          <a:p>
            <a:pPr lvl="1"/>
            <a:r>
              <a:rPr lang="en-US" dirty="0"/>
              <a:t>Body text</a:t>
            </a:r>
          </a:p>
          <a:p>
            <a:pPr lvl="2"/>
            <a:r>
              <a:rPr lang="en-US" dirty="0"/>
              <a:t>First-level bullet</a:t>
            </a:r>
          </a:p>
          <a:p>
            <a:pPr lvl="3"/>
            <a:r>
              <a:rPr lang="en-US" dirty="0"/>
              <a:t>Second-level bullet</a:t>
            </a:r>
          </a:p>
          <a:p>
            <a:pPr lvl="4"/>
            <a:r>
              <a:rPr lang="en-US" dirty="0"/>
              <a:t>Third-level bullet</a:t>
            </a:r>
          </a:p>
          <a:p>
            <a:pPr lvl="5"/>
            <a:r>
              <a:rPr lang="en-US" dirty="0"/>
              <a:t>Fourth-level bullet</a:t>
            </a:r>
          </a:p>
        </p:txBody>
      </p:sp>
      <p:sp>
        <p:nvSpPr>
          <p:cNvPr id="2" name="Title 1"/>
          <p:cNvSpPr>
            <a:spLocks noGrp="1"/>
          </p:cNvSpPr>
          <p:nvPr>
            <p:ph type="title" hasCustomPrompt="1"/>
          </p:nvPr>
        </p:nvSpPr>
        <p:spPr>
          <a:xfrm>
            <a:off x="557929" y="649224"/>
            <a:ext cx="9667726" cy="713232"/>
          </a:xfrm>
        </p:spPr>
        <p:txBody>
          <a:bodyPr/>
          <a:lstStyle>
            <a:lvl1pPr>
              <a:defRPr>
                <a:solidFill>
                  <a:schemeClr val="tx2"/>
                </a:solidFill>
              </a:defRPr>
            </a:lvl1pPr>
          </a:lstStyle>
          <a:p>
            <a:r>
              <a:rPr lang="en-US" dirty="0"/>
              <a:t>Three column layout — add sentence case title here</a:t>
            </a:r>
          </a:p>
        </p:txBody>
      </p:sp>
      <p:sp>
        <p:nvSpPr>
          <p:cNvPr id="9" name="Content Placeholder 2">
            <a:extLst>
              <a:ext uri="{FF2B5EF4-FFF2-40B4-BE49-F238E27FC236}">
                <a16:creationId xmlns:a16="http://schemas.microsoft.com/office/drawing/2014/main" id="{FBC442BE-03CA-4067-976C-A01C211DB3DD}"/>
              </a:ext>
            </a:extLst>
          </p:cNvPr>
          <p:cNvSpPr>
            <a:spLocks noGrp="1"/>
          </p:cNvSpPr>
          <p:nvPr>
            <p:ph sz="quarter" idx="11" hasCustomPrompt="1"/>
          </p:nvPr>
        </p:nvSpPr>
        <p:spPr>
          <a:xfrm>
            <a:off x="4362275" y="1771650"/>
            <a:ext cx="3467448" cy="3981450"/>
          </a:xfrm>
        </p:spPr>
        <p:txBody>
          <a:bodyPr/>
          <a:lstStyle>
            <a:lvl1pPr>
              <a:defRPr sz="2000" b="1"/>
            </a:lvl1pPr>
            <a:lvl2pPr marL="0" indent="0">
              <a:buNone/>
              <a:defRPr/>
            </a:lvl2pPr>
            <a:lvl3pPr marL="166688" indent="-166688">
              <a:buFont typeface="Arial" panose="020B0604020202020204" pitchFamily="34" charset="0"/>
              <a:buChar char="•"/>
              <a:defRPr/>
            </a:lvl3pPr>
            <a:lvl4pPr marL="346075" indent="-179388">
              <a:buFont typeface="Arial" panose="020B0604020202020204" pitchFamily="34" charset="0"/>
              <a:buChar char="–"/>
              <a:defRPr/>
            </a:lvl4pPr>
            <a:lvl5pPr marL="512763" indent="-166688">
              <a:buFont typeface="Arial" panose="020B0604020202020204" pitchFamily="34" charset="0"/>
              <a:buChar char="•"/>
              <a:defRPr/>
            </a:lvl5pPr>
            <a:lvl6pPr marL="692150" indent="-179388">
              <a:buFont typeface="Arial" panose="020B0604020202020204" pitchFamily="34" charset="0"/>
              <a:buChar char="–"/>
              <a:defRPr/>
            </a:lvl6pPr>
            <a:lvl7pPr marL="692150" indent="0">
              <a:buFont typeface="Arial" panose="020B0604020202020204" pitchFamily="34" charset="0"/>
              <a:buNone/>
              <a:defRPr/>
            </a:lvl7pPr>
            <a:lvl8pPr marL="1025525" indent="-166688">
              <a:buFont typeface="Arial" panose="020B0604020202020204" pitchFamily="34" charset="0"/>
              <a:buChar char="–"/>
              <a:defRPr/>
            </a:lvl8pPr>
            <a:lvl9pPr marL="1204913" indent="-179388">
              <a:buFont typeface="Arial" panose="020B0604020202020204" pitchFamily="34" charset="0"/>
              <a:buChar char="•"/>
              <a:defRPr/>
            </a:lvl9pPr>
          </a:lstStyle>
          <a:p>
            <a:pPr lvl="0"/>
            <a:r>
              <a:rPr lang="en-US" dirty="0"/>
              <a:t>Header</a:t>
            </a:r>
          </a:p>
          <a:p>
            <a:pPr lvl="1"/>
            <a:r>
              <a:rPr lang="en-US" dirty="0"/>
              <a:t>Body text</a:t>
            </a:r>
          </a:p>
          <a:p>
            <a:pPr lvl="2"/>
            <a:r>
              <a:rPr lang="en-US" dirty="0"/>
              <a:t>First-level bullet</a:t>
            </a:r>
          </a:p>
          <a:p>
            <a:pPr lvl="3"/>
            <a:r>
              <a:rPr lang="en-US" dirty="0"/>
              <a:t>Second-level bullet</a:t>
            </a:r>
          </a:p>
          <a:p>
            <a:pPr lvl="4"/>
            <a:r>
              <a:rPr lang="en-US" dirty="0"/>
              <a:t>Third-level bullet</a:t>
            </a:r>
          </a:p>
          <a:p>
            <a:pPr lvl="5"/>
            <a:r>
              <a:rPr lang="en-US" dirty="0"/>
              <a:t>Fourth-level bullet</a:t>
            </a:r>
          </a:p>
        </p:txBody>
      </p:sp>
      <p:sp>
        <p:nvSpPr>
          <p:cNvPr id="11" name="Content Placeholder 2">
            <a:extLst>
              <a:ext uri="{FF2B5EF4-FFF2-40B4-BE49-F238E27FC236}">
                <a16:creationId xmlns:a16="http://schemas.microsoft.com/office/drawing/2014/main" id="{A50BC2F1-E0A5-4127-9972-E1F020F31209}"/>
              </a:ext>
            </a:extLst>
          </p:cNvPr>
          <p:cNvSpPr>
            <a:spLocks noGrp="1"/>
          </p:cNvSpPr>
          <p:nvPr>
            <p:ph sz="quarter" idx="12" hasCustomPrompt="1"/>
          </p:nvPr>
        </p:nvSpPr>
        <p:spPr>
          <a:xfrm>
            <a:off x="8154489" y="1771650"/>
            <a:ext cx="3467448" cy="3981450"/>
          </a:xfrm>
        </p:spPr>
        <p:txBody>
          <a:bodyPr/>
          <a:lstStyle>
            <a:lvl1pPr>
              <a:defRPr sz="2000" b="1"/>
            </a:lvl1pPr>
            <a:lvl2pPr marL="0" indent="0">
              <a:buNone/>
              <a:defRPr/>
            </a:lvl2pPr>
            <a:lvl3pPr marL="166688" indent="-166688">
              <a:buFont typeface="Arial" panose="020B0604020202020204" pitchFamily="34" charset="0"/>
              <a:buChar char="•"/>
              <a:defRPr/>
            </a:lvl3pPr>
            <a:lvl4pPr marL="346075" indent="-179388">
              <a:buFont typeface="Arial" panose="020B0604020202020204" pitchFamily="34" charset="0"/>
              <a:buChar char="–"/>
              <a:defRPr/>
            </a:lvl4pPr>
            <a:lvl5pPr marL="512763" indent="-166688">
              <a:buFont typeface="Arial" panose="020B0604020202020204" pitchFamily="34" charset="0"/>
              <a:buChar char="•"/>
              <a:defRPr/>
            </a:lvl5pPr>
            <a:lvl6pPr marL="692150" indent="-179388">
              <a:buFont typeface="Arial" panose="020B0604020202020204" pitchFamily="34" charset="0"/>
              <a:buChar char="–"/>
              <a:defRPr/>
            </a:lvl6pPr>
            <a:lvl7pPr marL="692150" indent="0">
              <a:buFont typeface="Arial" panose="020B0604020202020204" pitchFamily="34" charset="0"/>
              <a:buNone/>
              <a:defRPr/>
            </a:lvl7pPr>
            <a:lvl8pPr marL="1025525" indent="-166688">
              <a:buFont typeface="Arial" panose="020B0604020202020204" pitchFamily="34" charset="0"/>
              <a:buChar char="–"/>
              <a:defRPr/>
            </a:lvl8pPr>
            <a:lvl9pPr marL="1204913" indent="-179388">
              <a:buFont typeface="Arial" panose="020B0604020202020204" pitchFamily="34" charset="0"/>
              <a:buChar char="•"/>
              <a:defRPr/>
            </a:lvl9pPr>
          </a:lstStyle>
          <a:p>
            <a:pPr lvl="0"/>
            <a:r>
              <a:rPr lang="en-US" dirty="0"/>
              <a:t>Header</a:t>
            </a:r>
          </a:p>
          <a:p>
            <a:pPr lvl="1"/>
            <a:r>
              <a:rPr lang="en-US" dirty="0"/>
              <a:t>Body text</a:t>
            </a:r>
          </a:p>
          <a:p>
            <a:pPr lvl="2"/>
            <a:r>
              <a:rPr lang="en-US" dirty="0"/>
              <a:t>First-level bullet</a:t>
            </a:r>
          </a:p>
          <a:p>
            <a:pPr lvl="3"/>
            <a:r>
              <a:rPr lang="en-US" dirty="0"/>
              <a:t>Second-level bullet</a:t>
            </a:r>
          </a:p>
          <a:p>
            <a:pPr lvl="4"/>
            <a:r>
              <a:rPr lang="en-US" dirty="0"/>
              <a:t>Third-level bullet</a:t>
            </a:r>
          </a:p>
          <a:p>
            <a:pPr lvl="5"/>
            <a:r>
              <a:rPr lang="en-US" dirty="0"/>
              <a:t>Fourth-level bullet</a:t>
            </a:r>
          </a:p>
        </p:txBody>
      </p:sp>
    </p:spTree>
    <p:extLst>
      <p:ext uri="{BB962C8B-B14F-4D97-AF65-F5344CB8AC3E}">
        <p14:creationId xmlns:p14="http://schemas.microsoft.com/office/powerpoint/2010/main" val="24040901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57929" y="649224"/>
            <a:ext cx="9667726" cy="713232"/>
          </a:xfrm>
        </p:spPr>
        <p:txBody>
          <a:bodyPr/>
          <a:lstStyle>
            <a:lvl1pPr>
              <a:defRPr>
                <a:solidFill>
                  <a:schemeClr val="tx2"/>
                </a:solidFill>
              </a:defRPr>
            </a:lvl1pPr>
          </a:lstStyle>
          <a:p>
            <a:r>
              <a:rPr lang="en-US" dirty="0"/>
              <a:t>Four column layout — add sentence case title here</a:t>
            </a:r>
          </a:p>
        </p:txBody>
      </p:sp>
      <p:sp>
        <p:nvSpPr>
          <p:cNvPr id="8" name="Content Placeholder 2">
            <a:extLst>
              <a:ext uri="{FF2B5EF4-FFF2-40B4-BE49-F238E27FC236}">
                <a16:creationId xmlns:a16="http://schemas.microsoft.com/office/drawing/2014/main" id="{39DA773E-1A9C-49A8-82DD-B6B321015B02}"/>
              </a:ext>
            </a:extLst>
          </p:cNvPr>
          <p:cNvSpPr>
            <a:spLocks noGrp="1"/>
          </p:cNvSpPr>
          <p:nvPr>
            <p:ph sz="quarter" idx="10" hasCustomPrompt="1"/>
          </p:nvPr>
        </p:nvSpPr>
        <p:spPr>
          <a:xfrm>
            <a:off x="570061" y="1771650"/>
            <a:ext cx="2506109" cy="3981450"/>
          </a:xfrm>
        </p:spPr>
        <p:txBody>
          <a:bodyPr/>
          <a:lstStyle>
            <a:lvl1pPr>
              <a:defRPr sz="2000" b="1"/>
            </a:lvl1pPr>
            <a:lvl2pPr marL="0" indent="0">
              <a:buNone/>
              <a:defRPr/>
            </a:lvl2pPr>
            <a:lvl3pPr marL="166688" indent="-166688">
              <a:buFont typeface="Arial" panose="020B0604020202020204" pitchFamily="34" charset="0"/>
              <a:buChar char="•"/>
              <a:defRPr/>
            </a:lvl3pPr>
            <a:lvl4pPr marL="346075" indent="-179388">
              <a:buFont typeface="Arial" panose="020B0604020202020204" pitchFamily="34" charset="0"/>
              <a:buChar char="–"/>
              <a:defRPr/>
            </a:lvl4pPr>
            <a:lvl5pPr marL="512763" indent="-166688">
              <a:buFont typeface="Arial" panose="020B0604020202020204" pitchFamily="34" charset="0"/>
              <a:buChar char="•"/>
              <a:defRPr/>
            </a:lvl5pPr>
            <a:lvl6pPr marL="692150" indent="-179388">
              <a:buFont typeface="Arial" panose="020B0604020202020204" pitchFamily="34" charset="0"/>
              <a:buChar char="–"/>
              <a:defRPr/>
            </a:lvl6pPr>
            <a:lvl7pPr marL="692150" indent="0">
              <a:buFont typeface="Arial" panose="020B0604020202020204" pitchFamily="34" charset="0"/>
              <a:buNone/>
              <a:defRPr/>
            </a:lvl7pPr>
            <a:lvl8pPr marL="1025525" indent="-166688">
              <a:buFont typeface="Arial" panose="020B0604020202020204" pitchFamily="34" charset="0"/>
              <a:buChar char="–"/>
              <a:defRPr/>
            </a:lvl8pPr>
            <a:lvl9pPr marL="1204913" indent="-179388">
              <a:buFont typeface="Arial" panose="020B0604020202020204" pitchFamily="34" charset="0"/>
              <a:buChar char="•"/>
              <a:defRPr/>
            </a:lvl9pPr>
          </a:lstStyle>
          <a:p>
            <a:pPr lvl="0"/>
            <a:r>
              <a:rPr lang="en-US" dirty="0"/>
              <a:t>Header</a:t>
            </a:r>
          </a:p>
          <a:p>
            <a:pPr lvl="1"/>
            <a:r>
              <a:rPr lang="en-US" dirty="0"/>
              <a:t>Body text</a:t>
            </a:r>
          </a:p>
          <a:p>
            <a:pPr lvl="2"/>
            <a:r>
              <a:rPr lang="en-US" dirty="0"/>
              <a:t>First-level bullet</a:t>
            </a:r>
          </a:p>
          <a:p>
            <a:pPr lvl="3"/>
            <a:r>
              <a:rPr lang="en-US" dirty="0"/>
              <a:t>Second-level bullet</a:t>
            </a:r>
          </a:p>
          <a:p>
            <a:pPr lvl="4"/>
            <a:r>
              <a:rPr lang="en-US" dirty="0"/>
              <a:t>Third-level bullet</a:t>
            </a:r>
          </a:p>
          <a:p>
            <a:pPr lvl="5"/>
            <a:r>
              <a:rPr lang="en-US" dirty="0"/>
              <a:t>Fourth-level bullet</a:t>
            </a:r>
          </a:p>
        </p:txBody>
      </p:sp>
      <p:sp>
        <p:nvSpPr>
          <p:cNvPr id="9" name="Content Placeholder 2">
            <a:extLst>
              <a:ext uri="{FF2B5EF4-FFF2-40B4-BE49-F238E27FC236}">
                <a16:creationId xmlns:a16="http://schemas.microsoft.com/office/drawing/2014/main" id="{5328A86F-8399-4292-B132-4237562A21D4}"/>
              </a:ext>
            </a:extLst>
          </p:cNvPr>
          <p:cNvSpPr>
            <a:spLocks noGrp="1"/>
          </p:cNvSpPr>
          <p:nvPr>
            <p:ph sz="quarter" idx="11" hasCustomPrompt="1"/>
          </p:nvPr>
        </p:nvSpPr>
        <p:spPr>
          <a:xfrm>
            <a:off x="3418651" y="1771650"/>
            <a:ext cx="2506109" cy="3981450"/>
          </a:xfrm>
        </p:spPr>
        <p:txBody>
          <a:bodyPr/>
          <a:lstStyle>
            <a:lvl1pPr>
              <a:defRPr sz="2000" b="1"/>
            </a:lvl1pPr>
            <a:lvl2pPr marL="0" indent="0">
              <a:buNone/>
              <a:defRPr/>
            </a:lvl2pPr>
            <a:lvl3pPr marL="166688" indent="-166688">
              <a:buFont typeface="Arial" panose="020B0604020202020204" pitchFamily="34" charset="0"/>
              <a:buChar char="•"/>
              <a:defRPr/>
            </a:lvl3pPr>
            <a:lvl4pPr marL="346075" indent="-179388">
              <a:buFont typeface="Arial" panose="020B0604020202020204" pitchFamily="34" charset="0"/>
              <a:buChar char="–"/>
              <a:defRPr/>
            </a:lvl4pPr>
            <a:lvl5pPr marL="512763" indent="-166688">
              <a:buFont typeface="Arial" panose="020B0604020202020204" pitchFamily="34" charset="0"/>
              <a:buChar char="•"/>
              <a:defRPr/>
            </a:lvl5pPr>
            <a:lvl6pPr marL="692150" indent="-179388">
              <a:buFont typeface="Arial" panose="020B0604020202020204" pitchFamily="34" charset="0"/>
              <a:buChar char="–"/>
              <a:defRPr/>
            </a:lvl6pPr>
            <a:lvl7pPr marL="692150" indent="0">
              <a:buFont typeface="Arial" panose="020B0604020202020204" pitchFamily="34" charset="0"/>
              <a:buNone/>
              <a:defRPr/>
            </a:lvl7pPr>
            <a:lvl8pPr marL="1025525" indent="-166688">
              <a:buFont typeface="Arial" panose="020B0604020202020204" pitchFamily="34" charset="0"/>
              <a:buChar char="–"/>
              <a:defRPr/>
            </a:lvl8pPr>
            <a:lvl9pPr marL="1204913" indent="-179388">
              <a:buFont typeface="Arial" panose="020B0604020202020204" pitchFamily="34" charset="0"/>
              <a:buChar char="•"/>
              <a:defRPr/>
            </a:lvl9pPr>
          </a:lstStyle>
          <a:p>
            <a:pPr lvl="0"/>
            <a:r>
              <a:rPr lang="en-US" dirty="0"/>
              <a:t>Header</a:t>
            </a:r>
          </a:p>
          <a:p>
            <a:pPr lvl="1"/>
            <a:r>
              <a:rPr lang="en-US" dirty="0"/>
              <a:t>Body text</a:t>
            </a:r>
          </a:p>
          <a:p>
            <a:pPr lvl="2"/>
            <a:r>
              <a:rPr lang="en-US" dirty="0"/>
              <a:t>First-level bullet</a:t>
            </a:r>
          </a:p>
          <a:p>
            <a:pPr lvl="3"/>
            <a:r>
              <a:rPr lang="en-US" dirty="0"/>
              <a:t>Second-level bullet</a:t>
            </a:r>
          </a:p>
          <a:p>
            <a:pPr lvl="4"/>
            <a:r>
              <a:rPr lang="en-US" dirty="0"/>
              <a:t>Third-level bullet</a:t>
            </a:r>
          </a:p>
          <a:p>
            <a:pPr lvl="5"/>
            <a:r>
              <a:rPr lang="en-US" dirty="0"/>
              <a:t>Fourth-level bullet</a:t>
            </a:r>
          </a:p>
        </p:txBody>
      </p:sp>
      <p:sp>
        <p:nvSpPr>
          <p:cNvPr id="11" name="Content Placeholder 2">
            <a:extLst>
              <a:ext uri="{FF2B5EF4-FFF2-40B4-BE49-F238E27FC236}">
                <a16:creationId xmlns:a16="http://schemas.microsoft.com/office/drawing/2014/main" id="{B8A1BCBE-2CBE-4948-AAE0-556CE1C22D0D}"/>
              </a:ext>
            </a:extLst>
          </p:cNvPr>
          <p:cNvSpPr>
            <a:spLocks noGrp="1"/>
          </p:cNvSpPr>
          <p:nvPr>
            <p:ph sz="quarter" idx="12" hasCustomPrompt="1"/>
          </p:nvPr>
        </p:nvSpPr>
        <p:spPr>
          <a:xfrm>
            <a:off x="6267241" y="1771650"/>
            <a:ext cx="2506109" cy="3981450"/>
          </a:xfrm>
        </p:spPr>
        <p:txBody>
          <a:bodyPr/>
          <a:lstStyle>
            <a:lvl1pPr>
              <a:defRPr sz="2000" b="1"/>
            </a:lvl1pPr>
            <a:lvl2pPr marL="0" indent="0">
              <a:buNone/>
              <a:defRPr/>
            </a:lvl2pPr>
            <a:lvl3pPr marL="166688" indent="-166688">
              <a:buFont typeface="Arial" panose="020B0604020202020204" pitchFamily="34" charset="0"/>
              <a:buChar char="•"/>
              <a:defRPr/>
            </a:lvl3pPr>
            <a:lvl4pPr marL="346075" indent="-179388">
              <a:buFont typeface="Arial" panose="020B0604020202020204" pitchFamily="34" charset="0"/>
              <a:buChar char="–"/>
              <a:defRPr/>
            </a:lvl4pPr>
            <a:lvl5pPr marL="512763" indent="-166688">
              <a:buFont typeface="Arial" panose="020B0604020202020204" pitchFamily="34" charset="0"/>
              <a:buChar char="•"/>
              <a:defRPr/>
            </a:lvl5pPr>
            <a:lvl6pPr marL="692150" indent="-179388">
              <a:buFont typeface="Arial" panose="020B0604020202020204" pitchFamily="34" charset="0"/>
              <a:buChar char="–"/>
              <a:defRPr/>
            </a:lvl6pPr>
            <a:lvl7pPr marL="692150" indent="0">
              <a:buFont typeface="Arial" panose="020B0604020202020204" pitchFamily="34" charset="0"/>
              <a:buNone/>
              <a:defRPr/>
            </a:lvl7pPr>
            <a:lvl8pPr marL="1025525" indent="-166688">
              <a:buFont typeface="Arial" panose="020B0604020202020204" pitchFamily="34" charset="0"/>
              <a:buChar char="–"/>
              <a:defRPr/>
            </a:lvl8pPr>
            <a:lvl9pPr marL="1204913" indent="-179388">
              <a:buFont typeface="Arial" panose="020B0604020202020204" pitchFamily="34" charset="0"/>
              <a:buChar char="•"/>
              <a:defRPr/>
            </a:lvl9pPr>
          </a:lstStyle>
          <a:p>
            <a:pPr lvl="0"/>
            <a:r>
              <a:rPr lang="en-US" dirty="0"/>
              <a:t>Header</a:t>
            </a:r>
          </a:p>
          <a:p>
            <a:pPr lvl="1"/>
            <a:r>
              <a:rPr lang="en-US" dirty="0"/>
              <a:t>Body text</a:t>
            </a:r>
          </a:p>
          <a:p>
            <a:pPr lvl="2"/>
            <a:r>
              <a:rPr lang="en-US" dirty="0"/>
              <a:t>First-level bullet</a:t>
            </a:r>
          </a:p>
          <a:p>
            <a:pPr lvl="3"/>
            <a:r>
              <a:rPr lang="en-US" dirty="0"/>
              <a:t>Second-level bullet</a:t>
            </a:r>
          </a:p>
          <a:p>
            <a:pPr lvl="4"/>
            <a:r>
              <a:rPr lang="en-US" dirty="0"/>
              <a:t>Third-level bullet</a:t>
            </a:r>
          </a:p>
          <a:p>
            <a:pPr lvl="5"/>
            <a:r>
              <a:rPr lang="en-US" dirty="0"/>
              <a:t>Fourth-level bullet</a:t>
            </a:r>
          </a:p>
        </p:txBody>
      </p:sp>
      <p:sp>
        <p:nvSpPr>
          <p:cNvPr id="13" name="Content Placeholder 2">
            <a:extLst>
              <a:ext uri="{FF2B5EF4-FFF2-40B4-BE49-F238E27FC236}">
                <a16:creationId xmlns:a16="http://schemas.microsoft.com/office/drawing/2014/main" id="{17335A8D-3159-45B7-95A8-683C99A6C7D6}"/>
              </a:ext>
            </a:extLst>
          </p:cNvPr>
          <p:cNvSpPr>
            <a:spLocks noGrp="1"/>
          </p:cNvSpPr>
          <p:nvPr>
            <p:ph sz="quarter" idx="13" hasCustomPrompt="1"/>
          </p:nvPr>
        </p:nvSpPr>
        <p:spPr>
          <a:xfrm>
            <a:off x="9115830" y="1771650"/>
            <a:ext cx="2506109" cy="3981450"/>
          </a:xfrm>
        </p:spPr>
        <p:txBody>
          <a:bodyPr/>
          <a:lstStyle>
            <a:lvl1pPr>
              <a:defRPr sz="2000" b="1"/>
            </a:lvl1pPr>
            <a:lvl2pPr marL="0" indent="0">
              <a:buNone/>
              <a:defRPr/>
            </a:lvl2pPr>
            <a:lvl3pPr marL="166688" indent="-166688">
              <a:buFont typeface="Arial" panose="020B0604020202020204" pitchFamily="34" charset="0"/>
              <a:buChar char="•"/>
              <a:defRPr/>
            </a:lvl3pPr>
            <a:lvl4pPr marL="346075" indent="-179388">
              <a:buFont typeface="Arial" panose="020B0604020202020204" pitchFamily="34" charset="0"/>
              <a:buChar char="–"/>
              <a:defRPr/>
            </a:lvl4pPr>
            <a:lvl5pPr marL="512763" indent="-166688">
              <a:buFont typeface="Arial" panose="020B0604020202020204" pitchFamily="34" charset="0"/>
              <a:buChar char="•"/>
              <a:defRPr/>
            </a:lvl5pPr>
            <a:lvl6pPr marL="692150" indent="-179388">
              <a:buFont typeface="Arial" panose="020B0604020202020204" pitchFamily="34" charset="0"/>
              <a:buChar char="–"/>
              <a:defRPr/>
            </a:lvl6pPr>
            <a:lvl7pPr marL="692150" indent="0">
              <a:buFont typeface="Arial" panose="020B0604020202020204" pitchFamily="34" charset="0"/>
              <a:buNone/>
              <a:defRPr/>
            </a:lvl7pPr>
            <a:lvl8pPr marL="1025525" indent="-166688">
              <a:buFont typeface="Arial" panose="020B0604020202020204" pitchFamily="34" charset="0"/>
              <a:buChar char="–"/>
              <a:defRPr/>
            </a:lvl8pPr>
            <a:lvl9pPr marL="1204913" indent="-179388">
              <a:buFont typeface="Arial" panose="020B0604020202020204" pitchFamily="34" charset="0"/>
              <a:buChar char="•"/>
              <a:defRPr/>
            </a:lvl9pPr>
          </a:lstStyle>
          <a:p>
            <a:pPr lvl="0"/>
            <a:r>
              <a:rPr lang="en-US" dirty="0"/>
              <a:t>Header</a:t>
            </a:r>
          </a:p>
          <a:p>
            <a:pPr lvl="1"/>
            <a:r>
              <a:rPr lang="en-US" dirty="0"/>
              <a:t>Body text</a:t>
            </a:r>
          </a:p>
          <a:p>
            <a:pPr lvl="2"/>
            <a:r>
              <a:rPr lang="en-US" dirty="0"/>
              <a:t>First-level bullet</a:t>
            </a:r>
          </a:p>
          <a:p>
            <a:pPr lvl="3"/>
            <a:r>
              <a:rPr lang="en-US" dirty="0"/>
              <a:t>Second-level bullet</a:t>
            </a:r>
          </a:p>
          <a:p>
            <a:pPr lvl="4"/>
            <a:r>
              <a:rPr lang="en-US" dirty="0"/>
              <a:t>Third-level bullet</a:t>
            </a:r>
          </a:p>
          <a:p>
            <a:pPr lvl="5"/>
            <a:r>
              <a:rPr lang="en-US" dirty="0"/>
              <a:t>Fourth-level bullet</a:t>
            </a:r>
          </a:p>
        </p:txBody>
      </p:sp>
    </p:spTree>
    <p:extLst>
      <p:ext uri="{BB962C8B-B14F-4D97-AF65-F5344CB8AC3E}">
        <p14:creationId xmlns:p14="http://schemas.microsoft.com/office/powerpoint/2010/main" val="33224702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our Quadra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57929" y="649224"/>
            <a:ext cx="9667726" cy="713232"/>
          </a:xfrm>
        </p:spPr>
        <p:txBody>
          <a:bodyPr/>
          <a:lstStyle>
            <a:lvl1pPr>
              <a:defRPr>
                <a:solidFill>
                  <a:schemeClr val="tx2"/>
                </a:solidFill>
              </a:defRPr>
            </a:lvl1pPr>
          </a:lstStyle>
          <a:p>
            <a:r>
              <a:rPr lang="en-US" dirty="0"/>
              <a:t>Four quadrant layout — add sentence case title here</a:t>
            </a:r>
          </a:p>
        </p:txBody>
      </p:sp>
      <p:sp>
        <p:nvSpPr>
          <p:cNvPr id="8" name="Content Placeholder 2">
            <a:extLst>
              <a:ext uri="{FF2B5EF4-FFF2-40B4-BE49-F238E27FC236}">
                <a16:creationId xmlns:a16="http://schemas.microsoft.com/office/drawing/2014/main" id="{6A2592A0-CC61-4B83-9EF0-BF038FCAF48E}"/>
              </a:ext>
            </a:extLst>
          </p:cNvPr>
          <p:cNvSpPr>
            <a:spLocks noGrp="1"/>
          </p:cNvSpPr>
          <p:nvPr>
            <p:ph sz="quarter" idx="10" hasCustomPrompt="1"/>
          </p:nvPr>
        </p:nvSpPr>
        <p:spPr>
          <a:xfrm>
            <a:off x="570059" y="1771650"/>
            <a:ext cx="5121974" cy="1828800"/>
          </a:xfrm>
        </p:spPr>
        <p:txBody>
          <a:bodyPr/>
          <a:lstStyle>
            <a:lvl1pPr>
              <a:defRPr sz="1800" b="1"/>
            </a:lvl1pPr>
            <a:lvl2pPr marL="0" indent="0">
              <a:buNone/>
              <a:defRPr sz="1400"/>
            </a:lvl2pPr>
            <a:lvl3pPr marL="166688" indent="-166688">
              <a:buFont typeface="Arial" panose="020B0604020202020204" pitchFamily="34" charset="0"/>
              <a:buChar char="•"/>
              <a:defRPr sz="1400"/>
            </a:lvl3pPr>
            <a:lvl4pPr marL="346075" indent="-179388">
              <a:buFont typeface="Arial" panose="020B0604020202020204" pitchFamily="34" charset="0"/>
              <a:buChar char="–"/>
              <a:defRPr sz="1400"/>
            </a:lvl4pPr>
            <a:lvl5pPr marL="512763" indent="-166688">
              <a:buFont typeface="Arial" panose="020B0604020202020204" pitchFamily="34" charset="0"/>
              <a:buChar char="•"/>
              <a:defRPr sz="1400"/>
            </a:lvl5pPr>
            <a:lvl6pPr marL="692150" indent="-179388">
              <a:buFont typeface="Arial" panose="020B0604020202020204" pitchFamily="34" charset="0"/>
              <a:buChar char="–"/>
              <a:defRPr sz="1400"/>
            </a:lvl6pPr>
            <a:lvl7pPr marL="692150" indent="0">
              <a:buFont typeface="Arial" panose="020B0604020202020204" pitchFamily="34" charset="0"/>
              <a:buNone/>
              <a:defRPr/>
            </a:lvl7pPr>
            <a:lvl8pPr marL="1025525" indent="-166688">
              <a:buFont typeface="Arial" panose="020B0604020202020204" pitchFamily="34" charset="0"/>
              <a:buChar char="–"/>
              <a:defRPr/>
            </a:lvl8pPr>
            <a:lvl9pPr marL="1204913" indent="-179388">
              <a:buFont typeface="Arial" panose="020B0604020202020204" pitchFamily="34" charset="0"/>
              <a:buChar char="•"/>
              <a:defRPr/>
            </a:lvl9pPr>
          </a:lstStyle>
          <a:p>
            <a:pPr lvl="0"/>
            <a:r>
              <a:rPr lang="en-US" dirty="0"/>
              <a:t>Header</a:t>
            </a:r>
          </a:p>
          <a:p>
            <a:pPr lvl="1"/>
            <a:r>
              <a:rPr lang="en-US" dirty="0"/>
              <a:t>Body text</a:t>
            </a:r>
          </a:p>
          <a:p>
            <a:pPr lvl="2"/>
            <a:r>
              <a:rPr lang="en-US" dirty="0"/>
              <a:t>First-level bullet</a:t>
            </a:r>
          </a:p>
          <a:p>
            <a:pPr lvl="3"/>
            <a:r>
              <a:rPr lang="en-US" dirty="0"/>
              <a:t>Second-level bullet</a:t>
            </a:r>
          </a:p>
          <a:p>
            <a:pPr lvl="4"/>
            <a:r>
              <a:rPr lang="en-US" dirty="0"/>
              <a:t>Third-level bullet</a:t>
            </a:r>
          </a:p>
          <a:p>
            <a:pPr lvl="5"/>
            <a:r>
              <a:rPr lang="en-US" dirty="0"/>
              <a:t>Fourth-level bullet</a:t>
            </a:r>
          </a:p>
        </p:txBody>
      </p:sp>
      <p:sp>
        <p:nvSpPr>
          <p:cNvPr id="9" name="Content Placeholder 2">
            <a:extLst>
              <a:ext uri="{FF2B5EF4-FFF2-40B4-BE49-F238E27FC236}">
                <a16:creationId xmlns:a16="http://schemas.microsoft.com/office/drawing/2014/main" id="{5EC9E725-B6FE-4415-97E4-3714329CB074}"/>
              </a:ext>
            </a:extLst>
          </p:cNvPr>
          <p:cNvSpPr>
            <a:spLocks noGrp="1"/>
          </p:cNvSpPr>
          <p:nvPr>
            <p:ph sz="quarter" idx="11" hasCustomPrompt="1"/>
          </p:nvPr>
        </p:nvSpPr>
        <p:spPr>
          <a:xfrm>
            <a:off x="6499966" y="1771650"/>
            <a:ext cx="5121974" cy="1828800"/>
          </a:xfrm>
        </p:spPr>
        <p:txBody>
          <a:bodyPr/>
          <a:lstStyle>
            <a:lvl1pPr>
              <a:defRPr sz="1800" b="1"/>
            </a:lvl1pPr>
            <a:lvl2pPr marL="0" indent="0">
              <a:buNone/>
              <a:defRPr sz="1400"/>
            </a:lvl2pPr>
            <a:lvl3pPr marL="166688" indent="-166688">
              <a:buFont typeface="Arial" panose="020B0604020202020204" pitchFamily="34" charset="0"/>
              <a:buChar char="•"/>
              <a:defRPr sz="1400"/>
            </a:lvl3pPr>
            <a:lvl4pPr marL="346075" indent="-179388">
              <a:buFont typeface="Arial" panose="020B0604020202020204" pitchFamily="34" charset="0"/>
              <a:buChar char="–"/>
              <a:defRPr sz="1400"/>
            </a:lvl4pPr>
            <a:lvl5pPr marL="512763" indent="-166688">
              <a:buFont typeface="Arial" panose="020B0604020202020204" pitchFamily="34" charset="0"/>
              <a:buChar char="•"/>
              <a:defRPr sz="1400"/>
            </a:lvl5pPr>
            <a:lvl6pPr marL="692150" indent="-179388">
              <a:buFont typeface="Arial" panose="020B0604020202020204" pitchFamily="34" charset="0"/>
              <a:buChar char="–"/>
              <a:defRPr sz="1400"/>
            </a:lvl6pPr>
            <a:lvl7pPr marL="692150" indent="0">
              <a:buFont typeface="Arial" panose="020B0604020202020204" pitchFamily="34" charset="0"/>
              <a:buNone/>
              <a:defRPr/>
            </a:lvl7pPr>
            <a:lvl8pPr marL="1025525" indent="-166688">
              <a:buFont typeface="Arial" panose="020B0604020202020204" pitchFamily="34" charset="0"/>
              <a:buChar char="–"/>
              <a:defRPr/>
            </a:lvl8pPr>
            <a:lvl9pPr marL="1204913" indent="-179388">
              <a:buFont typeface="Arial" panose="020B0604020202020204" pitchFamily="34" charset="0"/>
              <a:buChar char="•"/>
              <a:defRPr/>
            </a:lvl9pPr>
          </a:lstStyle>
          <a:p>
            <a:pPr lvl="0"/>
            <a:r>
              <a:rPr lang="en-US" dirty="0"/>
              <a:t>Header</a:t>
            </a:r>
          </a:p>
          <a:p>
            <a:pPr lvl="1"/>
            <a:r>
              <a:rPr lang="en-US" dirty="0"/>
              <a:t>Body text</a:t>
            </a:r>
          </a:p>
          <a:p>
            <a:pPr lvl="2"/>
            <a:r>
              <a:rPr lang="en-US" dirty="0"/>
              <a:t>First-level bullet</a:t>
            </a:r>
          </a:p>
          <a:p>
            <a:pPr lvl="3"/>
            <a:r>
              <a:rPr lang="en-US" dirty="0"/>
              <a:t>Second-level bullet</a:t>
            </a:r>
          </a:p>
          <a:p>
            <a:pPr lvl="4"/>
            <a:r>
              <a:rPr lang="en-US" dirty="0"/>
              <a:t>Third-level bullet</a:t>
            </a:r>
          </a:p>
          <a:p>
            <a:pPr lvl="5"/>
            <a:r>
              <a:rPr lang="en-US" dirty="0"/>
              <a:t>Fourth-level bullet</a:t>
            </a:r>
          </a:p>
        </p:txBody>
      </p:sp>
      <p:sp>
        <p:nvSpPr>
          <p:cNvPr id="11" name="Content Placeholder 2">
            <a:extLst>
              <a:ext uri="{FF2B5EF4-FFF2-40B4-BE49-F238E27FC236}">
                <a16:creationId xmlns:a16="http://schemas.microsoft.com/office/drawing/2014/main" id="{F1407C93-96C7-4D6E-90F6-831700C79F3E}"/>
              </a:ext>
            </a:extLst>
          </p:cNvPr>
          <p:cNvSpPr>
            <a:spLocks noGrp="1"/>
          </p:cNvSpPr>
          <p:nvPr>
            <p:ph sz="quarter" idx="12" hasCustomPrompt="1"/>
          </p:nvPr>
        </p:nvSpPr>
        <p:spPr>
          <a:xfrm>
            <a:off x="570059" y="3924300"/>
            <a:ext cx="5121974" cy="1828800"/>
          </a:xfrm>
        </p:spPr>
        <p:txBody>
          <a:bodyPr/>
          <a:lstStyle>
            <a:lvl1pPr>
              <a:defRPr sz="1800" b="1"/>
            </a:lvl1pPr>
            <a:lvl2pPr marL="0" indent="0">
              <a:buNone/>
              <a:defRPr sz="1400"/>
            </a:lvl2pPr>
            <a:lvl3pPr marL="166688" indent="-166688">
              <a:buFont typeface="Arial" panose="020B0604020202020204" pitchFamily="34" charset="0"/>
              <a:buChar char="•"/>
              <a:defRPr sz="1400"/>
            </a:lvl3pPr>
            <a:lvl4pPr marL="346075" indent="-179388">
              <a:buFont typeface="Arial" panose="020B0604020202020204" pitchFamily="34" charset="0"/>
              <a:buChar char="–"/>
              <a:defRPr sz="1400"/>
            </a:lvl4pPr>
            <a:lvl5pPr marL="512763" indent="-166688">
              <a:buFont typeface="Arial" panose="020B0604020202020204" pitchFamily="34" charset="0"/>
              <a:buChar char="•"/>
              <a:defRPr sz="1400"/>
            </a:lvl5pPr>
            <a:lvl6pPr marL="692150" indent="-179388">
              <a:buFont typeface="Arial" panose="020B0604020202020204" pitchFamily="34" charset="0"/>
              <a:buChar char="–"/>
              <a:defRPr sz="1400"/>
            </a:lvl6pPr>
            <a:lvl7pPr marL="692150" indent="0">
              <a:buFont typeface="Arial" panose="020B0604020202020204" pitchFamily="34" charset="0"/>
              <a:buNone/>
              <a:defRPr/>
            </a:lvl7pPr>
            <a:lvl8pPr marL="1025525" indent="-166688">
              <a:buFont typeface="Arial" panose="020B0604020202020204" pitchFamily="34" charset="0"/>
              <a:buChar char="–"/>
              <a:defRPr/>
            </a:lvl8pPr>
            <a:lvl9pPr marL="1204913" indent="-179388">
              <a:buFont typeface="Arial" panose="020B0604020202020204" pitchFamily="34" charset="0"/>
              <a:buChar char="•"/>
              <a:defRPr/>
            </a:lvl9pPr>
          </a:lstStyle>
          <a:p>
            <a:pPr lvl="0"/>
            <a:r>
              <a:rPr lang="en-US" dirty="0"/>
              <a:t>Header</a:t>
            </a:r>
          </a:p>
          <a:p>
            <a:pPr lvl="1"/>
            <a:r>
              <a:rPr lang="en-US" dirty="0"/>
              <a:t>Body text</a:t>
            </a:r>
          </a:p>
          <a:p>
            <a:pPr lvl="2"/>
            <a:r>
              <a:rPr lang="en-US" dirty="0"/>
              <a:t>First-level bullet</a:t>
            </a:r>
          </a:p>
          <a:p>
            <a:pPr lvl="3"/>
            <a:r>
              <a:rPr lang="en-US" dirty="0"/>
              <a:t>Second-level bullet</a:t>
            </a:r>
          </a:p>
          <a:p>
            <a:pPr lvl="4"/>
            <a:r>
              <a:rPr lang="en-US" dirty="0"/>
              <a:t>Third-level bullet</a:t>
            </a:r>
          </a:p>
          <a:p>
            <a:pPr lvl="5"/>
            <a:r>
              <a:rPr lang="en-US" dirty="0"/>
              <a:t>Fourth-level bullet</a:t>
            </a:r>
          </a:p>
        </p:txBody>
      </p:sp>
      <p:sp>
        <p:nvSpPr>
          <p:cNvPr id="13" name="Content Placeholder 2">
            <a:extLst>
              <a:ext uri="{FF2B5EF4-FFF2-40B4-BE49-F238E27FC236}">
                <a16:creationId xmlns:a16="http://schemas.microsoft.com/office/drawing/2014/main" id="{6D6975E3-68BF-4B73-BC7D-EE5C7B1F0AFA}"/>
              </a:ext>
            </a:extLst>
          </p:cNvPr>
          <p:cNvSpPr>
            <a:spLocks noGrp="1"/>
          </p:cNvSpPr>
          <p:nvPr>
            <p:ph sz="quarter" idx="13" hasCustomPrompt="1"/>
          </p:nvPr>
        </p:nvSpPr>
        <p:spPr>
          <a:xfrm>
            <a:off x="6499966" y="3924300"/>
            <a:ext cx="5121974" cy="1828800"/>
          </a:xfrm>
        </p:spPr>
        <p:txBody>
          <a:bodyPr/>
          <a:lstStyle>
            <a:lvl1pPr>
              <a:defRPr sz="1800" b="1"/>
            </a:lvl1pPr>
            <a:lvl2pPr marL="0" indent="0">
              <a:buNone/>
              <a:defRPr sz="1400"/>
            </a:lvl2pPr>
            <a:lvl3pPr marL="166688" indent="-166688">
              <a:buFont typeface="Arial" panose="020B0604020202020204" pitchFamily="34" charset="0"/>
              <a:buChar char="•"/>
              <a:defRPr sz="1400"/>
            </a:lvl3pPr>
            <a:lvl4pPr marL="346075" indent="-179388">
              <a:buFont typeface="Arial" panose="020B0604020202020204" pitchFamily="34" charset="0"/>
              <a:buChar char="–"/>
              <a:defRPr sz="1400"/>
            </a:lvl4pPr>
            <a:lvl5pPr marL="512763" indent="-166688">
              <a:buFont typeface="Arial" panose="020B0604020202020204" pitchFamily="34" charset="0"/>
              <a:buChar char="•"/>
              <a:defRPr sz="1400"/>
            </a:lvl5pPr>
            <a:lvl6pPr marL="692150" indent="-179388">
              <a:buFont typeface="Arial" panose="020B0604020202020204" pitchFamily="34" charset="0"/>
              <a:buChar char="–"/>
              <a:defRPr sz="1400"/>
            </a:lvl6pPr>
            <a:lvl7pPr marL="692150" indent="0">
              <a:buFont typeface="Arial" panose="020B0604020202020204" pitchFamily="34" charset="0"/>
              <a:buNone/>
              <a:defRPr/>
            </a:lvl7pPr>
            <a:lvl8pPr marL="1025525" indent="-166688">
              <a:buFont typeface="Arial" panose="020B0604020202020204" pitchFamily="34" charset="0"/>
              <a:buChar char="–"/>
              <a:defRPr/>
            </a:lvl8pPr>
            <a:lvl9pPr marL="1204913" indent="-179388">
              <a:buFont typeface="Arial" panose="020B0604020202020204" pitchFamily="34" charset="0"/>
              <a:buChar char="•"/>
              <a:defRPr/>
            </a:lvl9pPr>
          </a:lstStyle>
          <a:p>
            <a:pPr lvl="0"/>
            <a:r>
              <a:rPr lang="en-US" dirty="0"/>
              <a:t>Header</a:t>
            </a:r>
          </a:p>
          <a:p>
            <a:pPr lvl="1"/>
            <a:r>
              <a:rPr lang="en-US" dirty="0"/>
              <a:t>Body text</a:t>
            </a:r>
          </a:p>
          <a:p>
            <a:pPr lvl="2"/>
            <a:r>
              <a:rPr lang="en-US" dirty="0"/>
              <a:t>First-level bullet</a:t>
            </a:r>
          </a:p>
          <a:p>
            <a:pPr lvl="3"/>
            <a:r>
              <a:rPr lang="en-US" dirty="0"/>
              <a:t>Second-level bullet</a:t>
            </a:r>
          </a:p>
          <a:p>
            <a:pPr lvl="4"/>
            <a:r>
              <a:rPr lang="en-US" dirty="0"/>
              <a:t>Third-level bullet</a:t>
            </a:r>
          </a:p>
          <a:p>
            <a:pPr lvl="5"/>
            <a:r>
              <a:rPr lang="en-US" dirty="0"/>
              <a:t>Fourth-level bullet</a:t>
            </a:r>
          </a:p>
        </p:txBody>
      </p:sp>
    </p:spTree>
    <p:extLst>
      <p:ext uri="{BB962C8B-B14F-4D97-AF65-F5344CB8AC3E}">
        <p14:creationId xmlns:p14="http://schemas.microsoft.com/office/powerpoint/2010/main" val="41534784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ata Slide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7BADB-8BF3-451E-AE7C-0ECEED414F0C}"/>
              </a:ext>
            </a:extLst>
          </p:cNvPr>
          <p:cNvSpPr>
            <a:spLocks noGrp="1"/>
          </p:cNvSpPr>
          <p:nvPr>
            <p:ph type="title" hasCustomPrompt="1"/>
          </p:nvPr>
        </p:nvSpPr>
        <p:spPr>
          <a:xfrm>
            <a:off x="1353664" y="2505457"/>
            <a:ext cx="4189043" cy="1217458"/>
          </a:xfrm>
        </p:spPr>
        <p:txBody>
          <a:bodyPr>
            <a:noAutofit/>
          </a:bodyPr>
          <a:lstStyle>
            <a:lvl1pPr algn="r">
              <a:defRPr sz="3200"/>
            </a:lvl1pPr>
          </a:lstStyle>
          <a:p>
            <a:r>
              <a:rPr lang="en-US" dirty="0"/>
              <a:t>Data slide white layout — add title here</a:t>
            </a:r>
          </a:p>
        </p:txBody>
      </p:sp>
    </p:spTree>
    <p:extLst>
      <p:ext uri="{BB962C8B-B14F-4D97-AF65-F5344CB8AC3E}">
        <p14:creationId xmlns:p14="http://schemas.microsoft.com/office/powerpoint/2010/main" val="30547498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hree Content with Graphic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74B57-D885-4C1D-B415-4F8E4BE612BE}"/>
              </a:ext>
            </a:extLst>
          </p:cNvPr>
          <p:cNvSpPr>
            <a:spLocks noGrp="1"/>
          </p:cNvSpPr>
          <p:nvPr>
            <p:ph type="title" hasCustomPrompt="1"/>
          </p:nvPr>
        </p:nvSpPr>
        <p:spPr/>
        <p:txBody>
          <a:bodyPr/>
          <a:lstStyle/>
          <a:p>
            <a:r>
              <a:rPr lang="en-US" dirty="0"/>
              <a:t>Three content with graphics layout — add title here</a:t>
            </a:r>
          </a:p>
        </p:txBody>
      </p:sp>
      <p:sp>
        <p:nvSpPr>
          <p:cNvPr id="4" name="Content Placeholder 3">
            <a:extLst>
              <a:ext uri="{FF2B5EF4-FFF2-40B4-BE49-F238E27FC236}">
                <a16:creationId xmlns:a16="http://schemas.microsoft.com/office/drawing/2014/main" id="{DD2AFDA2-265D-482F-B18E-81F62E53A1DE}"/>
              </a:ext>
            </a:extLst>
          </p:cNvPr>
          <p:cNvSpPr>
            <a:spLocks noGrp="1"/>
          </p:cNvSpPr>
          <p:nvPr>
            <p:ph sz="quarter" idx="10" hasCustomPrompt="1"/>
          </p:nvPr>
        </p:nvSpPr>
        <p:spPr>
          <a:xfrm>
            <a:off x="1115859" y="3474720"/>
            <a:ext cx="2926842" cy="2276856"/>
          </a:xfrm>
        </p:spPr>
        <p:txBody>
          <a:bodyPr/>
          <a:lstStyle>
            <a:lvl1pPr algn="ctr">
              <a:defRPr sz="2000" b="1"/>
            </a:lvl1pPr>
            <a:lvl2pPr marL="0" indent="0" algn="ctr">
              <a:buNone/>
              <a:defRPr/>
            </a:lvl2pPr>
          </a:lstStyle>
          <a:p>
            <a:pPr lvl="0"/>
            <a:r>
              <a:rPr lang="en-US" dirty="0"/>
              <a:t>Header</a:t>
            </a:r>
          </a:p>
          <a:p>
            <a:pPr lvl="1"/>
            <a:r>
              <a:rPr lang="en-US" dirty="0"/>
              <a:t>Descriptor text</a:t>
            </a:r>
          </a:p>
        </p:txBody>
      </p:sp>
      <p:sp>
        <p:nvSpPr>
          <p:cNvPr id="5" name="Content Placeholder 3">
            <a:extLst>
              <a:ext uri="{FF2B5EF4-FFF2-40B4-BE49-F238E27FC236}">
                <a16:creationId xmlns:a16="http://schemas.microsoft.com/office/drawing/2014/main" id="{698BA057-F052-424D-8F9C-A01634B94368}"/>
              </a:ext>
            </a:extLst>
          </p:cNvPr>
          <p:cNvSpPr>
            <a:spLocks noGrp="1"/>
          </p:cNvSpPr>
          <p:nvPr>
            <p:ph sz="quarter" idx="11" hasCustomPrompt="1"/>
          </p:nvPr>
        </p:nvSpPr>
        <p:spPr>
          <a:xfrm>
            <a:off x="4632578" y="3474720"/>
            <a:ext cx="2926842" cy="2276856"/>
          </a:xfrm>
        </p:spPr>
        <p:txBody>
          <a:bodyPr/>
          <a:lstStyle>
            <a:lvl1pPr algn="ctr">
              <a:defRPr sz="2000" b="1"/>
            </a:lvl1pPr>
            <a:lvl2pPr marL="0" indent="0" algn="ctr">
              <a:buNone/>
              <a:defRPr/>
            </a:lvl2pPr>
          </a:lstStyle>
          <a:p>
            <a:pPr lvl="0"/>
            <a:r>
              <a:rPr lang="en-US" dirty="0"/>
              <a:t>Header</a:t>
            </a:r>
          </a:p>
          <a:p>
            <a:pPr lvl="1"/>
            <a:r>
              <a:rPr lang="en-US" dirty="0"/>
              <a:t>Descriptor text</a:t>
            </a:r>
          </a:p>
        </p:txBody>
      </p:sp>
      <p:sp>
        <p:nvSpPr>
          <p:cNvPr id="6" name="Content Placeholder 3">
            <a:extLst>
              <a:ext uri="{FF2B5EF4-FFF2-40B4-BE49-F238E27FC236}">
                <a16:creationId xmlns:a16="http://schemas.microsoft.com/office/drawing/2014/main" id="{7B5B78ED-6DB5-495A-B7B8-4D9AF1FC17E4}"/>
              </a:ext>
            </a:extLst>
          </p:cNvPr>
          <p:cNvSpPr>
            <a:spLocks noGrp="1"/>
          </p:cNvSpPr>
          <p:nvPr>
            <p:ph sz="quarter" idx="12" hasCustomPrompt="1"/>
          </p:nvPr>
        </p:nvSpPr>
        <p:spPr>
          <a:xfrm>
            <a:off x="8149298" y="3474720"/>
            <a:ext cx="2926842" cy="2276856"/>
          </a:xfrm>
        </p:spPr>
        <p:txBody>
          <a:bodyPr/>
          <a:lstStyle>
            <a:lvl1pPr algn="ctr">
              <a:defRPr sz="2000" b="1"/>
            </a:lvl1pPr>
            <a:lvl2pPr marL="0" indent="0" algn="ctr">
              <a:buNone/>
              <a:defRPr/>
            </a:lvl2pPr>
          </a:lstStyle>
          <a:p>
            <a:pPr lvl="0"/>
            <a:r>
              <a:rPr lang="en-US" dirty="0"/>
              <a:t>Header</a:t>
            </a:r>
          </a:p>
          <a:p>
            <a:pPr lvl="1"/>
            <a:r>
              <a:rPr lang="en-US" dirty="0"/>
              <a:t>Descriptor text</a:t>
            </a:r>
          </a:p>
        </p:txBody>
      </p:sp>
    </p:spTree>
    <p:extLst>
      <p:ext uri="{BB962C8B-B14F-4D97-AF65-F5344CB8AC3E}">
        <p14:creationId xmlns:p14="http://schemas.microsoft.com/office/powerpoint/2010/main" val="37474561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Five Content Journey">
    <p:spTree>
      <p:nvGrpSpPr>
        <p:cNvPr id="1" name=""/>
        <p:cNvGrpSpPr/>
        <p:nvPr/>
      </p:nvGrpSpPr>
      <p:grpSpPr>
        <a:xfrm>
          <a:off x="0" y="0"/>
          <a:ext cx="0" cy="0"/>
          <a:chOff x="0" y="0"/>
          <a:chExt cx="0" cy="0"/>
        </a:xfrm>
      </p:grpSpPr>
      <p:sp>
        <p:nvSpPr>
          <p:cNvPr id="3" name="Picture Placeholder 15">
            <a:extLst>
              <a:ext uri="{FF2B5EF4-FFF2-40B4-BE49-F238E27FC236}">
                <a16:creationId xmlns:a16="http://schemas.microsoft.com/office/drawing/2014/main" id="{DB02E21D-DBEE-4B1A-9194-8C2CA1254B11}"/>
              </a:ext>
            </a:extLst>
          </p:cNvPr>
          <p:cNvSpPr>
            <a:spLocks noGrp="1"/>
          </p:cNvSpPr>
          <p:nvPr>
            <p:ph type="pic" sz="quarter" idx="18"/>
          </p:nvPr>
        </p:nvSpPr>
        <p:spPr bwMode="ltGray">
          <a:xfrm>
            <a:off x="381001" y="384048"/>
            <a:ext cx="11430000" cy="5723065"/>
          </a:xfrm>
          <a:prstGeom prst="rect">
            <a:avLst/>
          </a:prstGeom>
          <a:solidFill>
            <a:schemeClr val="bg1">
              <a:lumMod val="75000"/>
            </a:schemeClr>
          </a:solidFill>
        </p:spPr>
        <p:txBody>
          <a:bodyPr/>
          <a:lstStyle>
            <a:lvl1pPr algn="ctr">
              <a:defRPr b="0">
                <a:solidFill>
                  <a:schemeClr val="bg1"/>
                </a:solidFill>
              </a:defRPr>
            </a:lvl1pPr>
          </a:lstStyle>
          <a:p>
            <a:r>
              <a:rPr lang="en-US"/>
              <a:t>Click icon to add picture</a:t>
            </a:r>
            <a:endParaRPr lang="en-US" dirty="0"/>
          </a:p>
        </p:txBody>
      </p:sp>
      <p:sp>
        <p:nvSpPr>
          <p:cNvPr id="4" name="Content Placeholder 5">
            <a:extLst>
              <a:ext uri="{FF2B5EF4-FFF2-40B4-BE49-F238E27FC236}">
                <a16:creationId xmlns:a16="http://schemas.microsoft.com/office/drawing/2014/main" id="{53AD8A8D-470A-42F4-B89F-891AF730A3D2}"/>
              </a:ext>
            </a:extLst>
          </p:cNvPr>
          <p:cNvSpPr>
            <a:spLocks noGrp="1"/>
          </p:cNvSpPr>
          <p:nvPr>
            <p:ph sz="quarter" idx="12" hasCustomPrompt="1"/>
          </p:nvPr>
        </p:nvSpPr>
        <p:spPr bwMode="white">
          <a:xfrm>
            <a:off x="381001" y="3794760"/>
            <a:ext cx="11430000" cy="2312352"/>
          </a:xfrm>
          <a:prstGeom prst="rect">
            <a:avLst/>
          </a:prstGeom>
          <a:solidFill>
            <a:schemeClr val="bg1"/>
          </a:solidFill>
        </p:spPr>
        <p:txBody>
          <a:bodyPr lIns="731520" tIns="292608" rIns="9144000" bIns="365760"/>
          <a:lstStyle>
            <a:lvl1pPr>
              <a:defRPr sz="2000" b="1"/>
            </a:lvl1pPr>
            <a:lvl2pPr marL="0" indent="0">
              <a:buFontTx/>
              <a:buNone/>
              <a:defRPr sz="1600"/>
            </a:lvl2pPr>
          </a:lstStyle>
          <a:p>
            <a:pPr lvl="0"/>
            <a:r>
              <a:rPr lang="en-US" dirty="0"/>
              <a:t>Header</a:t>
            </a:r>
          </a:p>
          <a:p>
            <a:pPr lvl="1"/>
            <a:r>
              <a:rPr lang="en-US" dirty="0"/>
              <a:t>Descriptor text</a:t>
            </a:r>
          </a:p>
        </p:txBody>
      </p:sp>
      <p:sp>
        <p:nvSpPr>
          <p:cNvPr id="5" name="Content Placeholder 5">
            <a:extLst>
              <a:ext uri="{FF2B5EF4-FFF2-40B4-BE49-F238E27FC236}">
                <a16:creationId xmlns:a16="http://schemas.microsoft.com/office/drawing/2014/main" id="{F96E2BF7-E62D-4587-9BEA-CECFE8589175}"/>
              </a:ext>
            </a:extLst>
          </p:cNvPr>
          <p:cNvSpPr>
            <a:spLocks noGrp="1"/>
          </p:cNvSpPr>
          <p:nvPr>
            <p:ph sz="quarter" idx="14" hasCustomPrompt="1"/>
          </p:nvPr>
        </p:nvSpPr>
        <p:spPr bwMode="gray">
          <a:xfrm>
            <a:off x="3181494" y="4087368"/>
            <a:ext cx="1554480" cy="1647866"/>
          </a:xfrm>
          <a:prstGeom prst="rect">
            <a:avLst/>
          </a:prstGeom>
        </p:spPr>
        <p:txBody>
          <a:bodyPr/>
          <a:lstStyle>
            <a:lvl1pPr>
              <a:defRPr sz="2000" b="1"/>
            </a:lvl1pPr>
            <a:lvl2pPr marL="0" indent="0">
              <a:buFontTx/>
              <a:buNone/>
              <a:defRPr sz="1600"/>
            </a:lvl2pPr>
          </a:lstStyle>
          <a:p>
            <a:pPr lvl="0"/>
            <a:r>
              <a:rPr lang="en-US" dirty="0"/>
              <a:t>Header</a:t>
            </a:r>
          </a:p>
          <a:p>
            <a:pPr lvl="1"/>
            <a:r>
              <a:rPr lang="en-US" dirty="0"/>
              <a:t>Descriptor text</a:t>
            </a:r>
          </a:p>
        </p:txBody>
      </p:sp>
      <p:sp>
        <p:nvSpPr>
          <p:cNvPr id="6" name="Content Placeholder 5">
            <a:extLst>
              <a:ext uri="{FF2B5EF4-FFF2-40B4-BE49-F238E27FC236}">
                <a16:creationId xmlns:a16="http://schemas.microsoft.com/office/drawing/2014/main" id="{C3482B0A-BFAD-4F7B-83D3-C0737C485A03}"/>
              </a:ext>
            </a:extLst>
          </p:cNvPr>
          <p:cNvSpPr>
            <a:spLocks noGrp="1"/>
          </p:cNvSpPr>
          <p:nvPr>
            <p:ph sz="quarter" idx="15" hasCustomPrompt="1"/>
          </p:nvPr>
        </p:nvSpPr>
        <p:spPr bwMode="gray">
          <a:xfrm>
            <a:off x="5292104" y="4087368"/>
            <a:ext cx="1554480" cy="1647866"/>
          </a:xfrm>
          <a:prstGeom prst="rect">
            <a:avLst/>
          </a:prstGeom>
        </p:spPr>
        <p:txBody>
          <a:bodyPr/>
          <a:lstStyle>
            <a:lvl1pPr>
              <a:defRPr sz="2000" b="1"/>
            </a:lvl1pPr>
            <a:lvl2pPr marL="0" indent="0">
              <a:buFontTx/>
              <a:buNone/>
              <a:defRPr sz="1600"/>
            </a:lvl2pPr>
          </a:lstStyle>
          <a:p>
            <a:pPr lvl="0"/>
            <a:r>
              <a:rPr lang="en-US" dirty="0"/>
              <a:t>Header</a:t>
            </a:r>
          </a:p>
          <a:p>
            <a:pPr lvl="1"/>
            <a:r>
              <a:rPr lang="en-US" dirty="0"/>
              <a:t>Descriptor text</a:t>
            </a:r>
          </a:p>
        </p:txBody>
      </p:sp>
      <p:sp>
        <p:nvSpPr>
          <p:cNvPr id="7" name="Content Placeholder 5">
            <a:extLst>
              <a:ext uri="{FF2B5EF4-FFF2-40B4-BE49-F238E27FC236}">
                <a16:creationId xmlns:a16="http://schemas.microsoft.com/office/drawing/2014/main" id="{9EABA800-0A4E-4FCE-B7DE-DC5F52FEF817}"/>
              </a:ext>
            </a:extLst>
          </p:cNvPr>
          <p:cNvSpPr>
            <a:spLocks noGrp="1"/>
          </p:cNvSpPr>
          <p:nvPr>
            <p:ph sz="quarter" idx="16" hasCustomPrompt="1"/>
          </p:nvPr>
        </p:nvSpPr>
        <p:spPr bwMode="gray">
          <a:xfrm>
            <a:off x="7410332" y="4087368"/>
            <a:ext cx="1552597" cy="1647866"/>
          </a:xfrm>
          <a:prstGeom prst="rect">
            <a:avLst/>
          </a:prstGeom>
        </p:spPr>
        <p:txBody>
          <a:bodyPr/>
          <a:lstStyle>
            <a:lvl1pPr>
              <a:defRPr sz="2000" b="1"/>
            </a:lvl1pPr>
            <a:lvl2pPr marL="0" indent="0">
              <a:buFontTx/>
              <a:buNone/>
              <a:defRPr sz="1600"/>
            </a:lvl2pPr>
          </a:lstStyle>
          <a:p>
            <a:pPr lvl="0"/>
            <a:r>
              <a:rPr lang="en-US" dirty="0"/>
              <a:t>Header</a:t>
            </a:r>
          </a:p>
          <a:p>
            <a:pPr lvl="1"/>
            <a:r>
              <a:rPr lang="en-US" dirty="0"/>
              <a:t>Descriptor text</a:t>
            </a:r>
          </a:p>
        </p:txBody>
      </p:sp>
      <p:sp>
        <p:nvSpPr>
          <p:cNvPr id="8" name="Content Placeholder 5">
            <a:extLst>
              <a:ext uri="{FF2B5EF4-FFF2-40B4-BE49-F238E27FC236}">
                <a16:creationId xmlns:a16="http://schemas.microsoft.com/office/drawing/2014/main" id="{653CED7E-535E-4970-81C1-46551B5F340D}"/>
              </a:ext>
            </a:extLst>
          </p:cNvPr>
          <p:cNvSpPr>
            <a:spLocks noGrp="1"/>
          </p:cNvSpPr>
          <p:nvPr>
            <p:ph sz="quarter" idx="20" hasCustomPrompt="1"/>
          </p:nvPr>
        </p:nvSpPr>
        <p:spPr bwMode="gray">
          <a:xfrm>
            <a:off x="9522127" y="4087368"/>
            <a:ext cx="1600200" cy="1647866"/>
          </a:xfrm>
          <a:prstGeom prst="rect">
            <a:avLst/>
          </a:prstGeom>
        </p:spPr>
        <p:txBody>
          <a:bodyPr/>
          <a:lstStyle>
            <a:lvl1pPr>
              <a:defRPr sz="2000" b="1"/>
            </a:lvl1pPr>
            <a:lvl2pPr marL="0" indent="0">
              <a:buFontTx/>
              <a:buNone/>
              <a:defRPr sz="1600"/>
            </a:lvl2pPr>
          </a:lstStyle>
          <a:p>
            <a:pPr lvl="0"/>
            <a:r>
              <a:rPr lang="en-US" dirty="0"/>
              <a:t>Header</a:t>
            </a:r>
          </a:p>
          <a:p>
            <a:pPr lvl="1"/>
            <a:r>
              <a:rPr lang="en-US" dirty="0"/>
              <a:t>Descriptor text</a:t>
            </a:r>
          </a:p>
        </p:txBody>
      </p:sp>
      <p:sp>
        <p:nvSpPr>
          <p:cNvPr id="2" name="Title 1">
            <a:extLst>
              <a:ext uri="{FF2B5EF4-FFF2-40B4-BE49-F238E27FC236}">
                <a16:creationId xmlns:a16="http://schemas.microsoft.com/office/drawing/2014/main" id="{398A76BE-78AB-4609-97E9-57AEDF02D1F2}"/>
              </a:ext>
            </a:extLst>
          </p:cNvPr>
          <p:cNvSpPr>
            <a:spLocks noGrp="1"/>
          </p:cNvSpPr>
          <p:nvPr>
            <p:ph type="title" hasCustomPrompt="1"/>
          </p:nvPr>
        </p:nvSpPr>
        <p:spPr bwMode="white"/>
        <p:txBody>
          <a:bodyPr/>
          <a:lstStyle>
            <a:lvl1pPr>
              <a:defRPr>
                <a:solidFill>
                  <a:schemeClr val="bg1"/>
                </a:solidFill>
              </a:defRPr>
            </a:lvl1pPr>
          </a:lstStyle>
          <a:p>
            <a:r>
              <a:rPr lang="en-US" dirty="0"/>
              <a:t>Click to add title for five column journey layout</a:t>
            </a:r>
          </a:p>
        </p:txBody>
      </p:sp>
      <p:sp>
        <p:nvSpPr>
          <p:cNvPr id="9" name="Text Placeholder 26">
            <a:extLst>
              <a:ext uri="{FF2B5EF4-FFF2-40B4-BE49-F238E27FC236}">
                <a16:creationId xmlns:a16="http://schemas.microsoft.com/office/drawing/2014/main" id="{52373044-8748-48E3-82A3-7A6C0B4FCA9E}"/>
              </a:ext>
            </a:extLst>
          </p:cNvPr>
          <p:cNvSpPr>
            <a:spLocks noGrp="1"/>
          </p:cNvSpPr>
          <p:nvPr>
            <p:ph type="body" sz="quarter" idx="21" hasCustomPrompt="1"/>
          </p:nvPr>
        </p:nvSpPr>
        <p:spPr bwMode="ltGray">
          <a:xfrm>
            <a:off x="578990" y="1147235"/>
            <a:ext cx="4502150" cy="663575"/>
          </a:xfrm>
          <a:prstGeom prst="rect">
            <a:avLst/>
          </a:prstGeom>
        </p:spPr>
        <p:txBody>
          <a:bodyPr>
            <a:noAutofit/>
          </a:bodyPr>
          <a:lstStyle>
            <a:lvl1pPr>
              <a:defRPr sz="1600" b="0" baseline="0">
                <a:solidFill>
                  <a:schemeClr val="bg1"/>
                </a:solidFill>
              </a:defRPr>
            </a:lvl1pPr>
          </a:lstStyle>
          <a:p>
            <a:pPr lvl="0"/>
            <a:r>
              <a:rPr lang="en-US" dirty="0"/>
              <a:t>Subtitle</a:t>
            </a:r>
          </a:p>
        </p:txBody>
      </p:sp>
    </p:spTree>
    <p:extLst>
      <p:ext uri="{BB962C8B-B14F-4D97-AF65-F5344CB8AC3E}">
        <p14:creationId xmlns:p14="http://schemas.microsoft.com/office/powerpoint/2010/main" val="24549977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Divider with image_red">
    <p:spTree>
      <p:nvGrpSpPr>
        <p:cNvPr id="1" name=""/>
        <p:cNvGrpSpPr/>
        <p:nvPr/>
      </p:nvGrpSpPr>
      <p:grpSpPr>
        <a:xfrm>
          <a:off x="0" y="0"/>
          <a:ext cx="0" cy="0"/>
          <a:chOff x="0" y="0"/>
          <a:chExt cx="0" cy="0"/>
        </a:xfrm>
      </p:grpSpPr>
      <p:sp>
        <p:nvSpPr>
          <p:cNvPr id="5" name="Picture Placeholder 15"/>
          <p:cNvSpPr>
            <a:spLocks noGrp="1"/>
          </p:cNvSpPr>
          <p:nvPr>
            <p:ph type="pic" sz="quarter" idx="15"/>
          </p:nvPr>
        </p:nvSpPr>
        <p:spPr>
          <a:xfrm>
            <a:off x="1" y="1"/>
            <a:ext cx="12192000" cy="6107113"/>
          </a:xfrm>
          <a:prstGeom prst="rect">
            <a:avLst/>
          </a:prstGeom>
          <a:solidFill>
            <a:schemeClr val="bg1">
              <a:lumMod val="75000"/>
            </a:schemeClr>
          </a:solidFill>
        </p:spPr>
        <p:txBody>
          <a:bodyPr/>
          <a:lstStyle>
            <a:lvl1pPr algn="ctr">
              <a:defRPr b="1" baseline="0">
                <a:solidFill>
                  <a:schemeClr val="bg1"/>
                </a:solidFill>
              </a:defRPr>
            </a:lvl1pPr>
          </a:lstStyle>
          <a:p>
            <a:r>
              <a:rPr lang="en-US"/>
              <a:t>Click icon to add picture</a:t>
            </a:r>
            <a:endParaRPr lang="en-US" dirty="0"/>
          </a:p>
        </p:txBody>
      </p:sp>
      <p:sp>
        <p:nvSpPr>
          <p:cNvPr id="4" name="Title 1">
            <a:extLst>
              <a:ext uri="{FF2B5EF4-FFF2-40B4-BE49-F238E27FC236}">
                <a16:creationId xmlns:a16="http://schemas.microsoft.com/office/drawing/2014/main" id="{B3284C44-CBEF-4F9A-AC72-8990858B0EF0}"/>
              </a:ext>
            </a:extLst>
          </p:cNvPr>
          <p:cNvSpPr>
            <a:spLocks noGrp="1"/>
          </p:cNvSpPr>
          <p:nvPr>
            <p:ph type="title" hasCustomPrompt="1"/>
          </p:nvPr>
        </p:nvSpPr>
        <p:spPr bwMode="ltGray">
          <a:xfrm>
            <a:off x="0" y="0"/>
            <a:ext cx="12192127" cy="6108192"/>
          </a:xfrm>
          <a:solidFill>
            <a:srgbClr val="CC0000">
              <a:alpha val="69804"/>
            </a:srgbClr>
          </a:solidFill>
        </p:spPr>
        <p:txBody>
          <a:bodyPr rIns="0" anchor="ctr"/>
          <a:lstStyle>
            <a:lvl1pPr algn="ctr">
              <a:defRPr sz="3600">
                <a:solidFill>
                  <a:schemeClr val="bg1"/>
                </a:solidFill>
                <a:latin typeface="+mn-lt"/>
              </a:defRPr>
            </a:lvl1pPr>
          </a:lstStyle>
          <a:p>
            <a:r>
              <a:rPr lang="en-US" dirty="0"/>
              <a:t>Click to edit title for divider</a:t>
            </a:r>
          </a:p>
        </p:txBody>
      </p:sp>
      <p:sp>
        <p:nvSpPr>
          <p:cNvPr id="2" name="Rectangle 1"/>
          <p:cNvSpPr/>
          <p:nvPr userDrawn="1"/>
        </p:nvSpPr>
        <p:spPr bwMode="gray">
          <a:xfrm>
            <a:off x="1" y="6261904"/>
            <a:ext cx="4445836" cy="596096"/>
          </a:xfrm>
          <a:prstGeom prst="rect">
            <a:avLst/>
          </a:prstGeom>
          <a:solidFill>
            <a:schemeClr val="bg1"/>
          </a:solidFill>
          <a:ln>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1" dirty="0">
              <a:solidFill>
                <a:schemeClr val="bg1"/>
              </a:solidFill>
            </a:endParaRPr>
          </a:p>
        </p:txBody>
      </p:sp>
      <p:grpSp>
        <p:nvGrpSpPr>
          <p:cNvPr id="8" name="Group 7">
            <a:extLst>
              <a:ext uri="{FF2B5EF4-FFF2-40B4-BE49-F238E27FC236}">
                <a16:creationId xmlns:a16="http://schemas.microsoft.com/office/drawing/2014/main" id="{1A488A55-A1E3-4589-84A6-891A58FB0678}"/>
              </a:ext>
            </a:extLst>
          </p:cNvPr>
          <p:cNvGrpSpPr/>
          <p:nvPr userDrawn="1"/>
        </p:nvGrpSpPr>
        <p:grpSpPr bwMode="white">
          <a:xfrm>
            <a:off x="5899151" y="2270492"/>
            <a:ext cx="393699" cy="1554480"/>
            <a:chOff x="5897615" y="2231631"/>
            <a:chExt cx="393596" cy="1554480"/>
          </a:xfrm>
        </p:grpSpPr>
        <p:cxnSp>
          <p:nvCxnSpPr>
            <p:cNvPr id="9" name="Straight Connector 8">
              <a:extLst>
                <a:ext uri="{FF2B5EF4-FFF2-40B4-BE49-F238E27FC236}">
                  <a16:creationId xmlns:a16="http://schemas.microsoft.com/office/drawing/2014/main" id="{A3CD6507-4329-43F1-9783-C7A1ED84BBC5}"/>
                </a:ext>
              </a:extLst>
            </p:cNvPr>
            <p:cNvCxnSpPr/>
            <p:nvPr/>
          </p:nvCxnSpPr>
          <p:spPr bwMode="white">
            <a:xfrm>
              <a:off x="5897615" y="2231631"/>
              <a:ext cx="393596" cy="0"/>
            </a:xfrm>
            <a:prstGeom prst="line">
              <a:avLst/>
            </a:prstGeom>
            <a:ln w="25400" cmpd="sng">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CA169C1-F273-430E-82C8-6CC1089786DA}"/>
                </a:ext>
              </a:extLst>
            </p:cNvPr>
            <p:cNvCxnSpPr/>
            <p:nvPr/>
          </p:nvCxnSpPr>
          <p:spPr bwMode="white">
            <a:xfrm>
              <a:off x="5897615" y="3786111"/>
              <a:ext cx="393596" cy="0"/>
            </a:xfrm>
            <a:prstGeom prst="line">
              <a:avLst/>
            </a:prstGeom>
            <a:ln w="25400" cmpd="sng">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261599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Divider with image_gray">
    <p:spTree>
      <p:nvGrpSpPr>
        <p:cNvPr id="1" name=""/>
        <p:cNvGrpSpPr/>
        <p:nvPr/>
      </p:nvGrpSpPr>
      <p:grpSpPr>
        <a:xfrm>
          <a:off x="0" y="0"/>
          <a:ext cx="0" cy="0"/>
          <a:chOff x="0" y="0"/>
          <a:chExt cx="0" cy="0"/>
        </a:xfrm>
      </p:grpSpPr>
      <p:sp>
        <p:nvSpPr>
          <p:cNvPr id="5" name="Picture Placeholder 15"/>
          <p:cNvSpPr>
            <a:spLocks noGrp="1"/>
          </p:cNvSpPr>
          <p:nvPr>
            <p:ph type="pic" sz="quarter" idx="15"/>
          </p:nvPr>
        </p:nvSpPr>
        <p:spPr>
          <a:xfrm>
            <a:off x="1" y="1"/>
            <a:ext cx="12192000" cy="6107113"/>
          </a:xfrm>
          <a:prstGeom prst="rect">
            <a:avLst/>
          </a:prstGeom>
          <a:solidFill>
            <a:schemeClr val="bg1">
              <a:lumMod val="75000"/>
            </a:schemeClr>
          </a:solidFill>
        </p:spPr>
        <p:txBody>
          <a:bodyPr/>
          <a:lstStyle>
            <a:lvl1pPr algn="ctr">
              <a:defRPr b="1" baseline="0">
                <a:solidFill>
                  <a:schemeClr val="bg1"/>
                </a:solidFill>
              </a:defRPr>
            </a:lvl1pPr>
          </a:lstStyle>
          <a:p>
            <a:r>
              <a:rPr lang="en-US"/>
              <a:t>Click icon to add picture</a:t>
            </a:r>
            <a:endParaRPr lang="en-US" dirty="0"/>
          </a:p>
        </p:txBody>
      </p:sp>
      <p:sp>
        <p:nvSpPr>
          <p:cNvPr id="4" name="Title 1">
            <a:extLst>
              <a:ext uri="{FF2B5EF4-FFF2-40B4-BE49-F238E27FC236}">
                <a16:creationId xmlns:a16="http://schemas.microsoft.com/office/drawing/2014/main" id="{B3284C44-CBEF-4F9A-AC72-8990858B0EF0}"/>
              </a:ext>
            </a:extLst>
          </p:cNvPr>
          <p:cNvSpPr>
            <a:spLocks noGrp="1"/>
          </p:cNvSpPr>
          <p:nvPr>
            <p:ph type="title" hasCustomPrompt="1"/>
          </p:nvPr>
        </p:nvSpPr>
        <p:spPr bwMode="ltGray">
          <a:xfrm>
            <a:off x="0" y="0"/>
            <a:ext cx="12192127" cy="6108192"/>
          </a:xfrm>
          <a:solidFill>
            <a:schemeClr val="accent6">
              <a:alpha val="69804"/>
            </a:schemeClr>
          </a:solidFill>
        </p:spPr>
        <p:txBody>
          <a:bodyPr rIns="0" anchor="ctr"/>
          <a:lstStyle>
            <a:lvl1pPr algn="ctr">
              <a:defRPr sz="3600">
                <a:solidFill>
                  <a:schemeClr val="bg1"/>
                </a:solidFill>
                <a:latin typeface="+mn-lt"/>
              </a:defRPr>
            </a:lvl1pPr>
          </a:lstStyle>
          <a:p>
            <a:r>
              <a:rPr lang="en-US" dirty="0"/>
              <a:t>Click to edit title for divider</a:t>
            </a:r>
          </a:p>
        </p:txBody>
      </p:sp>
      <p:sp>
        <p:nvSpPr>
          <p:cNvPr id="2" name="Rectangle 1"/>
          <p:cNvSpPr/>
          <p:nvPr userDrawn="1"/>
        </p:nvSpPr>
        <p:spPr bwMode="gray">
          <a:xfrm>
            <a:off x="1" y="6261904"/>
            <a:ext cx="4445836" cy="596096"/>
          </a:xfrm>
          <a:prstGeom prst="rect">
            <a:avLst/>
          </a:prstGeom>
          <a:solidFill>
            <a:schemeClr val="bg1"/>
          </a:solidFill>
          <a:ln>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1" dirty="0">
              <a:solidFill>
                <a:schemeClr val="bg1"/>
              </a:solidFill>
            </a:endParaRPr>
          </a:p>
        </p:txBody>
      </p:sp>
      <p:grpSp>
        <p:nvGrpSpPr>
          <p:cNvPr id="8" name="Group 7">
            <a:extLst>
              <a:ext uri="{FF2B5EF4-FFF2-40B4-BE49-F238E27FC236}">
                <a16:creationId xmlns:a16="http://schemas.microsoft.com/office/drawing/2014/main" id="{1A488A55-A1E3-4589-84A6-891A58FB0678}"/>
              </a:ext>
            </a:extLst>
          </p:cNvPr>
          <p:cNvGrpSpPr/>
          <p:nvPr userDrawn="1"/>
        </p:nvGrpSpPr>
        <p:grpSpPr bwMode="white">
          <a:xfrm>
            <a:off x="5899151" y="2270492"/>
            <a:ext cx="393699" cy="1554480"/>
            <a:chOff x="5897615" y="2231631"/>
            <a:chExt cx="393596" cy="1554480"/>
          </a:xfrm>
        </p:grpSpPr>
        <p:cxnSp>
          <p:nvCxnSpPr>
            <p:cNvPr id="9" name="Straight Connector 8">
              <a:extLst>
                <a:ext uri="{FF2B5EF4-FFF2-40B4-BE49-F238E27FC236}">
                  <a16:creationId xmlns:a16="http://schemas.microsoft.com/office/drawing/2014/main" id="{A3CD6507-4329-43F1-9783-C7A1ED84BBC5}"/>
                </a:ext>
              </a:extLst>
            </p:cNvPr>
            <p:cNvCxnSpPr/>
            <p:nvPr/>
          </p:nvCxnSpPr>
          <p:spPr bwMode="white">
            <a:xfrm>
              <a:off x="5897615" y="2231631"/>
              <a:ext cx="393596" cy="0"/>
            </a:xfrm>
            <a:prstGeom prst="line">
              <a:avLst/>
            </a:prstGeom>
            <a:ln w="25400" cmpd="sng">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CA169C1-F273-430E-82C8-6CC1089786DA}"/>
                </a:ext>
              </a:extLst>
            </p:cNvPr>
            <p:cNvCxnSpPr/>
            <p:nvPr/>
          </p:nvCxnSpPr>
          <p:spPr bwMode="white">
            <a:xfrm>
              <a:off x="5897615" y="3786111"/>
              <a:ext cx="393596" cy="0"/>
            </a:xfrm>
            <a:prstGeom prst="line">
              <a:avLst/>
            </a:prstGeom>
            <a:ln w="25400" cmpd="sng">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4560828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Divider with image_blue">
    <p:spTree>
      <p:nvGrpSpPr>
        <p:cNvPr id="1" name=""/>
        <p:cNvGrpSpPr/>
        <p:nvPr/>
      </p:nvGrpSpPr>
      <p:grpSpPr>
        <a:xfrm>
          <a:off x="0" y="0"/>
          <a:ext cx="0" cy="0"/>
          <a:chOff x="0" y="0"/>
          <a:chExt cx="0" cy="0"/>
        </a:xfrm>
      </p:grpSpPr>
      <p:sp>
        <p:nvSpPr>
          <p:cNvPr id="5" name="Picture Placeholder 15"/>
          <p:cNvSpPr>
            <a:spLocks noGrp="1"/>
          </p:cNvSpPr>
          <p:nvPr>
            <p:ph type="pic" sz="quarter" idx="15"/>
          </p:nvPr>
        </p:nvSpPr>
        <p:spPr>
          <a:xfrm>
            <a:off x="1" y="1"/>
            <a:ext cx="12192000" cy="6107113"/>
          </a:xfrm>
          <a:prstGeom prst="rect">
            <a:avLst/>
          </a:prstGeom>
          <a:solidFill>
            <a:schemeClr val="bg1">
              <a:lumMod val="75000"/>
            </a:schemeClr>
          </a:solidFill>
        </p:spPr>
        <p:txBody>
          <a:bodyPr/>
          <a:lstStyle>
            <a:lvl1pPr algn="ctr">
              <a:defRPr b="1" baseline="0">
                <a:solidFill>
                  <a:schemeClr val="bg1"/>
                </a:solidFill>
              </a:defRPr>
            </a:lvl1pPr>
          </a:lstStyle>
          <a:p>
            <a:r>
              <a:rPr lang="en-US"/>
              <a:t>Click icon to add picture</a:t>
            </a:r>
            <a:endParaRPr lang="en-US" dirty="0"/>
          </a:p>
        </p:txBody>
      </p:sp>
      <p:sp>
        <p:nvSpPr>
          <p:cNvPr id="4" name="Title 1">
            <a:extLst>
              <a:ext uri="{FF2B5EF4-FFF2-40B4-BE49-F238E27FC236}">
                <a16:creationId xmlns:a16="http://schemas.microsoft.com/office/drawing/2014/main" id="{B3284C44-CBEF-4F9A-AC72-8990858B0EF0}"/>
              </a:ext>
            </a:extLst>
          </p:cNvPr>
          <p:cNvSpPr>
            <a:spLocks noGrp="1"/>
          </p:cNvSpPr>
          <p:nvPr>
            <p:ph type="title" hasCustomPrompt="1"/>
          </p:nvPr>
        </p:nvSpPr>
        <p:spPr bwMode="ltGray">
          <a:xfrm>
            <a:off x="0" y="0"/>
            <a:ext cx="12192127" cy="6108192"/>
          </a:xfrm>
          <a:solidFill>
            <a:srgbClr val="267AC0">
              <a:alpha val="69804"/>
            </a:srgbClr>
          </a:solidFill>
        </p:spPr>
        <p:txBody>
          <a:bodyPr rIns="0" anchor="ctr"/>
          <a:lstStyle>
            <a:lvl1pPr algn="ctr">
              <a:defRPr sz="3600">
                <a:solidFill>
                  <a:schemeClr val="bg1"/>
                </a:solidFill>
                <a:latin typeface="+mn-lt"/>
              </a:defRPr>
            </a:lvl1pPr>
          </a:lstStyle>
          <a:p>
            <a:r>
              <a:rPr lang="en-US" dirty="0"/>
              <a:t>Click to edit title for divider</a:t>
            </a:r>
          </a:p>
        </p:txBody>
      </p:sp>
      <p:sp>
        <p:nvSpPr>
          <p:cNvPr id="2" name="Rectangle 1"/>
          <p:cNvSpPr/>
          <p:nvPr userDrawn="1"/>
        </p:nvSpPr>
        <p:spPr bwMode="gray">
          <a:xfrm>
            <a:off x="1" y="6261904"/>
            <a:ext cx="4445836" cy="596096"/>
          </a:xfrm>
          <a:prstGeom prst="rect">
            <a:avLst/>
          </a:prstGeom>
          <a:solidFill>
            <a:schemeClr val="bg1"/>
          </a:solidFill>
          <a:ln>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b="1" dirty="0">
              <a:solidFill>
                <a:schemeClr val="bg1"/>
              </a:solidFill>
            </a:endParaRPr>
          </a:p>
        </p:txBody>
      </p:sp>
      <p:grpSp>
        <p:nvGrpSpPr>
          <p:cNvPr id="8" name="Group 7">
            <a:extLst>
              <a:ext uri="{FF2B5EF4-FFF2-40B4-BE49-F238E27FC236}">
                <a16:creationId xmlns:a16="http://schemas.microsoft.com/office/drawing/2014/main" id="{1A488A55-A1E3-4589-84A6-891A58FB0678}"/>
              </a:ext>
            </a:extLst>
          </p:cNvPr>
          <p:cNvGrpSpPr/>
          <p:nvPr userDrawn="1"/>
        </p:nvGrpSpPr>
        <p:grpSpPr bwMode="white">
          <a:xfrm>
            <a:off x="5899151" y="2270492"/>
            <a:ext cx="393699" cy="1554480"/>
            <a:chOff x="5897615" y="2231631"/>
            <a:chExt cx="393596" cy="1554480"/>
          </a:xfrm>
        </p:grpSpPr>
        <p:cxnSp>
          <p:nvCxnSpPr>
            <p:cNvPr id="9" name="Straight Connector 8">
              <a:extLst>
                <a:ext uri="{FF2B5EF4-FFF2-40B4-BE49-F238E27FC236}">
                  <a16:creationId xmlns:a16="http://schemas.microsoft.com/office/drawing/2014/main" id="{A3CD6507-4329-43F1-9783-C7A1ED84BBC5}"/>
                </a:ext>
              </a:extLst>
            </p:cNvPr>
            <p:cNvCxnSpPr/>
            <p:nvPr/>
          </p:nvCxnSpPr>
          <p:spPr bwMode="white">
            <a:xfrm>
              <a:off x="5897615" y="2231631"/>
              <a:ext cx="393596" cy="0"/>
            </a:xfrm>
            <a:prstGeom prst="line">
              <a:avLst/>
            </a:prstGeom>
            <a:ln w="25400" cmpd="sng">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CA169C1-F273-430E-82C8-6CC1089786DA}"/>
                </a:ext>
              </a:extLst>
            </p:cNvPr>
            <p:cNvCxnSpPr/>
            <p:nvPr/>
          </p:nvCxnSpPr>
          <p:spPr bwMode="white">
            <a:xfrm>
              <a:off x="5897615" y="3786111"/>
              <a:ext cx="393596" cy="0"/>
            </a:xfrm>
            <a:prstGeom prst="line">
              <a:avLst/>
            </a:prstGeom>
            <a:ln w="25400" cmpd="sng">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203383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37F23-ABBC-49EB-8D2A-5E3E1AE5DF1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A8E74F9-BEB2-4BBC-8C82-092E7D763D6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A72F07D-FD7F-45F8-BED2-982265CE0806}"/>
              </a:ext>
            </a:extLst>
          </p:cNvPr>
          <p:cNvSpPr>
            <a:spLocks noGrp="1"/>
          </p:cNvSpPr>
          <p:nvPr>
            <p:ph type="dt" sz="half" idx="10"/>
          </p:nvPr>
        </p:nvSpPr>
        <p:spPr/>
        <p:txBody>
          <a:bodyPr/>
          <a:lstStyle/>
          <a:p>
            <a:fld id="{3537996B-B00A-4317-A6BF-2E36616D7D08}" type="datetimeFigureOut">
              <a:rPr lang="en-US" smtClean="0"/>
              <a:t>11/5/2021</a:t>
            </a:fld>
            <a:endParaRPr lang="en-US"/>
          </a:p>
        </p:txBody>
      </p:sp>
      <p:sp>
        <p:nvSpPr>
          <p:cNvPr id="5" name="Footer Placeholder 4">
            <a:extLst>
              <a:ext uri="{FF2B5EF4-FFF2-40B4-BE49-F238E27FC236}">
                <a16:creationId xmlns:a16="http://schemas.microsoft.com/office/drawing/2014/main" id="{58D82FD3-55BE-40CD-9792-B2BE7ACFAA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D9AA4B-214C-4A29-AB7B-79B718CC7B65}"/>
              </a:ext>
            </a:extLst>
          </p:cNvPr>
          <p:cNvSpPr>
            <a:spLocks noGrp="1"/>
          </p:cNvSpPr>
          <p:nvPr>
            <p:ph type="sldNum" sz="quarter" idx="12"/>
          </p:nvPr>
        </p:nvSpPr>
        <p:spPr/>
        <p:txBody>
          <a:bodyPr/>
          <a:lstStyle/>
          <a:p>
            <a:fld id="{05E331FF-0DB4-4E15-AFE9-BE9E8D929867}" type="slidenum">
              <a:rPr lang="en-US" smtClean="0"/>
              <a:t>‹#›</a:t>
            </a:fld>
            <a:endParaRPr lang="en-US"/>
          </a:p>
        </p:txBody>
      </p:sp>
    </p:spTree>
    <p:extLst>
      <p:ext uri="{BB962C8B-B14F-4D97-AF65-F5344CB8AC3E}">
        <p14:creationId xmlns:p14="http://schemas.microsoft.com/office/powerpoint/2010/main" val="358708185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Image with left red box">
    <p:spTree>
      <p:nvGrpSpPr>
        <p:cNvPr id="1" name=""/>
        <p:cNvGrpSpPr/>
        <p:nvPr/>
      </p:nvGrpSpPr>
      <p:grpSpPr>
        <a:xfrm>
          <a:off x="0" y="0"/>
          <a:ext cx="0" cy="0"/>
          <a:chOff x="0" y="0"/>
          <a:chExt cx="0" cy="0"/>
        </a:xfrm>
      </p:grpSpPr>
      <p:sp>
        <p:nvSpPr>
          <p:cNvPr id="7" name="Picture Placeholder 15"/>
          <p:cNvSpPr>
            <a:spLocks noGrp="1"/>
          </p:cNvSpPr>
          <p:nvPr>
            <p:ph type="pic" sz="quarter" idx="15"/>
          </p:nvPr>
        </p:nvSpPr>
        <p:spPr>
          <a:xfrm>
            <a:off x="384148" y="384048"/>
            <a:ext cx="11432977" cy="5724144"/>
          </a:xfrm>
          <a:solidFill>
            <a:schemeClr val="bg1">
              <a:lumMod val="75000"/>
            </a:schemeClr>
          </a:solidFill>
        </p:spPr>
        <p:txBody>
          <a:bodyPr rIns="228600"/>
          <a:lstStyle>
            <a:lvl1pPr algn="r">
              <a:defRPr b="1" baseline="0">
                <a:solidFill>
                  <a:schemeClr val="bg1"/>
                </a:solidFill>
              </a:defRPr>
            </a:lvl1pPr>
          </a:lstStyle>
          <a:p>
            <a:r>
              <a:rPr lang="en-US"/>
              <a:t>Click icon to add picture</a:t>
            </a:r>
            <a:endParaRPr lang="en-US" dirty="0"/>
          </a:p>
        </p:txBody>
      </p:sp>
      <p:sp>
        <p:nvSpPr>
          <p:cNvPr id="9" name="Title 1"/>
          <p:cNvSpPr>
            <a:spLocks noGrp="1"/>
          </p:cNvSpPr>
          <p:nvPr>
            <p:ph type="title" hasCustomPrompt="1"/>
          </p:nvPr>
        </p:nvSpPr>
        <p:spPr>
          <a:xfrm>
            <a:off x="777442" y="0"/>
            <a:ext cx="5318557" cy="5724144"/>
          </a:xfrm>
          <a:solidFill>
            <a:srgbClr val="CC0000">
              <a:alpha val="74902"/>
            </a:srgbClr>
          </a:solidFill>
        </p:spPr>
        <p:txBody>
          <a:bodyPr lIns="566928" tIns="822960" rIns="182880" bIns="182880" anchor="t">
            <a:noAutofit/>
          </a:bodyPr>
          <a:lstStyle>
            <a:lvl1pPr>
              <a:defRPr sz="3200">
                <a:solidFill>
                  <a:schemeClr val="bg1"/>
                </a:solidFill>
              </a:defRPr>
            </a:lvl1pPr>
          </a:lstStyle>
          <a:p>
            <a:r>
              <a:rPr lang="en-US" dirty="0"/>
              <a:t>Click to add title</a:t>
            </a:r>
          </a:p>
        </p:txBody>
      </p:sp>
      <p:sp>
        <p:nvSpPr>
          <p:cNvPr id="5" name="Content Placeholder 2"/>
          <p:cNvSpPr>
            <a:spLocks noGrp="1"/>
          </p:cNvSpPr>
          <p:nvPr>
            <p:ph idx="1" hasCustomPrompt="1"/>
          </p:nvPr>
        </p:nvSpPr>
        <p:spPr bwMode="gray">
          <a:xfrm>
            <a:off x="1344518" y="2103120"/>
            <a:ext cx="4115872" cy="3154680"/>
          </a:xfrm>
        </p:spPr>
        <p:txBody>
          <a:bodyPr/>
          <a:lstStyle>
            <a:lvl1pPr>
              <a:defRPr sz="1600" cap="none" baseline="0">
                <a:solidFill>
                  <a:schemeClr val="bg1"/>
                </a:solidFill>
              </a:defRPr>
            </a:lvl1pPr>
            <a:lvl2pPr marL="171450" indent="-171450">
              <a:defRPr sz="1600">
                <a:solidFill>
                  <a:schemeClr val="bg1"/>
                </a:solidFill>
              </a:defRPr>
            </a:lvl2pPr>
            <a:lvl3pPr marL="347663" indent="-176213">
              <a:spcBef>
                <a:spcPts val="600"/>
              </a:spcBef>
              <a:buFont typeface="Arial" panose="020B0604020202020204" pitchFamily="34" charset="0"/>
              <a:buChar char="–"/>
              <a:defRPr sz="1600">
                <a:solidFill>
                  <a:schemeClr val="bg1"/>
                </a:solidFill>
              </a:defRPr>
            </a:lvl3pPr>
            <a:lvl4pPr marL="509588" indent="-161925">
              <a:spcBef>
                <a:spcPts val="600"/>
              </a:spcBef>
              <a:defRPr sz="1600">
                <a:solidFill>
                  <a:schemeClr val="bg1"/>
                </a:solidFill>
              </a:defRPr>
            </a:lvl4pPr>
            <a:lvl5pPr marL="682625" indent="-173038">
              <a:spcBef>
                <a:spcPts val="600"/>
              </a:spcBef>
              <a:defRPr sz="1600">
                <a:solidFill>
                  <a:schemeClr val="bg1"/>
                </a:solidFill>
              </a:defRPr>
            </a:lvl5pPr>
            <a:lvl6pPr marL="857250" indent="-174625">
              <a:defRPr>
                <a:solidFill>
                  <a:schemeClr val="bg1"/>
                </a:solidFill>
              </a:defRPr>
            </a:lvl6pPr>
            <a:lvl7pPr marL="1030288" indent="-173038">
              <a:spcBef>
                <a:spcPts val="600"/>
              </a:spcBef>
              <a:buFont typeface="Arial" panose="020B0604020202020204" pitchFamily="34" charset="0"/>
              <a:buChar char="–"/>
              <a:defRPr sz="1600" baseline="0">
                <a:solidFill>
                  <a:schemeClr val="bg1"/>
                </a:solidFill>
              </a:defRPr>
            </a:lvl7pPr>
            <a:lvl8pPr marL="1203325" indent="-174625">
              <a:spcBef>
                <a:spcPts val="600"/>
              </a:spcBef>
              <a:buFont typeface="Arial" panose="020B0604020202020204" pitchFamily="34" charset="0"/>
              <a:buChar char="•"/>
              <a:defRPr sz="1600">
                <a:solidFill>
                  <a:schemeClr val="bg1"/>
                </a:solidFill>
              </a:defRPr>
            </a:lvl8pPr>
            <a:lvl9pPr marL="1377950" indent="-174625">
              <a:spcBef>
                <a:spcPts val="600"/>
              </a:spcBef>
              <a:buFont typeface="Arial" panose="020B0604020202020204" pitchFamily="34" charset="0"/>
              <a:buChar char="–"/>
              <a:defRPr sz="1600" baseline="0">
                <a:solidFill>
                  <a:schemeClr val="bg1"/>
                </a:solidFill>
              </a:defRPr>
            </a:lvl9pPr>
          </a:lstStyle>
          <a:p>
            <a:pPr lvl="0"/>
            <a:r>
              <a:rPr lang="en-US" dirty="0"/>
              <a:t>Body text</a:t>
            </a:r>
          </a:p>
          <a:p>
            <a:pPr lvl="1"/>
            <a:r>
              <a:rPr lang="en-US" dirty="0"/>
              <a:t>First-level bullet</a:t>
            </a:r>
          </a:p>
          <a:p>
            <a:pPr lvl="2"/>
            <a:r>
              <a:rPr lang="en-US" dirty="0"/>
              <a:t>Second-level bullet</a:t>
            </a:r>
          </a:p>
          <a:p>
            <a:pPr lvl="3"/>
            <a:r>
              <a:rPr lang="en-US" dirty="0"/>
              <a:t>Third-level bullet</a:t>
            </a:r>
          </a:p>
          <a:p>
            <a:pPr lvl="4"/>
            <a:r>
              <a:rPr lang="en-US" dirty="0"/>
              <a:t>Fourth-level bullet</a:t>
            </a:r>
          </a:p>
          <a:p>
            <a:pPr lvl="5"/>
            <a:r>
              <a:rPr lang="en-US" dirty="0"/>
              <a:t>Fifth-level bullet</a:t>
            </a:r>
          </a:p>
          <a:p>
            <a:pPr lvl="6"/>
            <a:r>
              <a:rPr lang="en-US" dirty="0"/>
              <a:t>Sixth-level bullet</a:t>
            </a:r>
          </a:p>
          <a:p>
            <a:pPr lvl="7"/>
            <a:r>
              <a:rPr lang="en-US" dirty="0"/>
              <a:t>Seventh-level bullet</a:t>
            </a:r>
          </a:p>
          <a:p>
            <a:pPr lvl="8"/>
            <a:r>
              <a:rPr lang="en-US" dirty="0"/>
              <a:t>Eighth-level bullet</a:t>
            </a:r>
          </a:p>
        </p:txBody>
      </p:sp>
    </p:spTree>
    <p:extLst>
      <p:ext uri="{BB962C8B-B14F-4D97-AF65-F5344CB8AC3E}">
        <p14:creationId xmlns:p14="http://schemas.microsoft.com/office/powerpoint/2010/main" val="1501772804"/>
      </p:ext>
    </p:extLst>
  </p:cSld>
  <p:clrMapOvr>
    <a:masterClrMapping/>
  </p:clrMapOvr>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Image with right red box">
    <p:spTree>
      <p:nvGrpSpPr>
        <p:cNvPr id="1" name=""/>
        <p:cNvGrpSpPr/>
        <p:nvPr/>
      </p:nvGrpSpPr>
      <p:grpSpPr>
        <a:xfrm>
          <a:off x="0" y="0"/>
          <a:ext cx="0" cy="0"/>
          <a:chOff x="0" y="0"/>
          <a:chExt cx="0" cy="0"/>
        </a:xfrm>
      </p:grpSpPr>
      <p:sp>
        <p:nvSpPr>
          <p:cNvPr id="7" name="Picture Placeholder 15"/>
          <p:cNvSpPr>
            <a:spLocks noGrp="1"/>
          </p:cNvSpPr>
          <p:nvPr>
            <p:ph type="pic" sz="quarter" idx="15"/>
          </p:nvPr>
        </p:nvSpPr>
        <p:spPr>
          <a:xfrm>
            <a:off x="384148" y="384048"/>
            <a:ext cx="11432977" cy="5724144"/>
          </a:xfrm>
          <a:solidFill>
            <a:schemeClr val="bg1">
              <a:lumMod val="75000"/>
            </a:schemeClr>
          </a:solidFill>
        </p:spPr>
        <p:txBody>
          <a:bodyPr/>
          <a:lstStyle>
            <a:lvl1pPr marL="231775" indent="0" algn="l">
              <a:defRPr b="1" baseline="0">
                <a:solidFill>
                  <a:schemeClr val="bg1"/>
                </a:solidFill>
              </a:defRPr>
            </a:lvl1pPr>
          </a:lstStyle>
          <a:p>
            <a:r>
              <a:rPr lang="en-US"/>
              <a:t>Click icon to add picture</a:t>
            </a:r>
            <a:endParaRPr lang="en-US" dirty="0"/>
          </a:p>
        </p:txBody>
      </p:sp>
      <p:sp>
        <p:nvSpPr>
          <p:cNvPr id="2" name="Title 1"/>
          <p:cNvSpPr>
            <a:spLocks noGrp="1"/>
          </p:cNvSpPr>
          <p:nvPr>
            <p:ph type="title" hasCustomPrompt="1"/>
          </p:nvPr>
        </p:nvSpPr>
        <p:spPr>
          <a:xfrm>
            <a:off x="6096000" y="0"/>
            <a:ext cx="5323194" cy="5724144"/>
          </a:xfrm>
          <a:solidFill>
            <a:srgbClr val="CC0000">
              <a:alpha val="74902"/>
            </a:srgbClr>
          </a:solidFill>
        </p:spPr>
        <p:txBody>
          <a:bodyPr lIns="566928" tIns="822960" rIns="182880" bIns="182880" anchor="t">
            <a:noAutofit/>
          </a:bodyPr>
          <a:lstStyle>
            <a:lvl1pPr>
              <a:defRPr sz="3200">
                <a:solidFill>
                  <a:schemeClr val="bg1"/>
                </a:solidFill>
              </a:defRPr>
            </a:lvl1pPr>
          </a:lstStyle>
          <a:p>
            <a:r>
              <a:rPr lang="en-US" dirty="0"/>
              <a:t>Click to add title</a:t>
            </a:r>
          </a:p>
        </p:txBody>
      </p:sp>
      <p:sp>
        <p:nvSpPr>
          <p:cNvPr id="5" name="Content Placeholder 2"/>
          <p:cNvSpPr>
            <a:spLocks noGrp="1"/>
          </p:cNvSpPr>
          <p:nvPr>
            <p:ph idx="1" hasCustomPrompt="1"/>
          </p:nvPr>
        </p:nvSpPr>
        <p:spPr bwMode="gray">
          <a:xfrm>
            <a:off x="6667712" y="2103120"/>
            <a:ext cx="4115872" cy="3154680"/>
          </a:xfrm>
        </p:spPr>
        <p:txBody>
          <a:bodyPr/>
          <a:lstStyle>
            <a:lvl1pPr>
              <a:defRPr sz="1600" cap="none" baseline="0">
                <a:solidFill>
                  <a:schemeClr val="bg1"/>
                </a:solidFill>
              </a:defRPr>
            </a:lvl1pPr>
            <a:lvl2pPr marL="171450" indent="-171450">
              <a:defRPr sz="1600">
                <a:solidFill>
                  <a:schemeClr val="bg1"/>
                </a:solidFill>
              </a:defRPr>
            </a:lvl2pPr>
            <a:lvl3pPr marL="347663" indent="-176213">
              <a:spcBef>
                <a:spcPts val="600"/>
              </a:spcBef>
              <a:buFont typeface="Arial" panose="020B0604020202020204" pitchFamily="34" charset="0"/>
              <a:buChar char="–"/>
              <a:defRPr sz="1600">
                <a:solidFill>
                  <a:schemeClr val="bg1"/>
                </a:solidFill>
              </a:defRPr>
            </a:lvl3pPr>
            <a:lvl4pPr marL="509588" indent="-161925">
              <a:spcBef>
                <a:spcPts val="600"/>
              </a:spcBef>
              <a:defRPr sz="1600">
                <a:solidFill>
                  <a:schemeClr val="bg1"/>
                </a:solidFill>
              </a:defRPr>
            </a:lvl4pPr>
            <a:lvl5pPr marL="682625" indent="-173038">
              <a:spcBef>
                <a:spcPts val="600"/>
              </a:spcBef>
              <a:defRPr sz="1600">
                <a:solidFill>
                  <a:schemeClr val="bg1"/>
                </a:solidFill>
              </a:defRPr>
            </a:lvl5pPr>
            <a:lvl6pPr marL="857250" indent="-174625">
              <a:defRPr>
                <a:solidFill>
                  <a:schemeClr val="bg1"/>
                </a:solidFill>
              </a:defRPr>
            </a:lvl6pPr>
            <a:lvl7pPr marL="1030288" indent="-173038">
              <a:spcBef>
                <a:spcPts val="600"/>
              </a:spcBef>
              <a:buFont typeface="Arial" panose="020B0604020202020204" pitchFamily="34" charset="0"/>
              <a:buChar char="–"/>
              <a:defRPr sz="1600" baseline="0">
                <a:solidFill>
                  <a:schemeClr val="bg1"/>
                </a:solidFill>
              </a:defRPr>
            </a:lvl7pPr>
            <a:lvl8pPr marL="1203325" indent="-174625">
              <a:spcBef>
                <a:spcPts val="600"/>
              </a:spcBef>
              <a:buFont typeface="Arial" panose="020B0604020202020204" pitchFamily="34" charset="0"/>
              <a:buChar char="•"/>
              <a:defRPr sz="1600">
                <a:solidFill>
                  <a:schemeClr val="bg1"/>
                </a:solidFill>
              </a:defRPr>
            </a:lvl8pPr>
            <a:lvl9pPr marL="1377950" indent="-174625">
              <a:spcBef>
                <a:spcPts val="600"/>
              </a:spcBef>
              <a:buFont typeface="Arial" panose="020B0604020202020204" pitchFamily="34" charset="0"/>
              <a:buChar char="–"/>
              <a:defRPr sz="1600" baseline="0">
                <a:solidFill>
                  <a:schemeClr val="bg1"/>
                </a:solidFill>
              </a:defRPr>
            </a:lvl9pPr>
          </a:lstStyle>
          <a:p>
            <a:pPr lvl="0"/>
            <a:r>
              <a:rPr lang="en-US" dirty="0"/>
              <a:t>Body text</a:t>
            </a:r>
          </a:p>
          <a:p>
            <a:pPr lvl="1"/>
            <a:r>
              <a:rPr lang="en-US" dirty="0"/>
              <a:t>First-level bullet</a:t>
            </a:r>
          </a:p>
          <a:p>
            <a:pPr lvl="2"/>
            <a:r>
              <a:rPr lang="en-US" dirty="0"/>
              <a:t>Second-level bullet</a:t>
            </a:r>
          </a:p>
          <a:p>
            <a:pPr lvl="3"/>
            <a:r>
              <a:rPr lang="en-US" dirty="0"/>
              <a:t>Third-level bullet</a:t>
            </a:r>
          </a:p>
          <a:p>
            <a:pPr lvl="4"/>
            <a:r>
              <a:rPr lang="en-US" dirty="0"/>
              <a:t>Fourth-level bullet</a:t>
            </a:r>
          </a:p>
          <a:p>
            <a:pPr lvl="5"/>
            <a:r>
              <a:rPr lang="en-US" dirty="0"/>
              <a:t>Fifth-level bullet</a:t>
            </a:r>
          </a:p>
          <a:p>
            <a:pPr lvl="6"/>
            <a:r>
              <a:rPr lang="en-US" dirty="0"/>
              <a:t>Sixth-level bullet</a:t>
            </a:r>
          </a:p>
          <a:p>
            <a:pPr lvl="7"/>
            <a:r>
              <a:rPr lang="en-US" dirty="0"/>
              <a:t>Seventh-level bullet</a:t>
            </a:r>
          </a:p>
          <a:p>
            <a:pPr lvl="8"/>
            <a:r>
              <a:rPr lang="en-US" dirty="0"/>
              <a:t>Eighth-level bullet</a:t>
            </a:r>
          </a:p>
        </p:txBody>
      </p:sp>
    </p:spTree>
    <p:extLst>
      <p:ext uri="{BB962C8B-B14F-4D97-AF65-F5344CB8AC3E}">
        <p14:creationId xmlns:p14="http://schemas.microsoft.com/office/powerpoint/2010/main" val="925898175"/>
      </p:ext>
    </p:extLst>
  </p:cSld>
  <p:clrMapOvr>
    <a:masterClrMapping/>
  </p:clrMapOvr>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Image with left white box">
    <p:spTree>
      <p:nvGrpSpPr>
        <p:cNvPr id="1" name=""/>
        <p:cNvGrpSpPr/>
        <p:nvPr/>
      </p:nvGrpSpPr>
      <p:grpSpPr>
        <a:xfrm>
          <a:off x="0" y="0"/>
          <a:ext cx="0" cy="0"/>
          <a:chOff x="0" y="0"/>
          <a:chExt cx="0" cy="0"/>
        </a:xfrm>
      </p:grpSpPr>
      <p:sp>
        <p:nvSpPr>
          <p:cNvPr id="7" name="Picture Placeholder 15"/>
          <p:cNvSpPr>
            <a:spLocks noGrp="1"/>
          </p:cNvSpPr>
          <p:nvPr>
            <p:ph type="pic" sz="quarter" idx="15"/>
          </p:nvPr>
        </p:nvSpPr>
        <p:spPr>
          <a:xfrm>
            <a:off x="384148" y="384048"/>
            <a:ext cx="11432977" cy="5724144"/>
          </a:xfrm>
          <a:solidFill>
            <a:schemeClr val="bg1">
              <a:lumMod val="75000"/>
            </a:schemeClr>
          </a:solidFill>
        </p:spPr>
        <p:txBody>
          <a:bodyPr rIns="228600"/>
          <a:lstStyle>
            <a:lvl1pPr algn="r">
              <a:defRPr b="1" baseline="0">
                <a:solidFill>
                  <a:schemeClr val="bg1"/>
                </a:solidFill>
              </a:defRPr>
            </a:lvl1pPr>
          </a:lstStyle>
          <a:p>
            <a:r>
              <a:rPr lang="en-US"/>
              <a:t>Click icon to add picture</a:t>
            </a:r>
            <a:endParaRPr lang="en-US" dirty="0"/>
          </a:p>
        </p:txBody>
      </p:sp>
      <p:sp>
        <p:nvSpPr>
          <p:cNvPr id="11" name="Title 1">
            <a:extLst>
              <a:ext uri="{FF2B5EF4-FFF2-40B4-BE49-F238E27FC236}">
                <a16:creationId xmlns:a16="http://schemas.microsoft.com/office/drawing/2014/main" id="{D14F5350-F856-4CE2-860F-786930069D9B}"/>
              </a:ext>
            </a:extLst>
          </p:cNvPr>
          <p:cNvSpPr>
            <a:spLocks noGrp="1"/>
          </p:cNvSpPr>
          <p:nvPr>
            <p:ph type="title" hasCustomPrompt="1"/>
          </p:nvPr>
        </p:nvSpPr>
        <p:spPr>
          <a:xfrm>
            <a:off x="777442" y="0"/>
            <a:ext cx="5318557" cy="5724144"/>
          </a:xfrm>
          <a:solidFill>
            <a:srgbClr val="FFFFFF">
              <a:alpha val="89804"/>
            </a:srgbClr>
          </a:solidFill>
        </p:spPr>
        <p:txBody>
          <a:bodyPr lIns="566928" tIns="822960" rIns="182880" bIns="182880" anchor="t">
            <a:noAutofit/>
          </a:bodyPr>
          <a:lstStyle>
            <a:lvl1pPr>
              <a:defRPr sz="3200">
                <a:solidFill>
                  <a:schemeClr val="tx2"/>
                </a:solidFill>
              </a:defRPr>
            </a:lvl1pPr>
          </a:lstStyle>
          <a:p>
            <a:r>
              <a:rPr lang="en-US" dirty="0"/>
              <a:t>Click to add title</a:t>
            </a:r>
          </a:p>
        </p:txBody>
      </p:sp>
      <p:sp>
        <p:nvSpPr>
          <p:cNvPr id="12" name="Content Placeholder 2">
            <a:extLst>
              <a:ext uri="{FF2B5EF4-FFF2-40B4-BE49-F238E27FC236}">
                <a16:creationId xmlns:a16="http://schemas.microsoft.com/office/drawing/2014/main" id="{CE6F7246-B09D-4869-8C9B-A9C60AC998DF}"/>
              </a:ext>
            </a:extLst>
          </p:cNvPr>
          <p:cNvSpPr>
            <a:spLocks noGrp="1"/>
          </p:cNvSpPr>
          <p:nvPr>
            <p:ph idx="1" hasCustomPrompt="1"/>
          </p:nvPr>
        </p:nvSpPr>
        <p:spPr bwMode="gray">
          <a:xfrm>
            <a:off x="1344518" y="2103120"/>
            <a:ext cx="4115872" cy="3154680"/>
          </a:xfrm>
        </p:spPr>
        <p:txBody>
          <a:bodyPr/>
          <a:lstStyle>
            <a:lvl1pPr>
              <a:defRPr sz="1600" cap="none" baseline="0">
                <a:solidFill>
                  <a:schemeClr val="tx2"/>
                </a:solidFill>
              </a:defRPr>
            </a:lvl1pPr>
            <a:lvl2pPr marL="171450" indent="-171450">
              <a:defRPr sz="1600">
                <a:solidFill>
                  <a:schemeClr val="tx2"/>
                </a:solidFill>
              </a:defRPr>
            </a:lvl2pPr>
            <a:lvl3pPr marL="347663" indent="-176213">
              <a:spcBef>
                <a:spcPts val="600"/>
              </a:spcBef>
              <a:buFont typeface="Arial" panose="020B0604020202020204" pitchFamily="34" charset="0"/>
              <a:buChar char="–"/>
              <a:defRPr sz="1600">
                <a:solidFill>
                  <a:schemeClr val="tx2"/>
                </a:solidFill>
              </a:defRPr>
            </a:lvl3pPr>
            <a:lvl4pPr marL="509588" indent="-161925">
              <a:spcBef>
                <a:spcPts val="600"/>
              </a:spcBef>
              <a:defRPr sz="1600">
                <a:solidFill>
                  <a:schemeClr val="tx2"/>
                </a:solidFill>
              </a:defRPr>
            </a:lvl4pPr>
            <a:lvl5pPr marL="682625" indent="-173038">
              <a:spcBef>
                <a:spcPts val="600"/>
              </a:spcBef>
              <a:defRPr sz="1600">
                <a:solidFill>
                  <a:schemeClr val="tx2"/>
                </a:solidFill>
              </a:defRPr>
            </a:lvl5pPr>
            <a:lvl6pPr marL="857250" indent="-174625">
              <a:defRPr>
                <a:solidFill>
                  <a:schemeClr val="tx2"/>
                </a:solidFill>
              </a:defRPr>
            </a:lvl6pPr>
            <a:lvl7pPr marL="1030288" indent="-173038">
              <a:spcBef>
                <a:spcPts val="600"/>
              </a:spcBef>
              <a:buFont typeface="Arial" panose="020B0604020202020204" pitchFamily="34" charset="0"/>
              <a:buChar char="–"/>
              <a:defRPr sz="1600" baseline="0">
                <a:solidFill>
                  <a:schemeClr val="tx2"/>
                </a:solidFill>
              </a:defRPr>
            </a:lvl7pPr>
            <a:lvl8pPr marL="1203325" indent="-174625">
              <a:spcBef>
                <a:spcPts val="600"/>
              </a:spcBef>
              <a:buFont typeface="Arial" panose="020B0604020202020204" pitchFamily="34" charset="0"/>
              <a:buChar char="•"/>
              <a:defRPr sz="1600">
                <a:solidFill>
                  <a:schemeClr val="tx2"/>
                </a:solidFill>
              </a:defRPr>
            </a:lvl8pPr>
            <a:lvl9pPr marL="1377950" indent="-174625">
              <a:spcBef>
                <a:spcPts val="600"/>
              </a:spcBef>
              <a:buFont typeface="Arial" panose="020B0604020202020204" pitchFamily="34" charset="0"/>
              <a:buChar char="–"/>
              <a:defRPr sz="1600" baseline="0">
                <a:solidFill>
                  <a:schemeClr val="tx2"/>
                </a:solidFill>
              </a:defRPr>
            </a:lvl9pPr>
          </a:lstStyle>
          <a:p>
            <a:pPr lvl="0"/>
            <a:r>
              <a:rPr lang="en-US" dirty="0"/>
              <a:t>Body text</a:t>
            </a:r>
          </a:p>
          <a:p>
            <a:pPr lvl="1"/>
            <a:r>
              <a:rPr lang="en-US" dirty="0"/>
              <a:t>First-level bullet</a:t>
            </a:r>
          </a:p>
          <a:p>
            <a:pPr lvl="2"/>
            <a:r>
              <a:rPr lang="en-US" dirty="0"/>
              <a:t>Second-level bullet</a:t>
            </a:r>
          </a:p>
          <a:p>
            <a:pPr lvl="3"/>
            <a:r>
              <a:rPr lang="en-US" dirty="0"/>
              <a:t>Third-level bullet</a:t>
            </a:r>
          </a:p>
          <a:p>
            <a:pPr lvl="4"/>
            <a:r>
              <a:rPr lang="en-US" dirty="0"/>
              <a:t>Fourth-level bullet</a:t>
            </a:r>
          </a:p>
          <a:p>
            <a:pPr lvl="5"/>
            <a:r>
              <a:rPr lang="en-US" dirty="0"/>
              <a:t>Fifth-level bullet</a:t>
            </a:r>
          </a:p>
          <a:p>
            <a:pPr lvl="6"/>
            <a:r>
              <a:rPr lang="en-US" dirty="0"/>
              <a:t>Sixth-level bullet</a:t>
            </a:r>
          </a:p>
          <a:p>
            <a:pPr lvl="7"/>
            <a:r>
              <a:rPr lang="en-US" dirty="0"/>
              <a:t>Seventh-level bullet</a:t>
            </a:r>
          </a:p>
          <a:p>
            <a:pPr lvl="8"/>
            <a:r>
              <a:rPr lang="en-US" dirty="0"/>
              <a:t>Eighth-level bullet</a:t>
            </a:r>
          </a:p>
        </p:txBody>
      </p:sp>
    </p:spTree>
    <p:extLst>
      <p:ext uri="{BB962C8B-B14F-4D97-AF65-F5344CB8AC3E}">
        <p14:creationId xmlns:p14="http://schemas.microsoft.com/office/powerpoint/2010/main" val="606939304"/>
      </p:ext>
    </p:extLst>
  </p:cSld>
  <p:clrMapOvr>
    <a:masterClrMapping/>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Image with right white box">
    <p:spTree>
      <p:nvGrpSpPr>
        <p:cNvPr id="1" name=""/>
        <p:cNvGrpSpPr/>
        <p:nvPr/>
      </p:nvGrpSpPr>
      <p:grpSpPr>
        <a:xfrm>
          <a:off x="0" y="0"/>
          <a:ext cx="0" cy="0"/>
          <a:chOff x="0" y="0"/>
          <a:chExt cx="0" cy="0"/>
        </a:xfrm>
      </p:grpSpPr>
      <p:sp>
        <p:nvSpPr>
          <p:cNvPr id="7" name="Picture Placeholder 15"/>
          <p:cNvSpPr>
            <a:spLocks noGrp="1"/>
          </p:cNvSpPr>
          <p:nvPr>
            <p:ph type="pic" sz="quarter" idx="15"/>
          </p:nvPr>
        </p:nvSpPr>
        <p:spPr>
          <a:xfrm>
            <a:off x="384148" y="384048"/>
            <a:ext cx="11432977" cy="5724144"/>
          </a:xfrm>
          <a:solidFill>
            <a:schemeClr val="bg1">
              <a:lumMod val="75000"/>
            </a:schemeClr>
          </a:solidFill>
        </p:spPr>
        <p:txBody>
          <a:bodyPr/>
          <a:lstStyle>
            <a:lvl1pPr marL="231775" indent="0" algn="l">
              <a:defRPr b="1" baseline="0">
                <a:solidFill>
                  <a:schemeClr val="bg1"/>
                </a:solidFill>
              </a:defRPr>
            </a:lvl1pPr>
          </a:lstStyle>
          <a:p>
            <a:r>
              <a:rPr lang="en-US"/>
              <a:t>Click icon to add picture</a:t>
            </a:r>
            <a:endParaRPr lang="en-US" dirty="0"/>
          </a:p>
        </p:txBody>
      </p:sp>
      <p:sp>
        <p:nvSpPr>
          <p:cNvPr id="8" name="Title 1">
            <a:extLst>
              <a:ext uri="{FF2B5EF4-FFF2-40B4-BE49-F238E27FC236}">
                <a16:creationId xmlns:a16="http://schemas.microsoft.com/office/drawing/2014/main" id="{09C3F36B-0F1A-484C-8F09-926368436F42}"/>
              </a:ext>
            </a:extLst>
          </p:cNvPr>
          <p:cNvSpPr>
            <a:spLocks noGrp="1"/>
          </p:cNvSpPr>
          <p:nvPr>
            <p:ph type="title" hasCustomPrompt="1"/>
          </p:nvPr>
        </p:nvSpPr>
        <p:spPr>
          <a:xfrm>
            <a:off x="6096000" y="0"/>
            <a:ext cx="5323194" cy="5724144"/>
          </a:xfrm>
          <a:solidFill>
            <a:srgbClr val="FFFFFF">
              <a:alpha val="89804"/>
            </a:srgbClr>
          </a:solidFill>
        </p:spPr>
        <p:txBody>
          <a:bodyPr lIns="566928" tIns="822960" rIns="182880" bIns="182880" anchor="t">
            <a:noAutofit/>
          </a:bodyPr>
          <a:lstStyle>
            <a:lvl1pPr>
              <a:defRPr sz="3200">
                <a:solidFill>
                  <a:schemeClr val="tx2"/>
                </a:solidFill>
              </a:defRPr>
            </a:lvl1pPr>
          </a:lstStyle>
          <a:p>
            <a:r>
              <a:rPr lang="en-US" dirty="0"/>
              <a:t>Click to add title</a:t>
            </a:r>
          </a:p>
        </p:txBody>
      </p:sp>
      <p:sp>
        <p:nvSpPr>
          <p:cNvPr id="10" name="Content Placeholder 2">
            <a:extLst>
              <a:ext uri="{FF2B5EF4-FFF2-40B4-BE49-F238E27FC236}">
                <a16:creationId xmlns:a16="http://schemas.microsoft.com/office/drawing/2014/main" id="{4A61B317-D052-42DC-B060-76B6BFFAACD5}"/>
              </a:ext>
            </a:extLst>
          </p:cNvPr>
          <p:cNvSpPr>
            <a:spLocks noGrp="1"/>
          </p:cNvSpPr>
          <p:nvPr>
            <p:ph idx="1" hasCustomPrompt="1"/>
          </p:nvPr>
        </p:nvSpPr>
        <p:spPr bwMode="gray">
          <a:xfrm>
            <a:off x="6667712" y="2103120"/>
            <a:ext cx="4115872" cy="3154680"/>
          </a:xfrm>
        </p:spPr>
        <p:txBody>
          <a:bodyPr/>
          <a:lstStyle>
            <a:lvl1pPr>
              <a:defRPr sz="1600" cap="none" baseline="0">
                <a:solidFill>
                  <a:schemeClr val="tx2"/>
                </a:solidFill>
              </a:defRPr>
            </a:lvl1pPr>
            <a:lvl2pPr marL="171450" indent="-171450">
              <a:defRPr sz="1600">
                <a:solidFill>
                  <a:schemeClr val="tx2"/>
                </a:solidFill>
              </a:defRPr>
            </a:lvl2pPr>
            <a:lvl3pPr marL="347663" indent="-176213">
              <a:spcBef>
                <a:spcPts val="600"/>
              </a:spcBef>
              <a:buFont typeface="Arial" panose="020B0604020202020204" pitchFamily="34" charset="0"/>
              <a:buChar char="–"/>
              <a:defRPr sz="1600">
                <a:solidFill>
                  <a:schemeClr val="tx2"/>
                </a:solidFill>
              </a:defRPr>
            </a:lvl3pPr>
            <a:lvl4pPr marL="509588" indent="-161925">
              <a:spcBef>
                <a:spcPts val="600"/>
              </a:spcBef>
              <a:defRPr sz="1600">
                <a:solidFill>
                  <a:schemeClr val="tx2"/>
                </a:solidFill>
              </a:defRPr>
            </a:lvl4pPr>
            <a:lvl5pPr marL="682625" indent="-173038">
              <a:spcBef>
                <a:spcPts val="600"/>
              </a:spcBef>
              <a:defRPr sz="1600">
                <a:solidFill>
                  <a:schemeClr val="tx2"/>
                </a:solidFill>
              </a:defRPr>
            </a:lvl5pPr>
            <a:lvl6pPr marL="857250" indent="-174625">
              <a:defRPr>
                <a:solidFill>
                  <a:schemeClr val="tx2"/>
                </a:solidFill>
              </a:defRPr>
            </a:lvl6pPr>
            <a:lvl7pPr marL="1030288" indent="-173038">
              <a:spcBef>
                <a:spcPts val="600"/>
              </a:spcBef>
              <a:buFont typeface="Arial" panose="020B0604020202020204" pitchFamily="34" charset="0"/>
              <a:buChar char="–"/>
              <a:defRPr sz="1600" baseline="0">
                <a:solidFill>
                  <a:schemeClr val="tx2"/>
                </a:solidFill>
              </a:defRPr>
            </a:lvl7pPr>
            <a:lvl8pPr marL="1203325" indent="-174625">
              <a:spcBef>
                <a:spcPts val="600"/>
              </a:spcBef>
              <a:buFont typeface="Arial" panose="020B0604020202020204" pitchFamily="34" charset="0"/>
              <a:buChar char="•"/>
              <a:defRPr sz="1600">
                <a:solidFill>
                  <a:schemeClr val="tx2"/>
                </a:solidFill>
              </a:defRPr>
            </a:lvl8pPr>
            <a:lvl9pPr marL="1377950" indent="-174625">
              <a:spcBef>
                <a:spcPts val="600"/>
              </a:spcBef>
              <a:buFont typeface="Arial" panose="020B0604020202020204" pitchFamily="34" charset="0"/>
              <a:buChar char="–"/>
              <a:defRPr sz="1600" baseline="0">
                <a:solidFill>
                  <a:schemeClr val="tx2"/>
                </a:solidFill>
              </a:defRPr>
            </a:lvl9pPr>
          </a:lstStyle>
          <a:p>
            <a:pPr lvl="0"/>
            <a:r>
              <a:rPr lang="en-US" dirty="0"/>
              <a:t>Body text</a:t>
            </a:r>
          </a:p>
          <a:p>
            <a:pPr lvl="1"/>
            <a:r>
              <a:rPr lang="en-US" dirty="0"/>
              <a:t>First-level bullet</a:t>
            </a:r>
          </a:p>
          <a:p>
            <a:pPr lvl="2"/>
            <a:r>
              <a:rPr lang="en-US" dirty="0"/>
              <a:t>Second-level bullet</a:t>
            </a:r>
          </a:p>
          <a:p>
            <a:pPr lvl="3"/>
            <a:r>
              <a:rPr lang="en-US" dirty="0"/>
              <a:t>Third-level bullet</a:t>
            </a:r>
          </a:p>
          <a:p>
            <a:pPr lvl="4"/>
            <a:r>
              <a:rPr lang="en-US" dirty="0"/>
              <a:t>Fourth-level bullet</a:t>
            </a:r>
          </a:p>
          <a:p>
            <a:pPr lvl="5"/>
            <a:r>
              <a:rPr lang="en-US" dirty="0"/>
              <a:t>Fifth-level bullet</a:t>
            </a:r>
          </a:p>
          <a:p>
            <a:pPr lvl="6"/>
            <a:r>
              <a:rPr lang="en-US" dirty="0"/>
              <a:t>Sixth-level bullet</a:t>
            </a:r>
          </a:p>
          <a:p>
            <a:pPr lvl="7"/>
            <a:r>
              <a:rPr lang="en-US" dirty="0"/>
              <a:t>Seventh-level bullet</a:t>
            </a:r>
          </a:p>
          <a:p>
            <a:pPr lvl="8"/>
            <a:r>
              <a:rPr lang="en-US" dirty="0"/>
              <a:t>Eighth-level bullet</a:t>
            </a:r>
          </a:p>
        </p:txBody>
      </p:sp>
    </p:spTree>
    <p:extLst>
      <p:ext uri="{BB962C8B-B14F-4D97-AF65-F5344CB8AC3E}">
        <p14:creationId xmlns:p14="http://schemas.microsoft.com/office/powerpoint/2010/main" val="2389721321"/>
      </p:ext>
    </p:extLst>
  </p:cSld>
  <p:clrMapOvr>
    <a:masterClrMapping/>
  </p:clrMapOvr>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Image with left blue box">
    <p:spTree>
      <p:nvGrpSpPr>
        <p:cNvPr id="1" name=""/>
        <p:cNvGrpSpPr/>
        <p:nvPr/>
      </p:nvGrpSpPr>
      <p:grpSpPr>
        <a:xfrm>
          <a:off x="0" y="0"/>
          <a:ext cx="0" cy="0"/>
          <a:chOff x="0" y="0"/>
          <a:chExt cx="0" cy="0"/>
        </a:xfrm>
      </p:grpSpPr>
      <p:sp>
        <p:nvSpPr>
          <p:cNvPr id="7" name="Picture Placeholder 15"/>
          <p:cNvSpPr>
            <a:spLocks noGrp="1"/>
          </p:cNvSpPr>
          <p:nvPr>
            <p:ph type="pic" sz="quarter" idx="15"/>
          </p:nvPr>
        </p:nvSpPr>
        <p:spPr bwMode="ltGray">
          <a:xfrm>
            <a:off x="384148" y="384048"/>
            <a:ext cx="11432977" cy="5724144"/>
          </a:xfrm>
          <a:prstGeom prst="rect">
            <a:avLst/>
          </a:prstGeom>
          <a:solidFill>
            <a:schemeClr val="bg1">
              <a:lumMod val="75000"/>
            </a:schemeClr>
          </a:solidFill>
        </p:spPr>
        <p:txBody>
          <a:bodyPr rIns="228600"/>
          <a:lstStyle>
            <a:lvl1pPr algn="r">
              <a:defRPr b="1" baseline="0">
                <a:solidFill>
                  <a:schemeClr val="bg1"/>
                </a:solidFill>
              </a:defRPr>
            </a:lvl1pPr>
          </a:lstStyle>
          <a:p>
            <a:r>
              <a:rPr lang="en-US"/>
              <a:t>Click icon to add picture</a:t>
            </a:r>
            <a:endParaRPr lang="en-US" dirty="0"/>
          </a:p>
        </p:txBody>
      </p:sp>
      <p:sp>
        <p:nvSpPr>
          <p:cNvPr id="8" name="Title 1">
            <a:extLst>
              <a:ext uri="{FF2B5EF4-FFF2-40B4-BE49-F238E27FC236}">
                <a16:creationId xmlns:a16="http://schemas.microsoft.com/office/drawing/2014/main" id="{4EB3AA7B-BFA1-4F3B-8433-5B996FE1106C}"/>
              </a:ext>
            </a:extLst>
          </p:cNvPr>
          <p:cNvSpPr>
            <a:spLocks noGrp="1"/>
          </p:cNvSpPr>
          <p:nvPr>
            <p:ph type="title" hasCustomPrompt="1"/>
          </p:nvPr>
        </p:nvSpPr>
        <p:spPr bwMode="ltGray">
          <a:xfrm>
            <a:off x="777442" y="0"/>
            <a:ext cx="5318557" cy="5724144"/>
          </a:xfrm>
          <a:solidFill>
            <a:srgbClr val="267AC0">
              <a:alpha val="85098"/>
            </a:srgbClr>
          </a:solidFill>
        </p:spPr>
        <p:txBody>
          <a:bodyPr lIns="566928" tIns="822960" rIns="182880" bIns="182880" anchor="t">
            <a:noAutofit/>
          </a:bodyPr>
          <a:lstStyle>
            <a:lvl1pPr>
              <a:defRPr sz="3200">
                <a:solidFill>
                  <a:schemeClr val="bg1"/>
                </a:solidFill>
              </a:defRPr>
            </a:lvl1pPr>
          </a:lstStyle>
          <a:p>
            <a:r>
              <a:rPr lang="en-US" dirty="0"/>
              <a:t>Click to add title</a:t>
            </a:r>
          </a:p>
        </p:txBody>
      </p:sp>
      <p:sp>
        <p:nvSpPr>
          <p:cNvPr id="10" name="Content Placeholder 2">
            <a:extLst>
              <a:ext uri="{FF2B5EF4-FFF2-40B4-BE49-F238E27FC236}">
                <a16:creationId xmlns:a16="http://schemas.microsoft.com/office/drawing/2014/main" id="{47D4864B-4462-4B16-A8C6-1DC8862069AA}"/>
              </a:ext>
            </a:extLst>
          </p:cNvPr>
          <p:cNvSpPr>
            <a:spLocks noGrp="1"/>
          </p:cNvSpPr>
          <p:nvPr>
            <p:ph idx="1" hasCustomPrompt="1"/>
          </p:nvPr>
        </p:nvSpPr>
        <p:spPr bwMode="gray">
          <a:xfrm>
            <a:off x="1344518" y="2103120"/>
            <a:ext cx="4115872" cy="3154680"/>
          </a:xfrm>
          <a:prstGeom prst="rect">
            <a:avLst/>
          </a:prstGeom>
        </p:spPr>
        <p:txBody>
          <a:bodyPr/>
          <a:lstStyle>
            <a:lvl1pPr>
              <a:defRPr sz="1600" cap="none" baseline="0">
                <a:solidFill>
                  <a:schemeClr val="bg1"/>
                </a:solidFill>
              </a:defRPr>
            </a:lvl1pPr>
            <a:lvl2pPr marL="171450" indent="-171450">
              <a:defRPr sz="1600">
                <a:solidFill>
                  <a:schemeClr val="bg1"/>
                </a:solidFill>
              </a:defRPr>
            </a:lvl2pPr>
            <a:lvl3pPr marL="347663" indent="-176213">
              <a:spcBef>
                <a:spcPts val="600"/>
              </a:spcBef>
              <a:buFont typeface="Arial" panose="020B0604020202020204" pitchFamily="34" charset="0"/>
              <a:buChar char="–"/>
              <a:defRPr sz="1600">
                <a:solidFill>
                  <a:schemeClr val="bg1"/>
                </a:solidFill>
              </a:defRPr>
            </a:lvl3pPr>
            <a:lvl4pPr marL="509588" indent="-161925">
              <a:spcBef>
                <a:spcPts val="600"/>
              </a:spcBef>
              <a:defRPr sz="1600">
                <a:solidFill>
                  <a:schemeClr val="bg1"/>
                </a:solidFill>
              </a:defRPr>
            </a:lvl4pPr>
            <a:lvl5pPr marL="682625" indent="-173038">
              <a:spcBef>
                <a:spcPts val="600"/>
              </a:spcBef>
              <a:defRPr sz="1600">
                <a:solidFill>
                  <a:schemeClr val="bg1"/>
                </a:solidFill>
              </a:defRPr>
            </a:lvl5pPr>
            <a:lvl6pPr marL="857250" indent="-174625">
              <a:defRPr>
                <a:solidFill>
                  <a:schemeClr val="bg1"/>
                </a:solidFill>
              </a:defRPr>
            </a:lvl6pPr>
            <a:lvl7pPr marL="1030288" indent="-173038">
              <a:spcBef>
                <a:spcPts val="600"/>
              </a:spcBef>
              <a:buFont typeface="Arial" panose="020B0604020202020204" pitchFamily="34" charset="0"/>
              <a:buChar char="–"/>
              <a:defRPr sz="1600" baseline="0">
                <a:solidFill>
                  <a:schemeClr val="bg1"/>
                </a:solidFill>
              </a:defRPr>
            </a:lvl7pPr>
            <a:lvl8pPr marL="1203325" indent="-174625">
              <a:spcBef>
                <a:spcPts val="600"/>
              </a:spcBef>
              <a:buFont typeface="Arial" panose="020B0604020202020204" pitchFamily="34" charset="0"/>
              <a:buChar char="•"/>
              <a:defRPr sz="1600">
                <a:solidFill>
                  <a:schemeClr val="bg1"/>
                </a:solidFill>
              </a:defRPr>
            </a:lvl8pPr>
            <a:lvl9pPr marL="1377950" indent="-174625">
              <a:spcBef>
                <a:spcPts val="600"/>
              </a:spcBef>
              <a:buFont typeface="Arial" panose="020B0604020202020204" pitchFamily="34" charset="0"/>
              <a:buChar char="–"/>
              <a:defRPr sz="1600" baseline="0">
                <a:solidFill>
                  <a:schemeClr val="bg1"/>
                </a:solidFill>
              </a:defRPr>
            </a:lvl9pPr>
          </a:lstStyle>
          <a:p>
            <a:pPr lvl="0"/>
            <a:r>
              <a:rPr lang="en-US" dirty="0"/>
              <a:t>Body text</a:t>
            </a:r>
          </a:p>
          <a:p>
            <a:pPr lvl="1"/>
            <a:r>
              <a:rPr lang="en-US" dirty="0"/>
              <a:t>First-level bullet</a:t>
            </a:r>
          </a:p>
          <a:p>
            <a:pPr lvl="2"/>
            <a:r>
              <a:rPr lang="en-US" dirty="0"/>
              <a:t>Second-level bullet</a:t>
            </a:r>
          </a:p>
          <a:p>
            <a:pPr lvl="3"/>
            <a:r>
              <a:rPr lang="en-US" dirty="0"/>
              <a:t>Third-level bullet</a:t>
            </a:r>
          </a:p>
          <a:p>
            <a:pPr lvl="4"/>
            <a:r>
              <a:rPr lang="en-US" dirty="0"/>
              <a:t>Fourth-level bullet</a:t>
            </a:r>
          </a:p>
          <a:p>
            <a:pPr lvl="5"/>
            <a:r>
              <a:rPr lang="en-US" dirty="0"/>
              <a:t>Fifth-level bullet</a:t>
            </a:r>
          </a:p>
          <a:p>
            <a:pPr lvl="6"/>
            <a:r>
              <a:rPr lang="en-US" dirty="0"/>
              <a:t>Sixth-level bullet</a:t>
            </a:r>
          </a:p>
          <a:p>
            <a:pPr lvl="7"/>
            <a:r>
              <a:rPr lang="en-US" dirty="0"/>
              <a:t>Seventh-level bullet</a:t>
            </a:r>
          </a:p>
          <a:p>
            <a:pPr lvl="8"/>
            <a:r>
              <a:rPr lang="en-US" dirty="0"/>
              <a:t>Eighth-level bullet</a:t>
            </a:r>
          </a:p>
        </p:txBody>
      </p:sp>
    </p:spTree>
    <p:extLst>
      <p:ext uri="{BB962C8B-B14F-4D97-AF65-F5344CB8AC3E}">
        <p14:creationId xmlns:p14="http://schemas.microsoft.com/office/powerpoint/2010/main" val="591909156"/>
      </p:ext>
    </p:extLst>
  </p:cSld>
  <p:clrMapOvr>
    <a:masterClrMapping/>
  </p:clrMapOvr>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Image with right blue box">
    <p:spTree>
      <p:nvGrpSpPr>
        <p:cNvPr id="1" name=""/>
        <p:cNvGrpSpPr/>
        <p:nvPr/>
      </p:nvGrpSpPr>
      <p:grpSpPr>
        <a:xfrm>
          <a:off x="0" y="0"/>
          <a:ext cx="0" cy="0"/>
          <a:chOff x="0" y="0"/>
          <a:chExt cx="0" cy="0"/>
        </a:xfrm>
      </p:grpSpPr>
      <p:sp>
        <p:nvSpPr>
          <p:cNvPr id="7" name="Picture Placeholder 15"/>
          <p:cNvSpPr>
            <a:spLocks noGrp="1"/>
          </p:cNvSpPr>
          <p:nvPr>
            <p:ph type="pic" sz="quarter" idx="15"/>
          </p:nvPr>
        </p:nvSpPr>
        <p:spPr bwMode="ltGray">
          <a:xfrm>
            <a:off x="384148" y="384048"/>
            <a:ext cx="11432977" cy="5724144"/>
          </a:xfrm>
          <a:prstGeom prst="rect">
            <a:avLst/>
          </a:prstGeom>
          <a:solidFill>
            <a:schemeClr val="bg1">
              <a:lumMod val="75000"/>
            </a:schemeClr>
          </a:solidFill>
        </p:spPr>
        <p:txBody>
          <a:bodyPr/>
          <a:lstStyle>
            <a:lvl1pPr marL="231775" indent="0" algn="l">
              <a:defRPr b="1" baseline="0">
                <a:solidFill>
                  <a:schemeClr val="bg1"/>
                </a:solidFill>
              </a:defRPr>
            </a:lvl1pPr>
          </a:lstStyle>
          <a:p>
            <a:r>
              <a:rPr lang="en-US"/>
              <a:t>Click icon to add picture</a:t>
            </a:r>
            <a:endParaRPr lang="en-US" dirty="0"/>
          </a:p>
        </p:txBody>
      </p:sp>
      <p:sp>
        <p:nvSpPr>
          <p:cNvPr id="8" name="Title 1">
            <a:extLst>
              <a:ext uri="{FF2B5EF4-FFF2-40B4-BE49-F238E27FC236}">
                <a16:creationId xmlns:a16="http://schemas.microsoft.com/office/drawing/2014/main" id="{93148CBB-91E1-498A-B884-AECB778C0018}"/>
              </a:ext>
            </a:extLst>
          </p:cNvPr>
          <p:cNvSpPr>
            <a:spLocks noGrp="1"/>
          </p:cNvSpPr>
          <p:nvPr>
            <p:ph type="title" hasCustomPrompt="1"/>
          </p:nvPr>
        </p:nvSpPr>
        <p:spPr bwMode="ltGray">
          <a:xfrm>
            <a:off x="6096000" y="0"/>
            <a:ext cx="5323194" cy="5724144"/>
          </a:xfrm>
          <a:solidFill>
            <a:srgbClr val="267AC0">
              <a:alpha val="85098"/>
            </a:srgbClr>
          </a:solidFill>
        </p:spPr>
        <p:txBody>
          <a:bodyPr lIns="566928" tIns="822960" rIns="182880" bIns="182880" anchor="t">
            <a:noAutofit/>
          </a:bodyPr>
          <a:lstStyle>
            <a:lvl1pPr>
              <a:defRPr sz="3200">
                <a:solidFill>
                  <a:schemeClr val="bg1"/>
                </a:solidFill>
              </a:defRPr>
            </a:lvl1pPr>
          </a:lstStyle>
          <a:p>
            <a:r>
              <a:rPr lang="en-US" dirty="0"/>
              <a:t>Click to add title</a:t>
            </a:r>
          </a:p>
        </p:txBody>
      </p:sp>
      <p:sp>
        <p:nvSpPr>
          <p:cNvPr id="9" name="Content Placeholder 2">
            <a:extLst>
              <a:ext uri="{FF2B5EF4-FFF2-40B4-BE49-F238E27FC236}">
                <a16:creationId xmlns:a16="http://schemas.microsoft.com/office/drawing/2014/main" id="{DF62E717-3D00-4196-812F-72CF9487567D}"/>
              </a:ext>
            </a:extLst>
          </p:cNvPr>
          <p:cNvSpPr>
            <a:spLocks noGrp="1"/>
          </p:cNvSpPr>
          <p:nvPr>
            <p:ph idx="1" hasCustomPrompt="1"/>
          </p:nvPr>
        </p:nvSpPr>
        <p:spPr bwMode="gray">
          <a:xfrm>
            <a:off x="6667712" y="2103120"/>
            <a:ext cx="4115872" cy="3154680"/>
          </a:xfrm>
          <a:prstGeom prst="rect">
            <a:avLst/>
          </a:prstGeom>
        </p:spPr>
        <p:txBody>
          <a:bodyPr/>
          <a:lstStyle>
            <a:lvl1pPr>
              <a:defRPr sz="1600" cap="none" baseline="0">
                <a:solidFill>
                  <a:schemeClr val="bg1"/>
                </a:solidFill>
              </a:defRPr>
            </a:lvl1pPr>
            <a:lvl2pPr marL="171450" indent="-171450">
              <a:defRPr sz="1600">
                <a:solidFill>
                  <a:schemeClr val="bg1"/>
                </a:solidFill>
              </a:defRPr>
            </a:lvl2pPr>
            <a:lvl3pPr marL="347663" indent="-176213">
              <a:spcBef>
                <a:spcPts val="600"/>
              </a:spcBef>
              <a:buFont typeface="Arial" panose="020B0604020202020204" pitchFamily="34" charset="0"/>
              <a:buChar char="–"/>
              <a:defRPr sz="1600">
                <a:solidFill>
                  <a:schemeClr val="bg1"/>
                </a:solidFill>
              </a:defRPr>
            </a:lvl3pPr>
            <a:lvl4pPr marL="509588" indent="-161925">
              <a:spcBef>
                <a:spcPts val="600"/>
              </a:spcBef>
              <a:defRPr sz="1600">
                <a:solidFill>
                  <a:schemeClr val="bg1"/>
                </a:solidFill>
              </a:defRPr>
            </a:lvl4pPr>
            <a:lvl5pPr marL="682625" indent="-173038">
              <a:spcBef>
                <a:spcPts val="600"/>
              </a:spcBef>
              <a:defRPr sz="1600">
                <a:solidFill>
                  <a:schemeClr val="bg1"/>
                </a:solidFill>
              </a:defRPr>
            </a:lvl5pPr>
            <a:lvl6pPr marL="857250" indent="-174625">
              <a:defRPr>
                <a:solidFill>
                  <a:schemeClr val="bg1"/>
                </a:solidFill>
              </a:defRPr>
            </a:lvl6pPr>
            <a:lvl7pPr marL="1030288" indent="-173038">
              <a:spcBef>
                <a:spcPts val="600"/>
              </a:spcBef>
              <a:buFont typeface="Arial" panose="020B0604020202020204" pitchFamily="34" charset="0"/>
              <a:buChar char="–"/>
              <a:defRPr sz="1600" baseline="0">
                <a:solidFill>
                  <a:schemeClr val="bg1"/>
                </a:solidFill>
              </a:defRPr>
            </a:lvl7pPr>
            <a:lvl8pPr marL="1203325" indent="-174625">
              <a:spcBef>
                <a:spcPts val="600"/>
              </a:spcBef>
              <a:buFont typeface="Arial" panose="020B0604020202020204" pitchFamily="34" charset="0"/>
              <a:buChar char="•"/>
              <a:defRPr sz="1600">
                <a:solidFill>
                  <a:schemeClr val="bg1"/>
                </a:solidFill>
              </a:defRPr>
            </a:lvl8pPr>
            <a:lvl9pPr marL="1377950" indent="-174625">
              <a:spcBef>
                <a:spcPts val="600"/>
              </a:spcBef>
              <a:buFont typeface="Arial" panose="020B0604020202020204" pitchFamily="34" charset="0"/>
              <a:buChar char="–"/>
              <a:defRPr sz="1600" baseline="0">
                <a:solidFill>
                  <a:schemeClr val="bg1"/>
                </a:solidFill>
              </a:defRPr>
            </a:lvl9pPr>
          </a:lstStyle>
          <a:p>
            <a:pPr lvl="0"/>
            <a:r>
              <a:rPr lang="en-US" dirty="0"/>
              <a:t>Body text</a:t>
            </a:r>
          </a:p>
          <a:p>
            <a:pPr lvl="1"/>
            <a:r>
              <a:rPr lang="en-US" dirty="0"/>
              <a:t>First-level bullet</a:t>
            </a:r>
          </a:p>
          <a:p>
            <a:pPr lvl="2"/>
            <a:r>
              <a:rPr lang="en-US" dirty="0"/>
              <a:t>Second-level bullet</a:t>
            </a:r>
          </a:p>
          <a:p>
            <a:pPr lvl="3"/>
            <a:r>
              <a:rPr lang="en-US" dirty="0"/>
              <a:t>Third-level bullet</a:t>
            </a:r>
          </a:p>
          <a:p>
            <a:pPr lvl="4"/>
            <a:r>
              <a:rPr lang="en-US" dirty="0"/>
              <a:t>Fourth-level bullet</a:t>
            </a:r>
          </a:p>
          <a:p>
            <a:pPr lvl="5"/>
            <a:r>
              <a:rPr lang="en-US" dirty="0"/>
              <a:t>Fifth-level bullet</a:t>
            </a:r>
          </a:p>
          <a:p>
            <a:pPr lvl="6"/>
            <a:r>
              <a:rPr lang="en-US" dirty="0"/>
              <a:t>Sixth-level bullet</a:t>
            </a:r>
          </a:p>
          <a:p>
            <a:pPr lvl="7"/>
            <a:r>
              <a:rPr lang="en-US" dirty="0"/>
              <a:t>Seventh-level bullet</a:t>
            </a:r>
          </a:p>
          <a:p>
            <a:pPr lvl="8"/>
            <a:r>
              <a:rPr lang="en-US" dirty="0"/>
              <a:t>Eighth-level bullet</a:t>
            </a:r>
          </a:p>
        </p:txBody>
      </p:sp>
    </p:spTree>
    <p:extLst>
      <p:ext uri="{BB962C8B-B14F-4D97-AF65-F5344CB8AC3E}">
        <p14:creationId xmlns:p14="http://schemas.microsoft.com/office/powerpoint/2010/main" val="3898805714"/>
      </p:ext>
    </p:extLst>
  </p:cSld>
  <p:clrMapOvr>
    <a:masterClrMapping/>
  </p:clrMapOvr>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Key point right with image">
    <p:spTree>
      <p:nvGrpSpPr>
        <p:cNvPr id="1" name=""/>
        <p:cNvGrpSpPr/>
        <p:nvPr/>
      </p:nvGrpSpPr>
      <p:grpSpPr>
        <a:xfrm>
          <a:off x="0" y="0"/>
          <a:ext cx="0" cy="0"/>
          <a:chOff x="0" y="0"/>
          <a:chExt cx="0" cy="0"/>
        </a:xfrm>
      </p:grpSpPr>
      <p:sp>
        <p:nvSpPr>
          <p:cNvPr id="10" name="Picture Placeholder 15"/>
          <p:cNvSpPr>
            <a:spLocks noGrp="1"/>
          </p:cNvSpPr>
          <p:nvPr>
            <p:ph type="pic" sz="quarter" idx="18"/>
          </p:nvPr>
        </p:nvSpPr>
        <p:spPr bwMode="ltGray">
          <a:xfrm>
            <a:off x="393294" y="384048"/>
            <a:ext cx="7545765" cy="5724144"/>
          </a:xfrm>
          <a:prstGeom prst="rect">
            <a:avLst/>
          </a:prstGeom>
          <a:solidFill>
            <a:schemeClr val="bg1">
              <a:lumMod val="75000"/>
            </a:schemeClr>
          </a:solidFill>
        </p:spPr>
        <p:txBody>
          <a:bodyPr/>
          <a:lstStyle>
            <a:lvl1pPr algn="ctr">
              <a:defRPr b="0">
                <a:solidFill>
                  <a:schemeClr val="bg2"/>
                </a:solidFill>
              </a:defRPr>
            </a:lvl1pPr>
          </a:lstStyle>
          <a:p>
            <a:r>
              <a:rPr lang="en-US"/>
              <a:t>Click icon to add picture</a:t>
            </a:r>
            <a:endParaRPr lang="en-US" dirty="0"/>
          </a:p>
        </p:txBody>
      </p:sp>
      <p:sp>
        <p:nvSpPr>
          <p:cNvPr id="8" name="Rectangle 7"/>
          <p:cNvSpPr/>
          <p:nvPr userDrawn="1"/>
        </p:nvSpPr>
        <p:spPr bwMode="invGray">
          <a:xfrm>
            <a:off x="8167719" y="384048"/>
            <a:ext cx="3639312" cy="572414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1" dirty="0">
              <a:latin typeface="Arial" panose="020B0604020202020204" pitchFamily="34" charset="0"/>
              <a:cs typeface="Arial" panose="020B0604020202020204" pitchFamily="34" charset="0"/>
            </a:endParaRPr>
          </a:p>
        </p:txBody>
      </p:sp>
      <p:sp>
        <p:nvSpPr>
          <p:cNvPr id="9" name="Text Placeholder 8"/>
          <p:cNvSpPr>
            <a:spLocks noGrp="1"/>
          </p:cNvSpPr>
          <p:nvPr>
            <p:ph type="body" sz="quarter" idx="25" hasCustomPrompt="1"/>
          </p:nvPr>
        </p:nvSpPr>
        <p:spPr bwMode="black">
          <a:xfrm>
            <a:off x="8487393" y="2355601"/>
            <a:ext cx="3005570" cy="1665288"/>
          </a:xfrm>
          <a:prstGeom prst="rect">
            <a:avLst/>
          </a:prstGeom>
        </p:spPr>
        <p:txBody>
          <a:bodyPr anchor="ctr">
            <a:noAutofit/>
          </a:bodyPr>
          <a:lstStyle>
            <a:lvl1pPr algn="ctr">
              <a:lnSpc>
                <a:spcPct val="90000"/>
              </a:lnSpc>
              <a:defRPr sz="3200" b="1" baseline="0">
                <a:solidFill>
                  <a:schemeClr val="bg1"/>
                </a:solidFill>
              </a:defRPr>
            </a:lvl1pPr>
          </a:lstStyle>
          <a:p>
            <a:pPr lvl="0"/>
            <a:r>
              <a:rPr lang="en-US" dirty="0"/>
              <a:t>Main key</a:t>
            </a:r>
            <a:br>
              <a:rPr lang="en-US" dirty="0"/>
            </a:br>
            <a:r>
              <a:rPr lang="en-US" dirty="0"/>
              <a:t>point here</a:t>
            </a:r>
          </a:p>
        </p:txBody>
      </p:sp>
    </p:spTree>
    <p:extLst>
      <p:ext uri="{BB962C8B-B14F-4D97-AF65-F5344CB8AC3E}">
        <p14:creationId xmlns:p14="http://schemas.microsoft.com/office/powerpoint/2010/main" val="2192135377"/>
      </p:ext>
    </p:extLst>
  </p:cSld>
  <p:clrMapOvr>
    <a:masterClrMapping/>
  </p:clrMapOvr>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losing with Imag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E2465CF-D517-48C5-BE69-F66E560A5EE4}"/>
              </a:ext>
            </a:extLst>
          </p:cNvPr>
          <p:cNvSpPr>
            <a:spLocks noGrp="1"/>
          </p:cNvSpPr>
          <p:nvPr>
            <p:ph type="pic" sz="quarter" idx="10"/>
          </p:nvPr>
        </p:nvSpPr>
        <p:spPr>
          <a:xfrm>
            <a:off x="1" y="0"/>
            <a:ext cx="12192000" cy="6858000"/>
          </a:xfrm>
          <a:solidFill>
            <a:schemeClr val="bg1">
              <a:lumMod val="75000"/>
            </a:schemeClr>
          </a:solidFill>
        </p:spPr>
        <p:txBody>
          <a:bodyPr/>
          <a:lstStyle/>
          <a:p>
            <a:r>
              <a:rPr lang="en-US"/>
              <a:t>Click icon to add picture</a:t>
            </a:r>
          </a:p>
        </p:txBody>
      </p:sp>
      <p:sp>
        <p:nvSpPr>
          <p:cNvPr id="3" name="Title 1">
            <a:extLst>
              <a:ext uri="{FF2B5EF4-FFF2-40B4-BE49-F238E27FC236}">
                <a16:creationId xmlns:a16="http://schemas.microsoft.com/office/drawing/2014/main" id="{DF26ACCE-5644-4062-8AED-5E51246A6494}"/>
              </a:ext>
            </a:extLst>
          </p:cNvPr>
          <p:cNvSpPr>
            <a:spLocks noGrp="1"/>
          </p:cNvSpPr>
          <p:nvPr>
            <p:ph type="ctrTitle" hasCustomPrompt="1"/>
          </p:nvPr>
        </p:nvSpPr>
        <p:spPr bwMode="white">
          <a:xfrm>
            <a:off x="1069335" y="1207606"/>
            <a:ext cx="3395987" cy="3538233"/>
          </a:xfrm>
        </p:spPr>
        <p:txBody>
          <a:bodyPr anchor="ctr">
            <a:noAutofit/>
          </a:bodyPr>
          <a:lstStyle>
            <a:lvl1pPr algn="l">
              <a:lnSpc>
                <a:spcPct val="80000"/>
              </a:lnSpc>
              <a:defRPr sz="6600" baseline="0">
                <a:solidFill>
                  <a:schemeClr val="bg1"/>
                </a:solidFill>
              </a:defRPr>
            </a:lvl1pPr>
          </a:lstStyle>
          <a:p>
            <a:r>
              <a:rPr lang="en-US" dirty="0"/>
              <a:t>Closing text</a:t>
            </a:r>
          </a:p>
        </p:txBody>
      </p:sp>
      <p:grpSp>
        <p:nvGrpSpPr>
          <p:cNvPr id="6" name="Group 5">
            <a:extLst>
              <a:ext uri="{FF2B5EF4-FFF2-40B4-BE49-F238E27FC236}">
                <a16:creationId xmlns:a16="http://schemas.microsoft.com/office/drawing/2014/main" id="{A16CBE5A-E52B-4E62-93C4-A12E04FBF93B}"/>
              </a:ext>
            </a:extLst>
          </p:cNvPr>
          <p:cNvGrpSpPr>
            <a:grpSpLocks noChangeAspect="1"/>
          </p:cNvGrpSpPr>
          <p:nvPr userDrawn="1"/>
        </p:nvGrpSpPr>
        <p:grpSpPr>
          <a:xfrm>
            <a:off x="10355279" y="6373316"/>
            <a:ext cx="1279513" cy="157138"/>
            <a:chOff x="1011652" y="1504398"/>
            <a:chExt cx="10028238" cy="1231900"/>
          </a:xfrm>
          <a:solidFill>
            <a:schemeClr val="bg1"/>
          </a:solidFill>
        </p:grpSpPr>
        <p:sp>
          <p:nvSpPr>
            <p:cNvPr id="7" name="Freeform 15">
              <a:extLst>
                <a:ext uri="{FF2B5EF4-FFF2-40B4-BE49-F238E27FC236}">
                  <a16:creationId xmlns:a16="http://schemas.microsoft.com/office/drawing/2014/main" id="{739C6BE4-01E7-4AD6-8E9C-FCC90512255B}"/>
                </a:ext>
              </a:extLst>
            </p:cNvPr>
            <p:cNvSpPr>
              <a:spLocks noEditPoints="1"/>
            </p:cNvSpPr>
            <p:nvPr/>
          </p:nvSpPr>
          <p:spPr bwMode="auto">
            <a:xfrm>
              <a:off x="5917027" y="1539323"/>
              <a:ext cx="4808538" cy="1189038"/>
            </a:xfrm>
            <a:custGeom>
              <a:avLst/>
              <a:gdLst>
                <a:gd name="T0" fmla="*/ 701 w 1134"/>
                <a:gd name="T1" fmla="*/ 273 h 278"/>
                <a:gd name="T2" fmla="*/ 675 w 1134"/>
                <a:gd name="T3" fmla="*/ 248 h 278"/>
                <a:gd name="T4" fmla="*/ 701 w 1134"/>
                <a:gd name="T5" fmla="*/ 109 h 278"/>
                <a:gd name="T6" fmla="*/ 645 w 1134"/>
                <a:gd name="T7" fmla="*/ 84 h 278"/>
                <a:gd name="T8" fmla="*/ 576 w 1134"/>
                <a:gd name="T9" fmla="*/ 79 h 278"/>
                <a:gd name="T10" fmla="*/ 576 w 1134"/>
                <a:gd name="T11" fmla="*/ 278 h 278"/>
                <a:gd name="T12" fmla="*/ 645 w 1134"/>
                <a:gd name="T13" fmla="*/ 273 h 278"/>
                <a:gd name="T14" fmla="*/ 426 w 1134"/>
                <a:gd name="T15" fmla="*/ 222 h 278"/>
                <a:gd name="T16" fmla="*/ 299 w 1134"/>
                <a:gd name="T17" fmla="*/ 189 h 278"/>
                <a:gd name="T18" fmla="*/ 461 w 1134"/>
                <a:gd name="T19" fmla="*/ 175 h 278"/>
                <a:gd name="T20" fmla="*/ 267 w 1134"/>
                <a:gd name="T21" fmla="*/ 178 h 278"/>
                <a:gd name="T22" fmla="*/ 456 w 1134"/>
                <a:gd name="T23" fmla="*/ 222 h 278"/>
                <a:gd name="T24" fmla="*/ 59 w 1134"/>
                <a:gd name="T25" fmla="*/ 25 h 278"/>
                <a:gd name="T26" fmla="*/ 86 w 1134"/>
                <a:gd name="T27" fmla="*/ 0 h 278"/>
                <a:gd name="T28" fmla="*/ 0 w 1134"/>
                <a:gd name="T29" fmla="*/ 25 h 278"/>
                <a:gd name="T30" fmla="*/ 27 w 1134"/>
                <a:gd name="T31" fmla="*/ 247 h 278"/>
                <a:gd name="T32" fmla="*/ 0 w 1134"/>
                <a:gd name="T33" fmla="*/ 273 h 278"/>
                <a:gd name="T34" fmla="*/ 86 w 1134"/>
                <a:gd name="T35" fmla="*/ 247 h 278"/>
                <a:gd name="T36" fmla="*/ 59 w 1134"/>
                <a:gd name="T37" fmla="*/ 138 h 278"/>
                <a:gd name="T38" fmla="*/ 196 w 1134"/>
                <a:gd name="T39" fmla="*/ 247 h 278"/>
                <a:gd name="T40" fmla="*/ 168 w 1134"/>
                <a:gd name="T41" fmla="*/ 273 h 278"/>
                <a:gd name="T42" fmla="*/ 255 w 1134"/>
                <a:gd name="T43" fmla="*/ 247 h 278"/>
                <a:gd name="T44" fmla="*/ 227 w 1134"/>
                <a:gd name="T45" fmla="*/ 25 h 278"/>
                <a:gd name="T46" fmla="*/ 255 w 1134"/>
                <a:gd name="T47" fmla="*/ 0 h 278"/>
                <a:gd name="T48" fmla="*/ 168 w 1134"/>
                <a:gd name="T49" fmla="*/ 25 h 278"/>
                <a:gd name="T50" fmla="*/ 196 w 1134"/>
                <a:gd name="T51" fmla="*/ 114 h 278"/>
                <a:gd name="T52" fmla="*/ 996 w 1134"/>
                <a:gd name="T53" fmla="*/ 248 h 278"/>
                <a:gd name="T54" fmla="*/ 971 w 1134"/>
                <a:gd name="T55" fmla="*/ 163 h 278"/>
                <a:gd name="T56" fmla="*/ 1078 w 1134"/>
                <a:gd name="T57" fmla="*/ 163 h 278"/>
                <a:gd name="T58" fmla="*/ 1053 w 1134"/>
                <a:gd name="T59" fmla="*/ 248 h 278"/>
                <a:gd name="T60" fmla="*/ 1134 w 1134"/>
                <a:gd name="T61" fmla="*/ 273 h 278"/>
                <a:gd name="T62" fmla="*/ 1109 w 1134"/>
                <a:gd name="T63" fmla="*/ 248 h 278"/>
                <a:gd name="T64" fmla="*/ 1030 w 1134"/>
                <a:gd name="T65" fmla="*/ 79 h 278"/>
                <a:gd name="T66" fmla="*/ 971 w 1134"/>
                <a:gd name="T67" fmla="*/ 0 h 278"/>
                <a:gd name="T68" fmla="*/ 915 w 1134"/>
                <a:gd name="T69" fmla="*/ 24 h 278"/>
                <a:gd name="T70" fmla="*/ 940 w 1134"/>
                <a:gd name="T71" fmla="*/ 248 h 278"/>
                <a:gd name="T72" fmla="*/ 915 w 1134"/>
                <a:gd name="T73" fmla="*/ 273 h 278"/>
                <a:gd name="T74" fmla="*/ 996 w 1134"/>
                <a:gd name="T75" fmla="*/ 248 h 278"/>
                <a:gd name="T76" fmla="*/ 580 w 1134"/>
                <a:gd name="T77" fmla="*/ 104 h 278"/>
                <a:gd name="T78" fmla="*/ 580 w 1134"/>
                <a:gd name="T79" fmla="*/ 252 h 278"/>
                <a:gd name="T80" fmla="*/ 366 w 1134"/>
                <a:gd name="T81" fmla="*/ 104 h 278"/>
                <a:gd name="T82" fmla="*/ 299 w 1134"/>
                <a:gd name="T83" fmla="*/ 164 h 278"/>
                <a:gd name="T84" fmla="*/ 859 w 1134"/>
                <a:gd name="T85" fmla="*/ 224 h 278"/>
                <a:gd name="T86" fmla="*/ 897 w 1134"/>
                <a:gd name="T87" fmla="*/ 109 h 278"/>
                <a:gd name="T88" fmla="*/ 859 w 1134"/>
                <a:gd name="T89" fmla="*/ 84 h 278"/>
                <a:gd name="T90" fmla="*/ 829 w 1134"/>
                <a:gd name="T91" fmla="*/ 36 h 278"/>
                <a:gd name="T92" fmla="*/ 799 w 1134"/>
                <a:gd name="T93" fmla="*/ 84 h 278"/>
                <a:gd name="T94" fmla="*/ 829 w 1134"/>
                <a:gd name="T95" fmla="*/ 109 h 278"/>
                <a:gd name="T96" fmla="*/ 879 w 1134"/>
                <a:gd name="T97" fmla="*/ 275 h 278"/>
                <a:gd name="T98" fmla="*/ 897 w 1134"/>
                <a:gd name="T99" fmla="*/ 248 h 278"/>
                <a:gd name="T100" fmla="*/ 859 w 1134"/>
                <a:gd name="T101" fmla="*/ 224 h 278"/>
                <a:gd name="T102" fmla="*/ 801 w 1134"/>
                <a:gd name="T103" fmla="*/ 273 h 278"/>
                <a:gd name="T104" fmla="*/ 787 w 1134"/>
                <a:gd name="T105" fmla="*/ 249 h 278"/>
                <a:gd name="T106" fmla="*/ 768 w 1134"/>
                <a:gd name="T107" fmla="*/ 0 h 278"/>
                <a:gd name="T108" fmla="*/ 712 w 1134"/>
                <a:gd name="T109" fmla="*/ 24 h 278"/>
                <a:gd name="T110" fmla="*/ 737 w 1134"/>
                <a:gd name="T111" fmla="*/ 224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34" h="278">
                  <a:moveTo>
                    <a:pt x="645" y="273"/>
                  </a:moveTo>
                  <a:cubicBezTo>
                    <a:pt x="701" y="273"/>
                    <a:pt x="701" y="273"/>
                    <a:pt x="701" y="273"/>
                  </a:cubicBezTo>
                  <a:cubicBezTo>
                    <a:pt x="701" y="248"/>
                    <a:pt x="701" y="248"/>
                    <a:pt x="701" y="248"/>
                  </a:cubicBezTo>
                  <a:cubicBezTo>
                    <a:pt x="675" y="248"/>
                    <a:pt x="675" y="248"/>
                    <a:pt x="675" y="248"/>
                  </a:cubicBezTo>
                  <a:cubicBezTo>
                    <a:pt x="675" y="109"/>
                    <a:pt x="675" y="109"/>
                    <a:pt x="675" y="109"/>
                  </a:cubicBezTo>
                  <a:cubicBezTo>
                    <a:pt x="701" y="109"/>
                    <a:pt x="701" y="109"/>
                    <a:pt x="701" y="109"/>
                  </a:cubicBezTo>
                  <a:cubicBezTo>
                    <a:pt x="701" y="84"/>
                    <a:pt x="701" y="84"/>
                    <a:pt x="701" y="84"/>
                  </a:cubicBezTo>
                  <a:cubicBezTo>
                    <a:pt x="645" y="84"/>
                    <a:pt x="645" y="84"/>
                    <a:pt x="645" y="84"/>
                  </a:cubicBezTo>
                  <a:cubicBezTo>
                    <a:pt x="645" y="112"/>
                    <a:pt x="645" y="112"/>
                    <a:pt x="645" y="112"/>
                  </a:cubicBezTo>
                  <a:cubicBezTo>
                    <a:pt x="629" y="91"/>
                    <a:pt x="605" y="79"/>
                    <a:pt x="576" y="79"/>
                  </a:cubicBezTo>
                  <a:cubicBezTo>
                    <a:pt x="523" y="79"/>
                    <a:pt x="483" y="122"/>
                    <a:pt x="483" y="178"/>
                  </a:cubicBezTo>
                  <a:cubicBezTo>
                    <a:pt x="483" y="235"/>
                    <a:pt x="523" y="278"/>
                    <a:pt x="576" y="278"/>
                  </a:cubicBezTo>
                  <a:cubicBezTo>
                    <a:pt x="605" y="278"/>
                    <a:pt x="629" y="265"/>
                    <a:pt x="645" y="245"/>
                  </a:cubicBezTo>
                  <a:lnTo>
                    <a:pt x="645" y="273"/>
                  </a:lnTo>
                  <a:close/>
                  <a:moveTo>
                    <a:pt x="456" y="222"/>
                  </a:moveTo>
                  <a:cubicBezTo>
                    <a:pt x="426" y="222"/>
                    <a:pt x="426" y="222"/>
                    <a:pt x="426" y="222"/>
                  </a:cubicBezTo>
                  <a:cubicBezTo>
                    <a:pt x="415" y="241"/>
                    <a:pt x="395" y="253"/>
                    <a:pt x="367" y="253"/>
                  </a:cubicBezTo>
                  <a:cubicBezTo>
                    <a:pt x="325" y="253"/>
                    <a:pt x="302" y="227"/>
                    <a:pt x="299" y="189"/>
                  </a:cubicBezTo>
                  <a:cubicBezTo>
                    <a:pt x="461" y="189"/>
                    <a:pt x="461" y="189"/>
                    <a:pt x="461" y="189"/>
                  </a:cubicBezTo>
                  <a:cubicBezTo>
                    <a:pt x="461" y="175"/>
                    <a:pt x="461" y="175"/>
                    <a:pt x="461" y="175"/>
                  </a:cubicBezTo>
                  <a:cubicBezTo>
                    <a:pt x="461" y="118"/>
                    <a:pt x="424" y="79"/>
                    <a:pt x="366" y="79"/>
                  </a:cubicBezTo>
                  <a:cubicBezTo>
                    <a:pt x="308" y="79"/>
                    <a:pt x="267" y="120"/>
                    <a:pt x="267" y="178"/>
                  </a:cubicBezTo>
                  <a:cubicBezTo>
                    <a:pt x="267" y="237"/>
                    <a:pt x="308" y="278"/>
                    <a:pt x="366" y="278"/>
                  </a:cubicBezTo>
                  <a:cubicBezTo>
                    <a:pt x="409" y="278"/>
                    <a:pt x="442" y="257"/>
                    <a:pt x="456" y="222"/>
                  </a:cubicBezTo>
                  <a:moveTo>
                    <a:pt x="59" y="114"/>
                  </a:moveTo>
                  <a:cubicBezTo>
                    <a:pt x="59" y="25"/>
                    <a:pt x="59" y="25"/>
                    <a:pt x="59" y="25"/>
                  </a:cubicBezTo>
                  <a:cubicBezTo>
                    <a:pt x="86" y="25"/>
                    <a:pt x="86" y="25"/>
                    <a:pt x="86" y="25"/>
                  </a:cubicBezTo>
                  <a:cubicBezTo>
                    <a:pt x="86" y="0"/>
                    <a:pt x="86" y="0"/>
                    <a:pt x="86" y="0"/>
                  </a:cubicBezTo>
                  <a:cubicBezTo>
                    <a:pt x="0" y="0"/>
                    <a:pt x="0" y="0"/>
                    <a:pt x="0" y="0"/>
                  </a:cubicBezTo>
                  <a:cubicBezTo>
                    <a:pt x="0" y="25"/>
                    <a:pt x="0" y="25"/>
                    <a:pt x="0" y="25"/>
                  </a:cubicBezTo>
                  <a:cubicBezTo>
                    <a:pt x="27" y="25"/>
                    <a:pt x="27" y="25"/>
                    <a:pt x="27" y="25"/>
                  </a:cubicBezTo>
                  <a:cubicBezTo>
                    <a:pt x="27" y="247"/>
                    <a:pt x="27" y="247"/>
                    <a:pt x="27" y="247"/>
                  </a:cubicBezTo>
                  <a:cubicBezTo>
                    <a:pt x="0" y="247"/>
                    <a:pt x="0" y="247"/>
                    <a:pt x="0" y="247"/>
                  </a:cubicBezTo>
                  <a:cubicBezTo>
                    <a:pt x="0" y="273"/>
                    <a:pt x="0" y="273"/>
                    <a:pt x="0" y="273"/>
                  </a:cubicBezTo>
                  <a:cubicBezTo>
                    <a:pt x="86" y="273"/>
                    <a:pt x="86" y="273"/>
                    <a:pt x="86" y="273"/>
                  </a:cubicBezTo>
                  <a:cubicBezTo>
                    <a:pt x="86" y="247"/>
                    <a:pt x="86" y="247"/>
                    <a:pt x="86" y="247"/>
                  </a:cubicBezTo>
                  <a:cubicBezTo>
                    <a:pt x="59" y="247"/>
                    <a:pt x="59" y="247"/>
                    <a:pt x="59" y="247"/>
                  </a:cubicBezTo>
                  <a:cubicBezTo>
                    <a:pt x="59" y="138"/>
                    <a:pt x="59" y="138"/>
                    <a:pt x="59" y="138"/>
                  </a:cubicBezTo>
                  <a:cubicBezTo>
                    <a:pt x="196" y="138"/>
                    <a:pt x="196" y="138"/>
                    <a:pt x="196" y="138"/>
                  </a:cubicBezTo>
                  <a:cubicBezTo>
                    <a:pt x="196" y="247"/>
                    <a:pt x="196" y="247"/>
                    <a:pt x="196" y="247"/>
                  </a:cubicBezTo>
                  <a:cubicBezTo>
                    <a:pt x="168" y="247"/>
                    <a:pt x="168" y="247"/>
                    <a:pt x="168" y="247"/>
                  </a:cubicBezTo>
                  <a:cubicBezTo>
                    <a:pt x="168" y="273"/>
                    <a:pt x="168" y="273"/>
                    <a:pt x="168" y="273"/>
                  </a:cubicBezTo>
                  <a:cubicBezTo>
                    <a:pt x="255" y="273"/>
                    <a:pt x="255" y="273"/>
                    <a:pt x="255" y="273"/>
                  </a:cubicBezTo>
                  <a:cubicBezTo>
                    <a:pt x="255" y="247"/>
                    <a:pt x="255" y="247"/>
                    <a:pt x="255" y="247"/>
                  </a:cubicBezTo>
                  <a:cubicBezTo>
                    <a:pt x="227" y="247"/>
                    <a:pt x="227" y="247"/>
                    <a:pt x="227" y="247"/>
                  </a:cubicBezTo>
                  <a:cubicBezTo>
                    <a:pt x="227" y="25"/>
                    <a:pt x="227" y="25"/>
                    <a:pt x="227" y="25"/>
                  </a:cubicBezTo>
                  <a:cubicBezTo>
                    <a:pt x="255" y="25"/>
                    <a:pt x="255" y="25"/>
                    <a:pt x="255" y="25"/>
                  </a:cubicBezTo>
                  <a:cubicBezTo>
                    <a:pt x="255" y="0"/>
                    <a:pt x="255" y="0"/>
                    <a:pt x="255" y="0"/>
                  </a:cubicBezTo>
                  <a:cubicBezTo>
                    <a:pt x="168" y="0"/>
                    <a:pt x="168" y="0"/>
                    <a:pt x="168" y="0"/>
                  </a:cubicBezTo>
                  <a:cubicBezTo>
                    <a:pt x="168" y="25"/>
                    <a:pt x="168" y="25"/>
                    <a:pt x="168" y="25"/>
                  </a:cubicBezTo>
                  <a:cubicBezTo>
                    <a:pt x="196" y="25"/>
                    <a:pt x="196" y="25"/>
                    <a:pt x="196" y="25"/>
                  </a:cubicBezTo>
                  <a:cubicBezTo>
                    <a:pt x="196" y="114"/>
                    <a:pt x="196" y="114"/>
                    <a:pt x="196" y="114"/>
                  </a:cubicBezTo>
                  <a:lnTo>
                    <a:pt x="59" y="114"/>
                  </a:lnTo>
                  <a:close/>
                  <a:moveTo>
                    <a:pt x="996" y="248"/>
                  </a:moveTo>
                  <a:cubicBezTo>
                    <a:pt x="971" y="248"/>
                    <a:pt x="971" y="248"/>
                    <a:pt x="971" y="248"/>
                  </a:cubicBezTo>
                  <a:cubicBezTo>
                    <a:pt x="971" y="163"/>
                    <a:pt x="971" y="163"/>
                    <a:pt x="971" y="163"/>
                  </a:cubicBezTo>
                  <a:cubicBezTo>
                    <a:pt x="971" y="124"/>
                    <a:pt x="991" y="104"/>
                    <a:pt x="1026" y="104"/>
                  </a:cubicBezTo>
                  <a:cubicBezTo>
                    <a:pt x="1058" y="104"/>
                    <a:pt x="1078" y="124"/>
                    <a:pt x="1078" y="163"/>
                  </a:cubicBezTo>
                  <a:cubicBezTo>
                    <a:pt x="1078" y="248"/>
                    <a:pt x="1078" y="248"/>
                    <a:pt x="1078" y="248"/>
                  </a:cubicBezTo>
                  <a:cubicBezTo>
                    <a:pt x="1053" y="248"/>
                    <a:pt x="1053" y="248"/>
                    <a:pt x="1053" y="248"/>
                  </a:cubicBezTo>
                  <a:cubicBezTo>
                    <a:pt x="1053" y="273"/>
                    <a:pt x="1053" y="273"/>
                    <a:pt x="1053" y="273"/>
                  </a:cubicBezTo>
                  <a:cubicBezTo>
                    <a:pt x="1134" y="273"/>
                    <a:pt x="1134" y="273"/>
                    <a:pt x="1134" y="273"/>
                  </a:cubicBezTo>
                  <a:cubicBezTo>
                    <a:pt x="1134" y="248"/>
                    <a:pt x="1134" y="248"/>
                    <a:pt x="1134" y="248"/>
                  </a:cubicBezTo>
                  <a:cubicBezTo>
                    <a:pt x="1109" y="248"/>
                    <a:pt x="1109" y="248"/>
                    <a:pt x="1109" y="248"/>
                  </a:cubicBezTo>
                  <a:cubicBezTo>
                    <a:pt x="1109" y="163"/>
                    <a:pt x="1109" y="163"/>
                    <a:pt x="1109" y="163"/>
                  </a:cubicBezTo>
                  <a:cubicBezTo>
                    <a:pt x="1109" y="117"/>
                    <a:pt x="1081" y="79"/>
                    <a:pt x="1030" y="79"/>
                  </a:cubicBezTo>
                  <a:cubicBezTo>
                    <a:pt x="1003" y="79"/>
                    <a:pt x="983" y="89"/>
                    <a:pt x="971" y="105"/>
                  </a:cubicBezTo>
                  <a:cubicBezTo>
                    <a:pt x="971" y="0"/>
                    <a:pt x="971" y="0"/>
                    <a:pt x="971" y="0"/>
                  </a:cubicBezTo>
                  <a:cubicBezTo>
                    <a:pt x="915" y="0"/>
                    <a:pt x="915" y="0"/>
                    <a:pt x="915" y="0"/>
                  </a:cubicBezTo>
                  <a:cubicBezTo>
                    <a:pt x="915" y="24"/>
                    <a:pt x="915" y="24"/>
                    <a:pt x="915" y="24"/>
                  </a:cubicBezTo>
                  <a:cubicBezTo>
                    <a:pt x="940" y="24"/>
                    <a:pt x="940" y="24"/>
                    <a:pt x="940" y="24"/>
                  </a:cubicBezTo>
                  <a:cubicBezTo>
                    <a:pt x="940" y="248"/>
                    <a:pt x="940" y="248"/>
                    <a:pt x="940" y="248"/>
                  </a:cubicBezTo>
                  <a:cubicBezTo>
                    <a:pt x="915" y="248"/>
                    <a:pt x="915" y="248"/>
                    <a:pt x="915" y="248"/>
                  </a:cubicBezTo>
                  <a:cubicBezTo>
                    <a:pt x="915" y="273"/>
                    <a:pt x="915" y="273"/>
                    <a:pt x="915" y="273"/>
                  </a:cubicBezTo>
                  <a:cubicBezTo>
                    <a:pt x="996" y="273"/>
                    <a:pt x="996" y="273"/>
                    <a:pt x="996" y="273"/>
                  </a:cubicBezTo>
                  <a:lnTo>
                    <a:pt x="996" y="248"/>
                  </a:lnTo>
                  <a:close/>
                  <a:moveTo>
                    <a:pt x="514" y="178"/>
                  </a:moveTo>
                  <a:cubicBezTo>
                    <a:pt x="514" y="135"/>
                    <a:pt x="542" y="104"/>
                    <a:pt x="580" y="104"/>
                  </a:cubicBezTo>
                  <a:cubicBezTo>
                    <a:pt x="619" y="104"/>
                    <a:pt x="646" y="136"/>
                    <a:pt x="646" y="178"/>
                  </a:cubicBezTo>
                  <a:cubicBezTo>
                    <a:pt x="646" y="221"/>
                    <a:pt x="619" y="252"/>
                    <a:pt x="580" y="252"/>
                  </a:cubicBezTo>
                  <a:cubicBezTo>
                    <a:pt x="542" y="252"/>
                    <a:pt x="514" y="221"/>
                    <a:pt x="514" y="178"/>
                  </a:cubicBezTo>
                  <a:moveTo>
                    <a:pt x="366" y="104"/>
                  </a:moveTo>
                  <a:cubicBezTo>
                    <a:pt x="406" y="104"/>
                    <a:pt x="427" y="133"/>
                    <a:pt x="430" y="164"/>
                  </a:cubicBezTo>
                  <a:cubicBezTo>
                    <a:pt x="299" y="164"/>
                    <a:pt x="299" y="164"/>
                    <a:pt x="299" y="164"/>
                  </a:cubicBezTo>
                  <a:cubicBezTo>
                    <a:pt x="302" y="130"/>
                    <a:pt x="326" y="104"/>
                    <a:pt x="366" y="104"/>
                  </a:cubicBezTo>
                  <a:moveTo>
                    <a:pt x="859" y="224"/>
                  </a:moveTo>
                  <a:cubicBezTo>
                    <a:pt x="859" y="109"/>
                    <a:pt x="859" y="109"/>
                    <a:pt x="859" y="109"/>
                  </a:cubicBezTo>
                  <a:cubicBezTo>
                    <a:pt x="897" y="109"/>
                    <a:pt x="897" y="109"/>
                    <a:pt x="897" y="109"/>
                  </a:cubicBezTo>
                  <a:cubicBezTo>
                    <a:pt x="897" y="84"/>
                    <a:pt x="897" y="84"/>
                    <a:pt x="897" y="84"/>
                  </a:cubicBezTo>
                  <a:cubicBezTo>
                    <a:pt x="859" y="84"/>
                    <a:pt x="859" y="84"/>
                    <a:pt x="859" y="84"/>
                  </a:cubicBezTo>
                  <a:cubicBezTo>
                    <a:pt x="859" y="36"/>
                    <a:pt x="859" y="36"/>
                    <a:pt x="859" y="36"/>
                  </a:cubicBezTo>
                  <a:cubicBezTo>
                    <a:pt x="829" y="36"/>
                    <a:pt x="829" y="36"/>
                    <a:pt x="829" y="36"/>
                  </a:cubicBezTo>
                  <a:cubicBezTo>
                    <a:pt x="829" y="84"/>
                    <a:pt x="829" y="84"/>
                    <a:pt x="829" y="84"/>
                  </a:cubicBezTo>
                  <a:cubicBezTo>
                    <a:pt x="799" y="84"/>
                    <a:pt x="799" y="84"/>
                    <a:pt x="799" y="84"/>
                  </a:cubicBezTo>
                  <a:cubicBezTo>
                    <a:pt x="799" y="109"/>
                    <a:pt x="799" y="109"/>
                    <a:pt x="799" y="109"/>
                  </a:cubicBezTo>
                  <a:cubicBezTo>
                    <a:pt x="829" y="109"/>
                    <a:pt x="829" y="109"/>
                    <a:pt x="829" y="109"/>
                  </a:cubicBezTo>
                  <a:cubicBezTo>
                    <a:pt x="829" y="225"/>
                    <a:pt x="829" y="225"/>
                    <a:pt x="829" y="225"/>
                  </a:cubicBezTo>
                  <a:cubicBezTo>
                    <a:pt x="829" y="259"/>
                    <a:pt x="844" y="275"/>
                    <a:pt x="879" y="275"/>
                  </a:cubicBezTo>
                  <a:cubicBezTo>
                    <a:pt x="884" y="275"/>
                    <a:pt x="893" y="274"/>
                    <a:pt x="897" y="273"/>
                  </a:cubicBezTo>
                  <a:cubicBezTo>
                    <a:pt x="897" y="248"/>
                    <a:pt x="897" y="248"/>
                    <a:pt x="897" y="248"/>
                  </a:cubicBezTo>
                  <a:cubicBezTo>
                    <a:pt x="892" y="249"/>
                    <a:pt x="886" y="249"/>
                    <a:pt x="882" y="249"/>
                  </a:cubicBezTo>
                  <a:cubicBezTo>
                    <a:pt x="866" y="249"/>
                    <a:pt x="859" y="244"/>
                    <a:pt x="859" y="224"/>
                  </a:cubicBezTo>
                  <a:moveTo>
                    <a:pt x="783" y="275"/>
                  </a:moveTo>
                  <a:cubicBezTo>
                    <a:pt x="789" y="275"/>
                    <a:pt x="797" y="274"/>
                    <a:pt x="801" y="273"/>
                  </a:cubicBezTo>
                  <a:cubicBezTo>
                    <a:pt x="801" y="248"/>
                    <a:pt x="801" y="248"/>
                    <a:pt x="801" y="248"/>
                  </a:cubicBezTo>
                  <a:cubicBezTo>
                    <a:pt x="795" y="249"/>
                    <a:pt x="791" y="249"/>
                    <a:pt x="787" y="249"/>
                  </a:cubicBezTo>
                  <a:cubicBezTo>
                    <a:pt x="774" y="249"/>
                    <a:pt x="768" y="243"/>
                    <a:pt x="768" y="222"/>
                  </a:cubicBezTo>
                  <a:cubicBezTo>
                    <a:pt x="768" y="0"/>
                    <a:pt x="768" y="0"/>
                    <a:pt x="768" y="0"/>
                  </a:cubicBezTo>
                  <a:cubicBezTo>
                    <a:pt x="712" y="0"/>
                    <a:pt x="712" y="0"/>
                    <a:pt x="712" y="0"/>
                  </a:cubicBezTo>
                  <a:cubicBezTo>
                    <a:pt x="712" y="24"/>
                    <a:pt x="712" y="24"/>
                    <a:pt x="712" y="24"/>
                  </a:cubicBezTo>
                  <a:cubicBezTo>
                    <a:pt x="737" y="24"/>
                    <a:pt x="737" y="24"/>
                    <a:pt x="737" y="24"/>
                  </a:cubicBezTo>
                  <a:cubicBezTo>
                    <a:pt x="737" y="224"/>
                    <a:pt x="737" y="224"/>
                    <a:pt x="737" y="224"/>
                  </a:cubicBezTo>
                  <a:cubicBezTo>
                    <a:pt x="737" y="257"/>
                    <a:pt x="751" y="275"/>
                    <a:pt x="783" y="27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Arial" panose="020B0604020202020204" pitchFamily="34" charset="0"/>
              </a:endParaRPr>
            </a:p>
          </p:txBody>
        </p:sp>
        <p:sp>
          <p:nvSpPr>
            <p:cNvPr id="8" name="Freeform 16">
              <a:extLst>
                <a:ext uri="{FF2B5EF4-FFF2-40B4-BE49-F238E27FC236}">
                  <a16:creationId xmlns:a16="http://schemas.microsoft.com/office/drawing/2014/main" id="{355E9978-E17D-4A87-8CC7-68C6A991B057}"/>
                </a:ext>
              </a:extLst>
            </p:cNvPr>
            <p:cNvSpPr>
              <a:spLocks/>
            </p:cNvSpPr>
            <p:nvPr/>
          </p:nvSpPr>
          <p:spPr bwMode="auto">
            <a:xfrm>
              <a:off x="4777202" y="1504398"/>
              <a:ext cx="1030288" cy="1231900"/>
            </a:xfrm>
            <a:custGeom>
              <a:avLst/>
              <a:gdLst>
                <a:gd name="T0" fmla="*/ 85 w 243"/>
                <a:gd name="T1" fmla="*/ 195 h 288"/>
                <a:gd name="T2" fmla="*/ 125 w 243"/>
                <a:gd name="T3" fmla="*/ 223 h 288"/>
                <a:gd name="T4" fmla="*/ 158 w 243"/>
                <a:gd name="T5" fmla="*/ 203 h 288"/>
                <a:gd name="T6" fmla="*/ 110 w 243"/>
                <a:gd name="T7" fmla="*/ 176 h 288"/>
                <a:gd name="T8" fmla="*/ 36 w 243"/>
                <a:gd name="T9" fmla="*/ 150 h 288"/>
                <a:gd name="T10" fmla="*/ 5 w 243"/>
                <a:gd name="T11" fmla="*/ 87 h 288"/>
                <a:gd name="T12" fmla="*/ 119 w 243"/>
                <a:gd name="T13" fmla="*/ 0 h 288"/>
                <a:gd name="T14" fmla="*/ 236 w 243"/>
                <a:gd name="T15" fmla="*/ 86 h 288"/>
                <a:gd name="T16" fmla="*/ 153 w 243"/>
                <a:gd name="T17" fmla="*/ 86 h 288"/>
                <a:gd name="T18" fmla="*/ 118 w 243"/>
                <a:gd name="T19" fmla="*/ 62 h 288"/>
                <a:gd name="T20" fmla="*/ 90 w 243"/>
                <a:gd name="T21" fmla="*/ 80 h 288"/>
                <a:gd name="T22" fmla="*/ 130 w 243"/>
                <a:gd name="T23" fmla="*/ 104 h 288"/>
                <a:gd name="T24" fmla="*/ 208 w 243"/>
                <a:gd name="T25" fmla="*/ 130 h 288"/>
                <a:gd name="T26" fmla="*/ 243 w 243"/>
                <a:gd name="T27" fmla="*/ 194 h 288"/>
                <a:gd name="T28" fmla="*/ 122 w 243"/>
                <a:gd name="T29" fmla="*/ 288 h 288"/>
                <a:gd name="T30" fmla="*/ 0 w 243"/>
                <a:gd name="T31" fmla="*/ 195 h 288"/>
                <a:gd name="T32" fmla="*/ 85 w 243"/>
                <a:gd name="T33" fmla="*/ 195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3" h="288">
                  <a:moveTo>
                    <a:pt x="85" y="195"/>
                  </a:moveTo>
                  <a:cubicBezTo>
                    <a:pt x="90" y="216"/>
                    <a:pt x="101" y="223"/>
                    <a:pt x="125" y="223"/>
                  </a:cubicBezTo>
                  <a:cubicBezTo>
                    <a:pt x="146" y="223"/>
                    <a:pt x="158" y="215"/>
                    <a:pt x="158" y="203"/>
                  </a:cubicBezTo>
                  <a:cubicBezTo>
                    <a:pt x="158" y="186"/>
                    <a:pt x="142" y="185"/>
                    <a:pt x="110" y="176"/>
                  </a:cubicBezTo>
                  <a:cubicBezTo>
                    <a:pt x="72" y="166"/>
                    <a:pt x="48" y="158"/>
                    <a:pt x="36" y="150"/>
                  </a:cubicBezTo>
                  <a:cubicBezTo>
                    <a:pt x="15" y="135"/>
                    <a:pt x="5" y="114"/>
                    <a:pt x="5" y="87"/>
                  </a:cubicBezTo>
                  <a:cubicBezTo>
                    <a:pt x="5" y="34"/>
                    <a:pt x="47" y="0"/>
                    <a:pt x="119" y="0"/>
                  </a:cubicBezTo>
                  <a:cubicBezTo>
                    <a:pt x="189" y="0"/>
                    <a:pt x="231" y="31"/>
                    <a:pt x="236" y="86"/>
                  </a:cubicBezTo>
                  <a:cubicBezTo>
                    <a:pt x="153" y="86"/>
                    <a:pt x="153" y="86"/>
                    <a:pt x="153" y="86"/>
                  </a:cubicBezTo>
                  <a:cubicBezTo>
                    <a:pt x="150" y="70"/>
                    <a:pt x="139" y="62"/>
                    <a:pt x="118" y="62"/>
                  </a:cubicBezTo>
                  <a:cubicBezTo>
                    <a:pt x="99" y="62"/>
                    <a:pt x="90" y="68"/>
                    <a:pt x="90" y="80"/>
                  </a:cubicBezTo>
                  <a:cubicBezTo>
                    <a:pt x="90" y="95"/>
                    <a:pt x="104" y="98"/>
                    <a:pt x="130" y="104"/>
                  </a:cubicBezTo>
                  <a:cubicBezTo>
                    <a:pt x="164" y="113"/>
                    <a:pt x="191" y="119"/>
                    <a:pt x="208" y="130"/>
                  </a:cubicBezTo>
                  <a:cubicBezTo>
                    <a:pt x="232" y="146"/>
                    <a:pt x="243" y="166"/>
                    <a:pt x="243" y="194"/>
                  </a:cubicBezTo>
                  <a:cubicBezTo>
                    <a:pt x="243" y="253"/>
                    <a:pt x="201" y="288"/>
                    <a:pt x="122" y="288"/>
                  </a:cubicBezTo>
                  <a:cubicBezTo>
                    <a:pt x="48" y="288"/>
                    <a:pt x="6" y="253"/>
                    <a:pt x="0" y="195"/>
                  </a:cubicBezTo>
                  <a:lnTo>
                    <a:pt x="85" y="1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Arial" panose="020B0604020202020204" pitchFamily="34" charset="0"/>
              </a:endParaRPr>
            </a:p>
          </p:txBody>
        </p:sp>
        <p:sp>
          <p:nvSpPr>
            <p:cNvPr id="9" name="Freeform 17">
              <a:extLst>
                <a:ext uri="{FF2B5EF4-FFF2-40B4-BE49-F238E27FC236}">
                  <a16:creationId xmlns:a16="http://schemas.microsoft.com/office/drawing/2014/main" id="{7B8019EC-0F12-4DC2-98A9-3781E0DFDAB1}"/>
                </a:ext>
              </a:extLst>
            </p:cNvPr>
            <p:cNvSpPr>
              <a:spLocks/>
            </p:cNvSpPr>
            <p:nvPr/>
          </p:nvSpPr>
          <p:spPr bwMode="auto">
            <a:xfrm>
              <a:off x="2627727" y="1504398"/>
              <a:ext cx="1147763" cy="1231900"/>
            </a:xfrm>
            <a:custGeom>
              <a:avLst/>
              <a:gdLst>
                <a:gd name="T0" fmla="*/ 271 w 271"/>
                <a:gd name="T1" fmla="*/ 174 h 288"/>
                <a:gd name="T2" fmla="*/ 140 w 271"/>
                <a:gd name="T3" fmla="*/ 288 h 288"/>
                <a:gd name="T4" fmla="*/ 0 w 271"/>
                <a:gd name="T5" fmla="*/ 144 h 288"/>
                <a:gd name="T6" fmla="*/ 139 w 271"/>
                <a:gd name="T7" fmla="*/ 0 h 288"/>
                <a:gd name="T8" fmla="*/ 269 w 271"/>
                <a:gd name="T9" fmla="*/ 111 h 288"/>
                <a:gd name="T10" fmla="*/ 186 w 271"/>
                <a:gd name="T11" fmla="*/ 111 h 288"/>
                <a:gd name="T12" fmla="*/ 140 w 271"/>
                <a:gd name="T13" fmla="*/ 68 h 288"/>
                <a:gd name="T14" fmla="*/ 88 w 271"/>
                <a:gd name="T15" fmla="*/ 144 h 288"/>
                <a:gd name="T16" fmla="*/ 142 w 271"/>
                <a:gd name="T17" fmla="*/ 220 h 288"/>
                <a:gd name="T18" fmla="*/ 188 w 271"/>
                <a:gd name="T19" fmla="*/ 174 h 288"/>
                <a:gd name="T20" fmla="*/ 271 w 271"/>
                <a:gd name="T21" fmla="*/ 174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1" h="288">
                  <a:moveTo>
                    <a:pt x="271" y="174"/>
                  </a:moveTo>
                  <a:cubicBezTo>
                    <a:pt x="266" y="246"/>
                    <a:pt x="219" y="288"/>
                    <a:pt x="140" y="288"/>
                  </a:cubicBezTo>
                  <a:cubicBezTo>
                    <a:pt x="53" y="288"/>
                    <a:pt x="0" y="233"/>
                    <a:pt x="0" y="144"/>
                  </a:cubicBezTo>
                  <a:cubicBezTo>
                    <a:pt x="0" y="55"/>
                    <a:pt x="54" y="0"/>
                    <a:pt x="139" y="0"/>
                  </a:cubicBezTo>
                  <a:cubicBezTo>
                    <a:pt x="218" y="0"/>
                    <a:pt x="264" y="40"/>
                    <a:pt x="269" y="111"/>
                  </a:cubicBezTo>
                  <a:cubicBezTo>
                    <a:pt x="186" y="111"/>
                    <a:pt x="186" y="111"/>
                    <a:pt x="186" y="111"/>
                  </a:cubicBezTo>
                  <a:cubicBezTo>
                    <a:pt x="183" y="83"/>
                    <a:pt x="168" y="68"/>
                    <a:pt x="140" y="68"/>
                  </a:cubicBezTo>
                  <a:cubicBezTo>
                    <a:pt x="105" y="68"/>
                    <a:pt x="88" y="94"/>
                    <a:pt x="88" y="144"/>
                  </a:cubicBezTo>
                  <a:cubicBezTo>
                    <a:pt x="88" y="194"/>
                    <a:pt x="107" y="220"/>
                    <a:pt x="142" y="220"/>
                  </a:cubicBezTo>
                  <a:cubicBezTo>
                    <a:pt x="169" y="220"/>
                    <a:pt x="186" y="204"/>
                    <a:pt x="188" y="174"/>
                  </a:cubicBezTo>
                  <a:lnTo>
                    <a:pt x="271" y="1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Arial" panose="020B0604020202020204" pitchFamily="34" charset="0"/>
              </a:endParaRPr>
            </a:p>
          </p:txBody>
        </p:sp>
        <p:sp>
          <p:nvSpPr>
            <p:cNvPr id="10" name="Freeform 18">
              <a:extLst>
                <a:ext uri="{FF2B5EF4-FFF2-40B4-BE49-F238E27FC236}">
                  <a16:creationId xmlns:a16="http://schemas.microsoft.com/office/drawing/2014/main" id="{506FABD5-8CA8-4495-9FC9-2364B2B95074}"/>
                </a:ext>
              </a:extLst>
            </p:cNvPr>
            <p:cNvSpPr>
              <a:spLocks/>
            </p:cNvSpPr>
            <p:nvPr/>
          </p:nvSpPr>
          <p:spPr bwMode="auto">
            <a:xfrm>
              <a:off x="3696115" y="1539323"/>
              <a:ext cx="1144588" cy="1163638"/>
            </a:xfrm>
            <a:custGeom>
              <a:avLst/>
              <a:gdLst>
                <a:gd name="T0" fmla="*/ 0 w 721"/>
                <a:gd name="T1" fmla="*/ 0 h 733"/>
                <a:gd name="T2" fmla="*/ 237 w 721"/>
                <a:gd name="T3" fmla="*/ 0 h 733"/>
                <a:gd name="T4" fmla="*/ 360 w 721"/>
                <a:gd name="T5" fmla="*/ 474 h 733"/>
                <a:gd name="T6" fmla="*/ 491 w 721"/>
                <a:gd name="T7" fmla="*/ 0 h 733"/>
                <a:gd name="T8" fmla="*/ 721 w 721"/>
                <a:gd name="T9" fmla="*/ 0 h 733"/>
                <a:gd name="T10" fmla="*/ 478 w 721"/>
                <a:gd name="T11" fmla="*/ 733 h 733"/>
                <a:gd name="T12" fmla="*/ 245 w 721"/>
                <a:gd name="T13" fmla="*/ 733 h 733"/>
                <a:gd name="T14" fmla="*/ 0 w 721"/>
                <a:gd name="T15" fmla="*/ 0 h 7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1" h="733">
                  <a:moveTo>
                    <a:pt x="0" y="0"/>
                  </a:moveTo>
                  <a:lnTo>
                    <a:pt x="237" y="0"/>
                  </a:lnTo>
                  <a:lnTo>
                    <a:pt x="360" y="474"/>
                  </a:lnTo>
                  <a:lnTo>
                    <a:pt x="491" y="0"/>
                  </a:lnTo>
                  <a:lnTo>
                    <a:pt x="721" y="0"/>
                  </a:lnTo>
                  <a:lnTo>
                    <a:pt x="478" y="733"/>
                  </a:lnTo>
                  <a:lnTo>
                    <a:pt x="245" y="733"/>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Arial" panose="020B0604020202020204" pitchFamily="34" charset="0"/>
              </a:endParaRPr>
            </a:p>
          </p:txBody>
        </p:sp>
        <p:sp>
          <p:nvSpPr>
            <p:cNvPr id="11" name="Freeform 19">
              <a:extLst>
                <a:ext uri="{FF2B5EF4-FFF2-40B4-BE49-F238E27FC236}">
                  <a16:creationId xmlns:a16="http://schemas.microsoft.com/office/drawing/2014/main" id="{2E713DC5-F0B9-4117-B74B-05B58DF9FD99}"/>
                </a:ext>
              </a:extLst>
            </p:cNvPr>
            <p:cNvSpPr>
              <a:spLocks/>
            </p:cNvSpPr>
            <p:nvPr/>
          </p:nvSpPr>
          <p:spPr bwMode="auto">
            <a:xfrm>
              <a:off x="1011652" y="1504398"/>
              <a:ext cx="1500188" cy="1231900"/>
            </a:xfrm>
            <a:custGeom>
              <a:avLst/>
              <a:gdLst>
                <a:gd name="T0" fmla="*/ 101 w 354"/>
                <a:gd name="T1" fmla="*/ 0 h 288"/>
                <a:gd name="T2" fmla="*/ 73 w 354"/>
                <a:gd name="T3" fmla="*/ 12 h 288"/>
                <a:gd name="T4" fmla="*/ 15 w 354"/>
                <a:gd name="T5" fmla="*/ 69 h 288"/>
                <a:gd name="T6" fmla="*/ 15 w 354"/>
                <a:gd name="T7" fmla="*/ 127 h 288"/>
                <a:gd name="T8" fmla="*/ 177 w 354"/>
                <a:gd name="T9" fmla="*/ 288 h 288"/>
                <a:gd name="T10" fmla="*/ 338 w 354"/>
                <a:gd name="T11" fmla="*/ 127 h 288"/>
                <a:gd name="T12" fmla="*/ 338 w 354"/>
                <a:gd name="T13" fmla="*/ 69 h 288"/>
                <a:gd name="T14" fmla="*/ 281 w 354"/>
                <a:gd name="T15" fmla="*/ 12 h 288"/>
                <a:gd name="T16" fmla="*/ 252 w 354"/>
                <a:gd name="T17" fmla="*/ 0 h 288"/>
                <a:gd name="T18" fmla="*/ 224 w 354"/>
                <a:gd name="T19" fmla="*/ 12 h 288"/>
                <a:gd name="T20" fmla="*/ 177 w 354"/>
                <a:gd name="T21" fmla="*/ 59 h 288"/>
                <a:gd name="T22" fmla="*/ 130 w 354"/>
                <a:gd name="T23" fmla="*/ 12 h 288"/>
                <a:gd name="T24" fmla="*/ 101 w 354"/>
                <a:gd name="T25" fmla="*/ 0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4" h="288">
                  <a:moveTo>
                    <a:pt x="101" y="0"/>
                  </a:moveTo>
                  <a:cubicBezTo>
                    <a:pt x="91" y="0"/>
                    <a:pt x="80" y="4"/>
                    <a:pt x="73" y="12"/>
                  </a:cubicBezTo>
                  <a:cubicBezTo>
                    <a:pt x="15" y="69"/>
                    <a:pt x="15" y="69"/>
                    <a:pt x="15" y="69"/>
                  </a:cubicBezTo>
                  <a:cubicBezTo>
                    <a:pt x="0" y="85"/>
                    <a:pt x="0" y="111"/>
                    <a:pt x="15" y="127"/>
                  </a:cubicBezTo>
                  <a:cubicBezTo>
                    <a:pt x="177" y="288"/>
                    <a:pt x="177" y="288"/>
                    <a:pt x="177" y="288"/>
                  </a:cubicBezTo>
                  <a:cubicBezTo>
                    <a:pt x="338" y="127"/>
                    <a:pt x="338" y="127"/>
                    <a:pt x="338" y="127"/>
                  </a:cubicBezTo>
                  <a:cubicBezTo>
                    <a:pt x="354" y="111"/>
                    <a:pt x="354" y="85"/>
                    <a:pt x="338" y="69"/>
                  </a:cubicBezTo>
                  <a:cubicBezTo>
                    <a:pt x="281" y="12"/>
                    <a:pt x="281" y="12"/>
                    <a:pt x="281" y="12"/>
                  </a:cubicBezTo>
                  <a:cubicBezTo>
                    <a:pt x="273" y="4"/>
                    <a:pt x="263" y="0"/>
                    <a:pt x="252" y="0"/>
                  </a:cubicBezTo>
                  <a:cubicBezTo>
                    <a:pt x="242" y="0"/>
                    <a:pt x="232" y="4"/>
                    <a:pt x="224" y="12"/>
                  </a:cubicBezTo>
                  <a:cubicBezTo>
                    <a:pt x="177" y="59"/>
                    <a:pt x="177" y="59"/>
                    <a:pt x="177" y="59"/>
                  </a:cubicBezTo>
                  <a:cubicBezTo>
                    <a:pt x="130" y="12"/>
                    <a:pt x="130" y="12"/>
                    <a:pt x="130" y="12"/>
                  </a:cubicBezTo>
                  <a:cubicBezTo>
                    <a:pt x="122" y="4"/>
                    <a:pt x="111" y="0"/>
                    <a:pt x="10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Arial" panose="020B0604020202020204" pitchFamily="34" charset="0"/>
              </a:endParaRPr>
            </a:p>
          </p:txBody>
        </p:sp>
        <p:sp>
          <p:nvSpPr>
            <p:cNvPr id="12" name="Freeform 10">
              <a:extLst>
                <a:ext uri="{FF2B5EF4-FFF2-40B4-BE49-F238E27FC236}">
                  <a16:creationId xmlns:a16="http://schemas.microsoft.com/office/drawing/2014/main" id="{85758825-D5B0-4F1A-AC88-A7ACB662B364}"/>
                </a:ext>
              </a:extLst>
            </p:cNvPr>
            <p:cNvSpPr>
              <a:spLocks noEditPoints="1"/>
            </p:cNvSpPr>
            <p:nvPr/>
          </p:nvSpPr>
          <p:spPr bwMode="auto">
            <a:xfrm>
              <a:off x="10806527" y="2471186"/>
              <a:ext cx="233363" cy="239713"/>
            </a:xfrm>
            <a:custGeom>
              <a:avLst/>
              <a:gdLst>
                <a:gd name="T0" fmla="*/ 27 w 55"/>
                <a:gd name="T1" fmla="*/ 56 h 56"/>
                <a:gd name="T2" fmla="*/ 0 w 55"/>
                <a:gd name="T3" fmla="*/ 28 h 56"/>
                <a:gd name="T4" fmla="*/ 27 w 55"/>
                <a:gd name="T5" fmla="*/ 0 h 56"/>
                <a:gd name="T6" fmla="*/ 55 w 55"/>
                <a:gd name="T7" fmla="*/ 28 h 56"/>
                <a:gd name="T8" fmla="*/ 27 w 55"/>
                <a:gd name="T9" fmla="*/ 56 h 56"/>
                <a:gd name="T10" fmla="*/ 27 w 55"/>
                <a:gd name="T11" fmla="*/ 5 h 56"/>
                <a:gd name="T12" fmla="*/ 6 w 55"/>
                <a:gd name="T13" fmla="*/ 28 h 56"/>
                <a:gd name="T14" fmla="*/ 27 w 55"/>
                <a:gd name="T15" fmla="*/ 51 h 56"/>
                <a:gd name="T16" fmla="*/ 49 w 55"/>
                <a:gd name="T17" fmla="*/ 28 h 56"/>
                <a:gd name="T18" fmla="*/ 27 w 55"/>
                <a:gd name="T19" fmla="*/ 5 h 56"/>
                <a:gd name="T20" fmla="*/ 22 w 55"/>
                <a:gd name="T21" fmla="*/ 44 h 56"/>
                <a:gd name="T22" fmla="*/ 16 w 55"/>
                <a:gd name="T23" fmla="*/ 44 h 56"/>
                <a:gd name="T24" fmla="*/ 16 w 55"/>
                <a:gd name="T25" fmla="*/ 13 h 56"/>
                <a:gd name="T26" fmla="*/ 28 w 55"/>
                <a:gd name="T27" fmla="*/ 13 h 56"/>
                <a:gd name="T28" fmla="*/ 40 w 55"/>
                <a:gd name="T29" fmla="*/ 22 h 56"/>
                <a:gd name="T30" fmla="*/ 31 w 55"/>
                <a:gd name="T31" fmla="*/ 30 h 56"/>
                <a:gd name="T32" fmla="*/ 40 w 55"/>
                <a:gd name="T33" fmla="*/ 44 h 56"/>
                <a:gd name="T34" fmla="*/ 34 w 55"/>
                <a:gd name="T35" fmla="*/ 44 h 56"/>
                <a:gd name="T36" fmla="*/ 26 w 55"/>
                <a:gd name="T37" fmla="*/ 31 h 56"/>
                <a:gd name="T38" fmla="*/ 22 w 55"/>
                <a:gd name="T39" fmla="*/ 31 h 56"/>
                <a:gd name="T40" fmla="*/ 22 w 55"/>
                <a:gd name="T41" fmla="*/ 44 h 56"/>
                <a:gd name="T42" fmla="*/ 27 w 55"/>
                <a:gd name="T43" fmla="*/ 26 h 56"/>
                <a:gd name="T44" fmla="*/ 34 w 55"/>
                <a:gd name="T45" fmla="*/ 21 h 56"/>
                <a:gd name="T46" fmla="*/ 28 w 55"/>
                <a:gd name="T47" fmla="*/ 17 h 56"/>
                <a:gd name="T48" fmla="*/ 22 w 55"/>
                <a:gd name="T49" fmla="*/ 17 h 56"/>
                <a:gd name="T50" fmla="*/ 22 w 55"/>
                <a:gd name="T51" fmla="*/ 26 h 56"/>
                <a:gd name="T52" fmla="*/ 27 w 55"/>
                <a:gd name="T53" fmla="*/ 2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5" h="56">
                  <a:moveTo>
                    <a:pt x="27" y="56"/>
                  </a:moveTo>
                  <a:cubicBezTo>
                    <a:pt x="11" y="56"/>
                    <a:pt x="0" y="44"/>
                    <a:pt x="0" y="28"/>
                  </a:cubicBezTo>
                  <a:cubicBezTo>
                    <a:pt x="0" y="11"/>
                    <a:pt x="12" y="0"/>
                    <a:pt x="27" y="0"/>
                  </a:cubicBezTo>
                  <a:cubicBezTo>
                    <a:pt x="42" y="0"/>
                    <a:pt x="55" y="11"/>
                    <a:pt x="55" y="28"/>
                  </a:cubicBezTo>
                  <a:cubicBezTo>
                    <a:pt x="55" y="45"/>
                    <a:pt x="42" y="56"/>
                    <a:pt x="27" y="56"/>
                  </a:cubicBezTo>
                  <a:close/>
                  <a:moveTo>
                    <a:pt x="27" y="5"/>
                  </a:moveTo>
                  <a:cubicBezTo>
                    <a:pt x="15" y="5"/>
                    <a:pt x="6" y="14"/>
                    <a:pt x="6" y="28"/>
                  </a:cubicBezTo>
                  <a:cubicBezTo>
                    <a:pt x="6" y="41"/>
                    <a:pt x="14" y="51"/>
                    <a:pt x="27" y="51"/>
                  </a:cubicBezTo>
                  <a:cubicBezTo>
                    <a:pt x="39" y="51"/>
                    <a:pt x="49" y="42"/>
                    <a:pt x="49" y="28"/>
                  </a:cubicBezTo>
                  <a:cubicBezTo>
                    <a:pt x="49" y="14"/>
                    <a:pt x="39" y="5"/>
                    <a:pt x="27" y="5"/>
                  </a:cubicBezTo>
                  <a:close/>
                  <a:moveTo>
                    <a:pt x="22" y="44"/>
                  </a:moveTo>
                  <a:cubicBezTo>
                    <a:pt x="16" y="44"/>
                    <a:pt x="16" y="44"/>
                    <a:pt x="16" y="44"/>
                  </a:cubicBezTo>
                  <a:cubicBezTo>
                    <a:pt x="16" y="13"/>
                    <a:pt x="16" y="13"/>
                    <a:pt x="16" y="13"/>
                  </a:cubicBezTo>
                  <a:cubicBezTo>
                    <a:pt x="28" y="13"/>
                    <a:pt x="28" y="13"/>
                    <a:pt x="28" y="13"/>
                  </a:cubicBezTo>
                  <a:cubicBezTo>
                    <a:pt x="36" y="13"/>
                    <a:pt x="40" y="16"/>
                    <a:pt x="40" y="22"/>
                  </a:cubicBezTo>
                  <a:cubicBezTo>
                    <a:pt x="40" y="27"/>
                    <a:pt x="36" y="30"/>
                    <a:pt x="31" y="30"/>
                  </a:cubicBezTo>
                  <a:cubicBezTo>
                    <a:pt x="40" y="44"/>
                    <a:pt x="40" y="44"/>
                    <a:pt x="40" y="44"/>
                  </a:cubicBezTo>
                  <a:cubicBezTo>
                    <a:pt x="34" y="44"/>
                    <a:pt x="34" y="44"/>
                    <a:pt x="34" y="44"/>
                  </a:cubicBezTo>
                  <a:cubicBezTo>
                    <a:pt x="26" y="31"/>
                    <a:pt x="26" y="31"/>
                    <a:pt x="26" y="31"/>
                  </a:cubicBezTo>
                  <a:cubicBezTo>
                    <a:pt x="22" y="31"/>
                    <a:pt x="22" y="31"/>
                    <a:pt x="22" y="31"/>
                  </a:cubicBezTo>
                  <a:lnTo>
                    <a:pt x="22" y="44"/>
                  </a:lnTo>
                  <a:close/>
                  <a:moveTo>
                    <a:pt x="27" y="26"/>
                  </a:moveTo>
                  <a:cubicBezTo>
                    <a:pt x="31" y="26"/>
                    <a:pt x="34" y="26"/>
                    <a:pt x="34" y="21"/>
                  </a:cubicBezTo>
                  <a:cubicBezTo>
                    <a:pt x="34" y="18"/>
                    <a:pt x="31" y="17"/>
                    <a:pt x="28" y="17"/>
                  </a:cubicBezTo>
                  <a:cubicBezTo>
                    <a:pt x="22" y="17"/>
                    <a:pt x="22" y="17"/>
                    <a:pt x="22" y="17"/>
                  </a:cubicBezTo>
                  <a:cubicBezTo>
                    <a:pt x="22" y="26"/>
                    <a:pt x="22" y="26"/>
                    <a:pt x="22" y="26"/>
                  </a:cubicBezTo>
                  <a:lnTo>
                    <a:pt x="27" y="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Arial" panose="020B0604020202020204" pitchFamily="34" charset="0"/>
              </a:endParaRPr>
            </a:p>
          </p:txBody>
        </p:sp>
      </p:grpSp>
    </p:spTree>
    <p:extLst>
      <p:ext uri="{BB962C8B-B14F-4D97-AF65-F5344CB8AC3E}">
        <p14:creationId xmlns:p14="http://schemas.microsoft.com/office/powerpoint/2010/main" val="426699586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CVS logo on white">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0949C91-C34A-48C0-97AF-F55ED1D82DFF}"/>
              </a:ext>
            </a:extLst>
          </p:cNvPr>
          <p:cNvGrpSpPr>
            <a:grpSpLocks noChangeAspect="1"/>
          </p:cNvGrpSpPr>
          <p:nvPr userDrawn="1"/>
        </p:nvGrpSpPr>
        <p:grpSpPr bwMode="gray">
          <a:xfrm>
            <a:off x="2826318" y="3027447"/>
            <a:ext cx="6539366" cy="803106"/>
            <a:chOff x="1011652" y="1504398"/>
            <a:chExt cx="10028238" cy="1231900"/>
          </a:xfrm>
          <a:solidFill>
            <a:srgbClr val="000000"/>
          </a:solidFill>
        </p:grpSpPr>
        <p:sp>
          <p:nvSpPr>
            <p:cNvPr id="5" name="Freeform 2">
              <a:extLst>
                <a:ext uri="{FF2B5EF4-FFF2-40B4-BE49-F238E27FC236}">
                  <a16:creationId xmlns:a16="http://schemas.microsoft.com/office/drawing/2014/main" id="{B2BDFE3B-4557-45B7-B3FF-10C47DDF32FE}"/>
                </a:ext>
              </a:extLst>
            </p:cNvPr>
            <p:cNvSpPr>
              <a:spLocks noEditPoints="1"/>
            </p:cNvSpPr>
            <p:nvPr/>
          </p:nvSpPr>
          <p:spPr bwMode="gray">
            <a:xfrm>
              <a:off x="5917027" y="1539323"/>
              <a:ext cx="4808538" cy="1189038"/>
            </a:xfrm>
            <a:custGeom>
              <a:avLst/>
              <a:gdLst>
                <a:gd name="T0" fmla="*/ 701 w 1134"/>
                <a:gd name="T1" fmla="*/ 273 h 278"/>
                <a:gd name="T2" fmla="*/ 675 w 1134"/>
                <a:gd name="T3" fmla="*/ 248 h 278"/>
                <a:gd name="T4" fmla="*/ 701 w 1134"/>
                <a:gd name="T5" fmla="*/ 109 h 278"/>
                <a:gd name="T6" fmla="*/ 645 w 1134"/>
                <a:gd name="T7" fmla="*/ 84 h 278"/>
                <a:gd name="T8" fmla="*/ 576 w 1134"/>
                <a:gd name="T9" fmla="*/ 79 h 278"/>
                <a:gd name="T10" fmla="*/ 576 w 1134"/>
                <a:gd name="T11" fmla="*/ 278 h 278"/>
                <a:gd name="T12" fmla="*/ 645 w 1134"/>
                <a:gd name="T13" fmla="*/ 273 h 278"/>
                <a:gd name="T14" fmla="*/ 426 w 1134"/>
                <a:gd name="T15" fmla="*/ 222 h 278"/>
                <a:gd name="T16" fmla="*/ 299 w 1134"/>
                <a:gd name="T17" fmla="*/ 189 h 278"/>
                <a:gd name="T18" fmla="*/ 461 w 1134"/>
                <a:gd name="T19" fmla="*/ 175 h 278"/>
                <a:gd name="T20" fmla="*/ 267 w 1134"/>
                <a:gd name="T21" fmla="*/ 178 h 278"/>
                <a:gd name="T22" fmla="*/ 456 w 1134"/>
                <a:gd name="T23" fmla="*/ 222 h 278"/>
                <a:gd name="T24" fmla="*/ 59 w 1134"/>
                <a:gd name="T25" fmla="*/ 25 h 278"/>
                <a:gd name="T26" fmla="*/ 86 w 1134"/>
                <a:gd name="T27" fmla="*/ 0 h 278"/>
                <a:gd name="T28" fmla="*/ 0 w 1134"/>
                <a:gd name="T29" fmla="*/ 25 h 278"/>
                <a:gd name="T30" fmla="*/ 27 w 1134"/>
                <a:gd name="T31" fmla="*/ 247 h 278"/>
                <a:gd name="T32" fmla="*/ 0 w 1134"/>
                <a:gd name="T33" fmla="*/ 273 h 278"/>
                <a:gd name="T34" fmla="*/ 86 w 1134"/>
                <a:gd name="T35" fmla="*/ 247 h 278"/>
                <a:gd name="T36" fmla="*/ 59 w 1134"/>
                <a:gd name="T37" fmla="*/ 138 h 278"/>
                <a:gd name="T38" fmla="*/ 196 w 1134"/>
                <a:gd name="T39" fmla="*/ 247 h 278"/>
                <a:gd name="T40" fmla="*/ 168 w 1134"/>
                <a:gd name="T41" fmla="*/ 273 h 278"/>
                <a:gd name="T42" fmla="*/ 255 w 1134"/>
                <a:gd name="T43" fmla="*/ 247 h 278"/>
                <a:gd name="T44" fmla="*/ 227 w 1134"/>
                <a:gd name="T45" fmla="*/ 25 h 278"/>
                <a:gd name="T46" fmla="*/ 255 w 1134"/>
                <a:gd name="T47" fmla="*/ 0 h 278"/>
                <a:gd name="T48" fmla="*/ 168 w 1134"/>
                <a:gd name="T49" fmla="*/ 25 h 278"/>
                <a:gd name="T50" fmla="*/ 196 w 1134"/>
                <a:gd name="T51" fmla="*/ 114 h 278"/>
                <a:gd name="T52" fmla="*/ 996 w 1134"/>
                <a:gd name="T53" fmla="*/ 248 h 278"/>
                <a:gd name="T54" fmla="*/ 971 w 1134"/>
                <a:gd name="T55" fmla="*/ 163 h 278"/>
                <a:gd name="T56" fmla="*/ 1078 w 1134"/>
                <a:gd name="T57" fmla="*/ 163 h 278"/>
                <a:gd name="T58" fmla="*/ 1053 w 1134"/>
                <a:gd name="T59" fmla="*/ 248 h 278"/>
                <a:gd name="T60" fmla="*/ 1134 w 1134"/>
                <a:gd name="T61" fmla="*/ 273 h 278"/>
                <a:gd name="T62" fmla="*/ 1109 w 1134"/>
                <a:gd name="T63" fmla="*/ 248 h 278"/>
                <a:gd name="T64" fmla="*/ 1030 w 1134"/>
                <a:gd name="T65" fmla="*/ 79 h 278"/>
                <a:gd name="T66" fmla="*/ 971 w 1134"/>
                <a:gd name="T67" fmla="*/ 0 h 278"/>
                <a:gd name="T68" fmla="*/ 915 w 1134"/>
                <a:gd name="T69" fmla="*/ 24 h 278"/>
                <a:gd name="T70" fmla="*/ 940 w 1134"/>
                <a:gd name="T71" fmla="*/ 248 h 278"/>
                <a:gd name="T72" fmla="*/ 915 w 1134"/>
                <a:gd name="T73" fmla="*/ 273 h 278"/>
                <a:gd name="T74" fmla="*/ 996 w 1134"/>
                <a:gd name="T75" fmla="*/ 248 h 278"/>
                <a:gd name="T76" fmla="*/ 580 w 1134"/>
                <a:gd name="T77" fmla="*/ 104 h 278"/>
                <a:gd name="T78" fmla="*/ 580 w 1134"/>
                <a:gd name="T79" fmla="*/ 252 h 278"/>
                <a:gd name="T80" fmla="*/ 366 w 1134"/>
                <a:gd name="T81" fmla="*/ 104 h 278"/>
                <a:gd name="T82" fmla="*/ 299 w 1134"/>
                <a:gd name="T83" fmla="*/ 164 h 278"/>
                <a:gd name="T84" fmla="*/ 859 w 1134"/>
                <a:gd name="T85" fmla="*/ 224 h 278"/>
                <a:gd name="T86" fmla="*/ 897 w 1134"/>
                <a:gd name="T87" fmla="*/ 109 h 278"/>
                <a:gd name="T88" fmla="*/ 859 w 1134"/>
                <a:gd name="T89" fmla="*/ 84 h 278"/>
                <a:gd name="T90" fmla="*/ 829 w 1134"/>
                <a:gd name="T91" fmla="*/ 36 h 278"/>
                <a:gd name="T92" fmla="*/ 799 w 1134"/>
                <a:gd name="T93" fmla="*/ 84 h 278"/>
                <a:gd name="T94" fmla="*/ 829 w 1134"/>
                <a:gd name="T95" fmla="*/ 109 h 278"/>
                <a:gd name="T96" fmla="*/ 879 w 1134"/>
                <a:gd name="T97" fmla="*/ 275 h 278"/>
                <a:gd name="T98" fmla="*/ 897 w 1134"/>
                <a:gd name="T99" fmla="*/ 248 h 278"/>
                <a:gd name="T100" fmla="*/ 859 w 1134"/>
                <a:gd name="T101" fmla="*/ 224 h 278"/>
                <a:gd name="T102" fmla="*/ 801 w 1134"/>
                <a:gd name="T103" fmla="*/ 273 h 278"/>
                <a:gd name="T104" fmla="*/ 787 w 1134"/>
                <a:gd name="T105" fmla="*/ 249 h 278"/>
                <a:gd name="T106" fmla="*/ 768 w 1134"/>
                <a:gd name="T107" fmla="*/ 0 h 278"/>
                <a:gd name="T108" fmla="*/ 712 w 1134"/>
                <a:gd name="T109" fmla="*/ 24 h 278"/>
                <a:gd name="T110" fmla="*/ 737 w 1134"/>
                <a:gd name="T111" fmla="*/ 224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34" h="278">
                  <a:moveTo>
                    <a:pt x="645" y="273"/>
                  </a:moveTo>
                  <a:cubicBezTo>
                    <a:pt x="701" y="273"/>
                    <a:pt x="701" y="273"/>
                    <a:pt x="701" y="273"/>
                  </a:cubicBezTo>
                  <a:cubicBezTo>
                    <a:pt x="701" y="248"/>
                    <a:pt x="701" y="248"/>
                    <a:pt x="701" y="248"/>
                  </a:cubicBezTo>
                  <a:cubicBezTo>
                    <a:pt x="675" y="248"/>
                    <a:pt x="675" y="248"/>
                    <a:pt x="675" y="248"/>
                  </a:cubicBezTo>
                  <a:cubicBezTo>
                    <a:pt x="675" y="109"/>
                    <a:pt x="675" y="109"/>
                    <a:pt x="675" y="109"/>
                  </a:cubicBezTo>
                  <a:cubicBezTo>
                    <a:pt x="701" y="109"/>
                    <a:pt x="701" y="109"/>
                    <a:pt x="701" y="109"/>
                  </a:cubicBezTo>
                  <a:cubicBezTo>
                    <a:pt x="701" y="84"/>
                    <a:pt x="701" y="84"/>
                    <a:pt x="701" y="84"/>
                  </a:cubicBezTo>
                  <a:cubicBezTo>
                    <a:pt x="645" y="84"/>
                    <a:pt x="645" y="84"/>
                    <a:pt x="645" y="84"/>
                  </a:cubicBezTo>
                  <a:cubicBezTo>
                    <a:pt x="645" y="112"/>
                    <a:pt x="645" y="112"/>
                    <a:pt x="645" y="112"/>
                  </a:cubicBezTo>
                  <a:cubicBezTo>
                    <a:pt x="629" y="91"/>
                    <a:pt x="605" y="79"/>
                    <a:pt x="576" y="79"/>
                  </a:cubicBezTo>
                  <a:cubicBezTo>
                    <a:pt x="523" y="79"/>
                    <a:pt x="483" y="122"/>
                    <a:pt x="483" y="178"/>
                  </a:cubicBezTo>
                  <a:cubicBezTo>
                    <a:pt x="483" y="235"/>
                    <a:pt x="523" y="278"/>
                    <a:pt x="576" y="278"/>
                  </a:cubicBezTo>
                  <a:cubicBezTo>
                    <a:pt x="605" y="278"/>
                    <a:pt x="629" y="265"/>
                    <a:pt x="645" y="245"/>
                  </a:cubicBezTo>
                  <a:lnTo>
                    <a:pt x="645" y="273"/>
                  </a:lnTo>
                  <a:close/>
                  <a:moveTo>
                    <a:pt x="456" y="222"/>
                  </a:moveTo>
                  <a:cubicBezTo>
                    <a:pt x="426" y="222"/>
                    <a:pt x="426" y="222"/>
                    <a:pt x="426" y="222"/>
                  </a:cubicBezTo>
                  <a:cubicBezTo>
                    <a:pt x="415" y="241"/>
                    <a:pt x="395" y="253"/>
                    <a:pt x="367" y="253"/>
                  </a:cubicBezTo>
                  <a:cubicBezTo>
                    <a:pt x="325" y="253"/>
                    <a:pt x="302" y="227"/>
                    <a:pt x="299" y="189"/>
                  </a:cubicBezTo>
                  <a:cubicBezTo>
                    <a:pt x="461" y="189"/>
                    <a:pt x="461" y="189"/>
                    <a:pt x="461" y="189"/>
                  </a:cubicBezTo>
                  <a:cubicBezTo>
                    <a:pt x="461" y="175"/>
                    <a:pt x="461" y="175"/>
                    <a:pt x="461" y="175"/>
                  </a:cubicBezTo>
                  <a:cubicBezTo>
                    <a:pt x="461" y="118"/>
                    <a:pt x="424" y="79"/>
                    <a:pt x="366" y="79"/>
                  </a:cubicBezTo>
                  <a:cubicBezTo>
                    <a:pt x="308" y="79"/>
                    <a:pt x="267" y="120"/>
                    <a:pt x="267" y="178"/>
                  </a:cubicBezTo>
                  <a:cubicBezTo>
                    <a:pt x="267" y="237"/>
                    <a:pt x="308" y="278"/>
                    <a:pt x="366" y="278"/>
                  </a:cubicBezTo>
                  <a:cubicBezTo>
                    <a:pt x="409" y="278"/>
                    <a:pt x="442" y="257"/>
                    <a:pt x="456" y="222"/>
                  </a:cubicBezTo>
                  <a:moveTo>
                    <a:pt x="59" y="114"/>
                  </a:moveTo>
                  <a:cubicBezTo>
                    <a:pt x="59" y="25"/>
                    <a:pt x="59" y="25"/>
                    <a:pt x="59" y="25"/>
                  </a:cubicBezTo>
                  <a:cubicBezTo>
                    <a:pt x="86" y="25"/>
                    <a:pt x="86" y="25"/>
                    <a:pt x="86" y="25"/>
                  </a:cubicBezTo>
                  <a:cubicBezTo>
                    <a:pt x="86" y="0"/>
                    <a:pt x="86" y="0"/>
                    <a:pt x="86" y="0"/>
                  </a:cubicBezTo>
                  <a:cubicBezTo>
                    <a:pt x="0" y="0"/>
                    <a:pt x="0" y="0"/>
                    <a:pt x="0" y="0"/>
                  </a:cubicBezTo>
                  <a:cubicBezTo>
                    <a:pt x="0" y="25"/>
                    <a:pt x="0" y="25"/>
                    <a:pt x="0" y="25"/>
                  </a:cubicBezTo>
                  <a:cubicBezTo>
                    <a:pt x="27" y="25"/>
                    <a:pt x="27" y="25"/>
                    <a:pt x="27" y="25"/>
                  </a:cubicBezTo>
                  <a:cubicBezTo>
                    <a:pt x="27" y="247"/>
                    <a:pt x="27" y="247"/>
                    <a:pt x="27" y="247"/>
                  </a:cubicBezTo>
                  <a:cubicBezTo>
                    <a:pt x="0" y="247"/>
                    <a:pt x="0" y="247"/>
                    <a:pt x="0" y="247"/>
                  </a:cubicBezTo>
                  <a:cubicBezTo>
                    <a:pt x="0" y="273"/>
                    <a:pt x="0" y="273"/>
                    <a:pt x="0" y="273"/>
                  </a:cubicBezTo>
                  <a:cubicBezTo>
                    <a:pt x="86" y="273"/>
                    <a:pt x="86" y="273"/>
                    <a:pt x="86" y="273"/>
                  </a:cubicBezTo>
                  <a:cubicBezTo>
                    <a:pt x="86" y="247"/>
                    <a:pt x="86" y="247"/>
                    <a:pt x="86" y="247"/>
                  </a:cubicBezTo>
                  <a:cubicBezTo>
                    <a:pt x="59" y="247"/>
                    <a:pt x="59" y="247"/>
                    <a:pt x="59" y="247"/>
                  </a:cubicBezTo>
                  <a:cubicBezTo>
                    <a:pt x="59" y="138"/>
                    <a:pt x="59" y="138"/>
                    <a:pt x="59" y="138"/>
                  </a:cubicBezTo>
                  <a:cubicBezTo>
                    <a:pt x="196" y="138"/>
                    <a:pt x="196" y="138"/>
                    <a:pt x="196" y="138"/>
                  </a:cubicBezTo>
                  <a:cubicBezTo>
                    <a:pt x="196" y="247"/>
                    <a:pt x="196" y="247"/>
                    <a:pt x="196" y="247"/>
                  </a:cubicBezTo>
                  <a:cubicBezTo>
                    <a:pt x="168" y="247"/>
                    <a:pt x="168" y="247"/>
                    <a:pt x="168" y="247"/>
                  </a:cubicBezTo>
                  <a:cubicBezTo>
                    <a:pt x="168" y="273"/>
                    <a:pt x="168" y="273"/>
                    <a:pt x="168" y="273"/>
                  </a:cubicBezTo>
                  <a:cubicBezTo>
                    <a:pt x="255" y="273"/>
                    <a:pt x="255" y="273"/>
                    <a:pt x="255" y="273"/>
                  </a:cubicBezTo>
                  <a:cubicBezTo>
                    <a:pt x="255" y="247"/>
                    <a:pt x="255" y="247"/>
                    <a:pt x="255" y="247"/>
                  </a:cubicBezTo>
                  <a:cubicBezTo>
                    <a:pt x="227" y="247"/>
                    <a:pt x="227" y="247"/>
                    <a:pt x="227" y="247"/>
                  </a:cubicBezTo>
                  <a:cubicBezTo>
                    <a:pt x="227" y="25"/>
                    <a:pt x="227" y="25"/>
                    <a:pt x="227" y="25"/>
                  </a:cubicBezTo>
                  <a:cubicBezTo>
                    <a:pt x="255" y="25"/>
                    <a:pt x="255" y="25"/>
                    <a:pt x="255" y="25"/>
                  </a:cubicBezTo>
                  <a:cubicBezTo>
                    <a:pt x="255" y="0"/>
                    <a:pt x="255" y="0"/>
                    <a:pt x="255" y="0"/>
                  </a:cubicBezTo>
                  <a:cubicBezTo>
                    <a:pt x="168" y="0"/>
                    <a:pt x="168" y="0"/>
                    <a:pt x="168" y="0"/>
                  </a:cubicBezTo>
                  <a:cubicBezTo>
                    <a:pt x="168" y="25"/>
                    <a:pt x="168" y="25"/>
                    <a:pt x="168" y="25"/>
                  </a:cubicBezTo>
                  <a:cubicBezTo>
                    <a:pt x="196" y="25"/>
                    <a:pt x="196" y="25"/>
                    <a:pt x="196" y="25"/>
                  </a:cubicBezTo>
                  <a:cubicBezTo>
                    <a:pt x="196" y="114"/>
                    <a:pt x="196" y="114"/>
                    <a:pt x="196" y="114"/>
                  </a:cubicBezTo>
                  <a:lnTo>
                    <a:pt x="59" y="114"/>
                  </a:lnTo>
                  <a:close/>
                  <a:moveTo>
                    <a:pt x="996" y="248"/>
                  </a:moveTo>
                  <a:cubicBezTo>
                    <a:pt x="971" y="248"/>
                    <a:pt x="971" y="248"/>
                    <a:pt x="971" y="248"/>
                  </a:cubicBezTo>
                  <a:cubicBezTo>
                    <a:pt x="971" y="163"/>
                    <a:pt x="971" y="163"/>
                    <a:pt x="971" y="163"/>
                  </a:cubicBezTo>
                  <a:cubicBezTo>
                    <a:pt x="971" y="124"/>
                    <a:pt x="991" y="104"/>
                    <a:pt x="1026" y="104"/>
                  </a:cubicBezTo>
                  <a:cubicBezTo>
                    <a:pt x="1058" y="104"/>
                    <a:pt x="1078" y="124"/>
                    <a:pt x="1078" y="163"/>
                  </a:cubicBezTo>
                  <a:cubicBezTo>
                    <a:pt x="1078" y="248"/>
                    <a:pt x="1078" y="248"/>
                    <a:pt x="1078" y="248"/>
                  </a:cubicBezTo>
                  <a:cubicBezTo>
                    <a:pt x="1053" y="248"/>
                    <a:pt x="1053" y="248"/>
                    <a:pt x="1053" y="248"/>
                  </a:cubicBezTo>
                  <a:cubicBezTo>
                    <a:pt x="1053" y="273"/>
                    <a:pt x="1053" y="273"/>
                    <a:pt x="1053" y="273"/>
                  </a:cubicBezTo>
                  <a:cubicBezTo>
                    <a:pt x="1134" y="273"/>
                    <a:pt x="1134" y="273"/>
                    <a:pt x="1134" y="273"/>
                  </a:cubicBezTo>
                  <a:cubicBezTo>
                    <a:pt x="1134" y="248"/>
                    <a:pt x="1134" y="248"/>
                    <a:pt x="1134" y="248"/>
                  </a:cubicBezTo>
                  <a:cubicBezTo>
                    <a:pt x="1109" y="248"/>
                    <a:pt x="1109" y="248"/>
                    <a:pt x="1109" y="248"/>
                  </a:cubicBezTo>
                  <a:cubicBezTo>
                    <a:pt x="1109" y="163"/>
                    <a:pt x="1109" y="163"/>
                    <a:pt x="1109" y="163"/>
                  </a:cubicBezTo>
                  <a:cubicBezTo>
                    <a:pt x="1109" y="117"/>
                    <a:pt x="1081" y="79"/>
                    <a:pt x="1030" y="79"/>
                  </a:cubicBezTo>
                  <a:cubicBezTo>
                    <a:pt x="1003" y="79"/>
                    <a:pt x="983" y="89"/>
                    <a:pt x="971" y="105"/>
                  </a:cubicBezTo>
                  <a:cubicBezTo>
                    <a:pt x="971" y="0"/>
                    <a:pt x="971" y="0"/>
                    <a:pt x="971" y="0"/>
                  </a:cubicBezTo>
                  <a:cubicBezTo>
                    <a:pt x="915" y="0"/>
                    <a:pt x="915" y="0"/>
                    <a:pt x="915" y="0"/>
                  </a:cubicBezTo>
                  <a:cubicBezTo>
                    <a:pt x="915" y="24"/>
                    <a:pt x="915" y="24"/>
                    <a:pt x="915" y="24"/>
                  </a:cubicBezTo>
                  <a:cubicBezTo>
                    <a:pt x="940" y="24"/>
                    <a:pt x="940" y="24"/>
                    <a:pt x="940" y="24"/>
                  </a:cubicBezTo>
                  <a:cubicBezTo>
                    <a:pt x="940" y="248"/>
                    <a:pt x="940" y="248"/>
                    <a:pt x="940" y="248"/>
                  </a:cubicBezTo>
                  <a:cubicBezTo>
                    <a:pt x="915" y="248"/>
                    <a:pt x="915" y="248"/>
                    <a:pt x="915" y="248"/>
                  </a:cubicBezTo>
                  <a:cubicBezTo>
                    <a:pt x="915" y="273"/>
                    <a:pt x="915" y="273"/>
                    <a:pt x="915" y="273"/>
                  </a:cubicBezTo>
                  <a:cubicBezTo>
                    <a:pt x="996" y="273"/>
                    <a:pt x="996" y="273"/>
                    <a:pt x="996" y="273"/>
                  </a:cubicBezTo>
                  <a:lnTo>
                    <a:pt x="996" y="248"/>
                  </a:lnTo>
                  <a:close/>
                  <a:moveTo>
                    <a:pt x="514" y="178"/>
                  </a:moveTo>
                  <a:cubicBezTo>
                    <a:pt x="514" y="135"/>
                    <a:pt x="542" y="104"/>
                    <a:pt x="580" y="104"/>
                  </a:cubicBezTo>
                  <a:cubicBezTo>
                    <a:pt x="619" y="104"/>
                    <a:pt x="646" y="136"/>
                    <a:pt x="646" y="178"/>
                  </a:cubicBezTo>
                  <a:cubicBezTo>
                    <a:pt x="646" y="221"/>
                    <a:pt x="619" y="252"/>
                    <a:pt x="580" y="252"/>
                  </a:cubicBezTo>
                  <a:cubicBezTo>
                    <a:pt x="542" y="252"/>
                    <a:pt x="514" y="221"/>
                    <a:pt x="514" y="178"/>
                  </a:cubicBezTo>
                  <a:moveTo>
                    <a:pt x="366" y="104"/>
                  </a:moveTo>
                  <a:cubicBezTo>
                    <a:pt x="406" y="104"/>
                    <a:pt x="427" y="133"/>
                    <a:pt x="430" y="164"/>
                  </a:cubicBezTo>
                  <a:cubicBezTo>
                    <a:pt x="299" y="164"/>
                    <a:pt x="299" y="164"/>
                    <a:pt x="299" y="164"/>
                  </a:cubicBezTo>
                  <a:cubicBezTo>
                    <a:pt x="302" y="130"/>
                    <a:pt x="326" y="104"/>
                    <a:pt x="366" y="104"/>
                  </a:cubicBezTo>
                  <a:moveTo>
                    <a:pt x="859" y="224"/>
                  </a:moveTo>
                  <a:cubicBezTo>
                    <a:pt x="859" y="109"/>
                    <a:pt x="859" y="109"/>
                    <a:pt x="859" y="109"/>
                  </a:cubicBezTo>
                  <a:cubicBezTo>
                    <a:pt x="897" y="109"/>
                    <a:pt x="897" y="109"/>
                    <a:pt x="897" y="109"/>
                  </a:cubicBezTo>
                  <a:cubicBezTo>
                    <a:pt x="897" y="84"/>
                    <a:pt x="897" y="84"/>
                    <a:pt x="897" y="84"/>
                  </a:cubicBezTo>
                  <a:cubicBezTo>
                    <a:pt x="859" y="84"/>
                    <a:pt x="859" y="84"/>
                    <a:pt x="859" y="84"/>
                  </a:cubicBezTo>
                  <a:cubicBezTo>
                    <a:pt x="859" y="36"/>
                    <a:pt x="859" y="36"/>
                    <a:pt x="859" y="36"/>
                  </a:cubicBezTo>
                  <a:cubicBezTo>
                    <a:pt x="829" y="36"/>
                    <a:pt x="829" y="36"/>
                    <a:pt x="829" y="36"/>
                  </a:cubicBezTo>
                  <a:cubicBezTo>
                    <a:pt x="829" y="84"/>
                    <a:pt x="829" y="84"/>
                    <a:pt x="829" y="84"/>
                  </a:cubicBezTo>
                  <a:cubicBezTo>
                    <a:pt x="799" y="84"/>
                    <a:pt x="799" y="84"/>
                    <a:pt x="799" y="84"/>
                  </a:cubicBezTo>
                  <a:cubicBezTo>
                    <a:pt x="799" y="109"/>
                    <a:pt x="799" y="109"/>
                    <a:pt x="799" y="109"/>
                  </a:cubicBezTo>
                  <a:cubicBezTo>
                    <a:pt x="829" y="109"/>
                    <a:pt x="829" y="109"/>
                    <a:pt x="829" y="109"/>
                  </a:cubicBezTo>
                  <a:cubicBezTo>
                    <a:pt x="829" y="225"/>
                    <a:pt x="829" y="225"/>
                    <a:pt x="829" y="225"/>
                  </a:cubicBezTo>
                  <a:cubicBezTo>
                    <a:pt x="829" y="259"/>
                    <a:pt x="844" y="275"/>
                    <a:pt x="879" y="275"/>
                  </a:cubicBezTo>
                  <a:cubicBezTo>
                    <a:pt x="884" y="275"/>
                    <a:pt x="893" y="274"/>
                    <a:pt x="897" y="273"/>
                  </a:cubicBezTo>
                  <a:cubicBezTo>
                    <a:pt x="897" y="248"/>
                    <a:pt x="897" y="248"/>
                    <a:pt x="897" y="248"/>
                  </a:cubicBezTo>
                  <a:cubicBezTo>
                    <a:pt x="892" y="249"/>
                    <a:pt x="886" y="249"/>
                    <a:pt x="882" y="249"/>
                  </a:cubicBezTo>
                  <a:cubicBezTo>
                    <a:pt x="866" y="249"/>
                    <a:pt x="859" y="244"/>
                    <a:pt x="859" y="224"/>
                  </a:cubicBezTo>
                  <a:moveTo>
                    <a:pt x="783" y="275"/>
                  </a:moveTo>
                  <a:cubicBezTo>
                    <a:pt x="789" y="275"/>
                    <a:pt x="797" y="274"/>
                    <a:pt x="801" y="273"/>
                  </a:cubicBezTo>
                  <a:cubicBezTo>
                    <a:pt x="801" y="248"/>
                    <a:pt x="801" y="248"/>
                    <a:pt x="801" y="248"/>
                  </a:cubicBezTo>
                  <a:cubicBezTo>
                    <a:pt x="795" y="249"/>
                    <a:pt x="791" y="249"/>
                    <a:pt x="787" y="249"/>
                  </a:cubicBezTo>
                  <a:cubicBezTo>
                    <a:pt x="774" y="249"/>
                    <a:pt x="768" y="243"/>
                    <a:pt x="768" y="222"/>
                  </a:cubicBezTo>
                  <a:cubicBezTo>
                    <a:pt x="768" y="0"/>
                    <a:pt x="768" y="0"/>
                    <a:pt x="768" y="0"/>
                  </a:cubicBezTo>
                  <a:cubicBezTo>
                    <a:pt x="712" y="0"/>
                    <a:pt x="712" y="0"/>
                    <a:pt x="712" y="0"/>
                  </a:cubicBezTo>
                  <a:cubicBezTo>
                    <a:pt x="712" y="24"/>
                    <a:pt x="712" y="24"/>
                    <a:pt x="712" y="24"/>
                  </a:cubicBezTo>
                  <a:cubicBezTo>
                    <a:pt x="737" y="24"/>
                    <a:pt x="737" y="24"/>
                    <a:pt x="737" y="24"/>
                  </a:cubicBezTo>
                  <a:cubicBezTo>
                    <a:pt x="737" y="224"/>
                    <a:pt x="737" y="224"/>
                    <a:pt x="737" y="224"/>
                  </a:cubicBezTo>
                  <a:cubicBezTo>
                    <a:pt x="737" y="257"/>
                    <a:pt x="751" y="275"/>
                    <a:pt x="783" y="27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mn-lt"/>
              </a:endParaRPr>
            </a:p>
          </p:txBody>
        </p:sp>
        <p:sp>
          <p:nvSpPr>
            <p:cNvPr id="6" name="Freeform 3">
              <a:extLst>
                <a:ext uri="{FF2B5EF4-FFF2-40B4-BE49-F238E27FC236}">
                  <a16:creationId xmlns:a16="http://schemas.microsoft.com/office/drawing/2014/main" id="{4DFEB978-9998-4C51-B950-8201DC4896BF}"/>
                </a:ext>
              </a:extLst>
            </p:cNvPr>
            <p:cNvSpPr>
              <a:spLocks/>
            </p:cNvSpPr>
            <p:nvPr/>
          </p:nvSpPr>
          <p:spPr bwMode="gray">
            <a:xfrm>
              <a:off x="4777202" y="1504398"/>
              <a:ext cx="1030288" cy="1231900"/>
            </a:xfrm>
            <a:custGeom>
              <a:avLst/>
              <a:gdLst>
                <a:gd name="T0" fmla="*/ 85 w 243"/>
                <a:gd name="T1" fmla="*/ 195 h 288"/>
                <a:gd name="T2" fmla="*/ 125 w 243"/>
                <a:gd name="T3" fmla="*/ 223 h 288"/>
                <a:gd name="T4" fmla="*/ 158 w 243"/>
                <a:gd name="T5" fmla="*/ 203 h 288"/>
                <a:gd name="T6" fmla="*/ 110 w 243"/>
                <a:gd name="T7" fmla="*/ 176 h 288"/>
                <a:gd name="T8" fmla="*/ 36 w 243"/>
                <a:gd name="T9" fmla="*/ 150 h 288"/>
                <a:gd name="T10" fmla="*/ 5 w 243"/>
                <a:gd name="T11" fmla="*/ 87 h 288"/>
                <a:gd name="T12" fmla="*/ 119 w 243"/>
                <a:gd name="T13" fmla="*/ 0 h 288"/>
                <a:gd name="T14" fmla="*/ 236 w 243"/>
                <a:gd name="T15" fmla="*/ 86 h 288"/>
                <a:gd name="T16" fmla="*/ 153 w 243"/>
                <a:gd name="T17" fmla="*/ 86 h 288"/>
                <a:gd name="T18" fmla="*/ 118 w 243"/>
                <a:gd name="T19" fmla="*/ 62 h 288"/>
                <a:gd name="T20" fmla="*/ 90 w 243"/>
                <a:gd name="T21" fmla="*/ 80 h 288"/>
                <a:gd name="T22" fmla="*/ 130 w 243"/>
                <a:gd name="T23" fmla="*/ 104 h 288"/>
                <a:gd name="T24" fmla="*/ 208 w 243"/>
                <a:gd name="T25" fmla="*/ 130 h 288"/>
                <a:gd name="T26" fmla="*/ 243 w 243"/>
                <a:gd name="T27" fmla="*/ 194 h 288"/>
                <a:gd name="T28" fmla="*/ 122 w 243"/>
                <a:gd name="T29" fmla="*/ 288 h 288"/>
                <a:gd name="T30" fmla="*/ 0 w 243"/>
                <a:gd name="T31" fmla="*/ 195 h 288"/>
                <a:gd name="T32" fmla="*/ 85 w 243"/>
                <a:gd name="T33" fmla="*/ 195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3" h="288">
                  <a:moveTo>
                    <a:pt x="85" y="195"/>
                  </a:moveTo>
                  <a:cubicBezTo>
                    <a:pt x="90" y="216"/>
                    <a:pt x="101" y="223"/>
                    <a:pt x="125" y="223"/>
                  </a:cubicBezTo>
                  <a:cubicBezTo>
                    <a:pt x="146" y="223"/>
                    <a:pt x="158" y="215"/>
                    <a:pt x="158" y="203"/>
                  </a:cubicBezTo>
                  <a:cubicBezTo>
                    <a:pt x="158" y="186"/>
                    <a:pt x="142" y="185"/>
                    <a:pt x="110" y="176"/>
                  </a:cubicBezTo>
                  <a:cubicBezTo>
                    <a:pt x="72" y="166"/>
                    <a:pt x="48" y="158"/>
                    <a:pt x="36" y="150"/>
                  </a:cubicBezTo>
                  <a:cubicBezTo>
                    <a:pt x="15" y="135"/>
                    <a:pt x="5" y="114"/>
                    <a:pt x="5" y="87"/>
                  </a:cubicBezTo>
                  <a:cubicBezTo>
                    <a:pt x="5" y="34"/>
                    <a:pt x="47" y="0"/>
                    <a:pt x="119" y="0"/>
                  </a:cubicBezTo>
                  <a:cubicBezTo>
                    <a:pt x="189" y="0"/>
                    <a:pt x="231" y="31"/>
                    <a:pt x="236" y="86"/>
                  </a:cubicBezTo>
                  <a:cubicBezTo>
                    <a:pt x="153" y="86"/>
                    <a:pt x="153" y="86"/>
                    <a:pt x="153" y="86"/>
                  </a:cubicBezTo>
                  <a:cubicBezTo>
                    <a:pt x="150" y="70"/>
                    <a:pt x="139" y="62"/>
                    <a:pt x="118" y="62"/>
                  </a:cubicBezTo>
                  <a:cubicBezTo>
                    <a:pt x="99" y="62"/>
                    <a:pt x="90" y="68"/>
                    <a:pt x="90" y="80"/>
                  </a:cubicBezTo>
                  <a:cubicBezTo>
                    <a:pt x="90" y="95"/>
                    <a:pt x="104" y="98"/>
                    <a:pt x="130" y="104"/>
                  </a:cubicBezTo>
                  <a:cubicBezTo>
                    <a:pt x="164" y="113"/>
                    <a:pt x="191" y="119"/>
                    <a:pt x="208" y="130"/>
                  </a:cubicBezTo>
                  <a:cubicBezTo>
                    <a:pt x="232" y="146"/>
                    <a:pt x="243" y="166"/>
                    <a:pt x="243" y="194"/>
                  </a:cubicBezTo>
                  <a:cubicBezTo>
                    <a:pt x="243" y="253"/>
                    <a:pt x="201" y="288"/>
                    <a:pt x="122" y="288"/>
                  </a:cubicBezTo>
                  <a:cubicBezTo>
                    <a:pt x="48" y="288"/>
                    <a:pt x="6" y="253"/>
                    <a:pt x="0" y="195"/>
                  </a:cubicBezTo>
                  <a:lnTo>
                    <a:pt x="85" y="195"/>
                  </a:lnTo>
                  <a:close/>
                </a:path>
              </a:pathLst>
            </a:custGeom>
            <a:solidFill>
              <a:srgbClr val="CC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mn-lt"/>
              </a:endParaRPr>
            </a:p>
          </p:txBody>
        </p:sp>
        <p:sp>
          <p:nvSpPr>
            <p:cNvPr id="7" name="Freeform 4">
              <a:extLst>
                <a:ext uri="{FF2B5EF4-FFF2-40B4-BE49-F238E27FC236}">
                  <a16:creationId xmlns:a16="http://schemas.microsoft.com/office/drawing/2014/main" id="{5AA45A1A-56E8-4687-A1C0-2DE872F66AAA}"/>
                </a:ext>
              </a:extLst>
            </p:cNvPr>
            <p:cNvSpPr>
              <a:spLocks/>
            </p:cNvSpPr>
            <p:nvPr/>
          </p:nvSpPr>
          <p:spPr bwMode="gray">
            <a:xfrm>
              <a:off x="2627727" y="1504398"/>
              <a:ext cx="1147763" cy="1231900"/>
            </a:xfrm>
            <a:custGeom>
              <a:avLst/>
              <a:gdLst>
                <a:gd name="T0" fmla="*/ 271 w 271"/>
                <a:gd name="T1" fmla="*/ 174 h 288"/>
                <a:gd name="T2" fmla="*/ 140 w 271"/>
                <a:gd name="T3" fmla="*/ 288 h 288"/>
                <a:gd name="T4" fmla="*/ 0 w 271"/>
                <a:gd name="T5" fmla="*/ 144 h 288"/>
                <a:gd name="T6" fmla="*/ 139 w 271"/>
                <a:gd name="T7" fmla="*/ 0 h 288"/>
                <a:gd name="T8" fmla="*/ 269 w 271"/>
                <a:gd name="T9" fmla="*/ 111 h 288"/>
                <a:gd name="T10" fmla="*/ 186 w 271"/>
                <a:gd name="T11" fmla="*/ 111 h 288"/>
                <a:gd name="T12" fmla="*/ 140 w 271"/>
                <a:gd name="T13" fmla="*/ 68 h 288"/>
                <a:gd name="T14" fmla="*/ 88 w 271"/>
                <a:gd name="T15" fmla="*/ 144 h 288"/>
                <a:gd name="T16" fmla="*/ 142 w 271"/>
                <a:gd name="T17" fmla="*/ 220 h 288"/>
                <a:gd name="T18" fmla="*/ 188 w 271"/>
                <a:gd name="T19" fmla="*/ 174 h 288"/>
                <a:gd name="T20" fmla="*/ 271 w 271"/>
                <a:gd name="T21" fmla="*/ 174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1" h="288">
                  <a:moveTo>
                    <a:pt x="271" y="174"/>
                  </a:moveTo>
                  <a:cubicBezTo>
                    <a:pt x="266" y="246"/>
                    <a:pt x="219" y="288"/>
                    <a:pt x="140" y="288"/>
                  </a:cubicBezTo>
                  <a:cubicBezTo>
                    <a:pt x="53" y="288"/>
                    <a:pt x="0" y="233"/>
                    <a:pt x="0" y="144"/>
                  </a:cubicBezTo>
                  <a:cubicBezTo>
                    <a:pt x="0" y="55"/>
                    <a:pt x="54" y="0"/>
                    <a:pt x="139" y="0"/>
                  </a:cubicBezTo>
                  <a:cubicBezTo>
                    <a:pt x="218" y="0"/>
                    <a:pt x="264" y="40"/>
                    <a:pt x="269" y="111"/>
                  </a:cubicBezTo>
                  <a:cubicBezTo>
                    <a:pt x="186" y="111"/>
                    <a:pt x="186" y="111"/>
                    <a:pt x="186" y="111"/>
                  </a:cubicBezTo>
                  <a:cubicBezTo>
                    <a:pt x="183" y="83"/>
                    <a:pt x="168" y="68"/>
                    <a:pt x="140" y="68"/>
                  </a:cubicBezTo>
                  <a:cubicBezTo>
                    <a:pt x="105" y="68"/>
                    <a:pt x="88" y="94"/>
                    <a:pt x="88" y="144"/>
                  </a:cubicBezTo>
                  <a:cubicBezTo>
                    <a:pt x="88" y="194"/>
                    <a:pt x="107" y="220"/>
                    <a:pt x="142" y="220"/>
                  </a:cubicBezTo>
                  <a:cubicBezTo>
                    <a:pt x="169" y="220"/>
                    <a:pt x="186" y="204"/>
                    <a:pt x="188" y="174"/>
                  </a:cubicBezTo>
                  <a:lnTo>
                    <a:pt x="271" y="174"/>
                  </a:lnTo>
                  <a:close/>
                </a:path>
              </a:pathLst>
            </a:custGeom>
            <a:solidFill>
              <a:srgbClr val="CC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mn-lt"/>
              </a:endParaRPr>
            </a:p>
          </p:txBody>
        </p:sp>
        <p:sp>
          <p:nvSpPr>
            <p:cNvPr id="8" name="Freeform 5">
              <a:extLst>
                <a:ext uri="{FF2B5EF4-FFF2-40B4-BE49-F238E27FC236}">
                  <a16:creationId xmlns:a16="http://schemas.microsoft.com/office/drawing/2014/main" id="{8F5885F4-B442-4DC7-A6C5-9C77C9A18B16}"/>
                </a:ext>
              </a:extLst>
            </p:cNvPr>
            <p:cNvSpPr>
              <a:spLocks/>
            </p:cNvSpPr>
            <p:nvPr/>
          </p:nvSpPr>
          <p:spPr bwMode="gray">
            <a:xfrm>
              <a:off x="3696115" y="1539323"/>
              <a:ext cx="1144588" cy="1163638"/>
            </a:xfrm>
            <a:custGeom>
              <a:avLst/>
              <a:gdLst>
                <a:gd name="T0" fmla="*/ 0 w 721"/>
                <a:gd name="T1" fmla="*/ 0 h 733"/>
                <a:gd name="T2" fmla="*/ 237 w 721"/>
                <a:gd name="T3" fmla="*/ 0 h 733"/>
                <a:gd name="T4" fmla="*/ 360 w 721"/>
                <a:gd name="T5" fmla="*/ 474 h 733"/>
                <a:gd name="T6" fmla="*/ 491 w 721"/>
                <a:gd name="T7" fmla="*/ 0 h 733"/>
                <a:gd name="T8" fmla="*/ 721 w 721"/>
                <a:gd name="T9" fmla="*/ 0 h 733"/>
                <a:gd name="T10" fmla="*/ 478 w 721"/>
                <a:gd name="T11" fmla="*/ 733 h 733"/>
                <a:gd name="T12" fmla="*/ 245 w 721"/>
                <a:gd name="T13" fmla="*/ 733 h 733"/>
                <a:gd name="T14" fmla="*/ 0 w 721"/>
                <a:gd name="T15" fmla="*/ 0 h 7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1" h="733">
                  <a:moveTo>
                    <a:pt x="0" y="0"/>
                  </a:moveTo>
                  <a:lnTo>
                    <a:pt x="237" y="0"/>
                  </a:lnTo>
                  <a:lnTo>
                    <a:pt x="360" y="474"/>
                  </a:lnTo>
                  <a:lnTo>
                    <a:pt x="491" y="0"/>
                  </a:lnTo>
                  <a:lnTo>
                    <a:pt x="721" y="0"/>
                  </a:lnTo>
                  <a:lnTo>
                    <a:pt x="478" y="733"/>
                  </a:lnTo>
                  <a:lnTo>
                    <a:pt x="245" y="733"/>
                  </a:lnTo>
                  <a:lnTo>
                    <a:pt x="0" y="0"/>
                  </a:lnTo>
                  <a:close/>
                </a:path>
              </a:pathLst>
            </a:custGeom>
            <a:solidFill>
              <a:srgbClr val="CC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mn-lt"/>
              </a:endParaRPr>
            </a:p>
          </p:txBody>
        </p:sp>
        <p:sp>
          <p:nvSpPr>
            <p:cNvPr id="9" name="Freeform 6">
              <a:extLst>
                <a:ext uri="{FF2B5EF4-FFF2-40B4-BE49-F238E27FC236}">
                  <a16:creationId xmlns:a16="http://schemas.microsoft.com/office/drawing/2014/main" id="{430A74DF-73A3-4CDD-A36E-988C8B0C9875}"/>
                </a:ext>
              </a:extLst>
            </p:cNvPr>
            <p:cNvSpPr>
              <a:spLocks/>
            </p:cNvSpPr>
            <p:nvPr/>
          </p:nvSpPr>
          <p:spPr bwMode="gray">
            <a:xfrm>
              <a:off x="1011652" y="1504398"/>
              <a:ext cx="1500188" cy="1231900"/>
            </a:xfrm>
            <a:custGeom>
              <a:avLst/>
              <a:gdLst>
                <a:gd name="T0" fmla="*/ 101 w 354"/>
                <a:gd name="T1" fmla="*/ 0 h 288"/>
                <a:gd name="T2" fmla="*/ 73 w 354"/>
                <a:gd name="T3" fmla="*/ 12 h 288"/>
                <a:gd name="T4" fmla="*/ 15 w 354"/>
                <a:gd name="T5" fmla="*/ 69 h 288"/>
                <a:gd name="T6" fmla="*/ 15 w 354"/>
                <a:gd name="T7" fmla="*/ 127 h 288"/>
                <a:gd name="T8" fmla="*/ 177 w 354"/>
                <a:gd name="T9" fmla="*/ 288 h 288"/>
                <a:gd name="T10" fmla="*/ 338 w 354"/>
                <a:gd name="T11" fmla="*/ 127 h 288"/>
                <a:gd name="T12" fmla="*/ 338 w 354"/>
                <a:gd name="T13" fmla="*/ 69 h 288"/>
                <a:gd name="T14" fmla="*/ 281 w 354"/>
                <a:gd name="T15" fmla="*/ 12 h 288"/>
                <a:gd name="T16" fmla="*/ 252 w 354"/>
                <a:gd name="T17" fmla="*/ 0 h 288"/>
                <a:gd name="T18" fmla="*/ 224 w 354"/>
                <a:gd name="T19" fmla="*/ 12 h 288"/>
                <a:gd name="T20" fmla="*/ 177 w 354"/>
                <a:gd name="T21" fmla="*/ 59 h 288"/>
                <a:gd name="T22" fmla="*/ 130 w 354"/>
                <a:gd name="T23" fmla="*/ 12 h 288"/>
                <a:gd name="T24" fmla="*/ 101 w 354"/>
                <a:gd name="T25" fmla="*/ 0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4" h="288">
                  <a:moveTo>
                    <a:pt x="101" y="0"/>
                  </a:moveTo>
                  <a:cubicBezTo>
                    <a:pt x="91" y="0"/>
                    <a:pt x="80" y="4"/>
                    <a:pt x="73" y="12"/>
                  </a:cubicBezTo>
                  <a:cubicBezTo>
                    <a:pt x="15" y="69"/>
                    <a:pt x="15" y="69"/>
                    <a:pt x="15" y="69"/>
                  </a:cubicBezTo>
                  <a:cubicBezTo>
                    <a:pt x="0" y="85"/>
                    <a:pt x="0" y="111"/>
                    <a:pt x="15" y="127"/>
                  </a:cubicBezTo>
                  <a:cubicBezTo>
                    <a:pt x="177" y="288"/>
                    <a:pt x="177" y="288"/>
                    <a:pt x="177" y="288"/>
                  </a:cubicBezTo>
                  <a:cubicBezTo>
                    <a:pt x="338" y="127"/>
                    <a:pt x="338" y="127"/>
                    <a:pt x="338" y="127"/>
                  </a:cubicBezTo>
                  <a:cubicBezTo>
                    <a:pt x="354" y="111"/>
                    <a:pt x="354" y="85"/>
                    <a:pt x="338" y="69"/>
                  </a:cubicBezTo>
                  <a:cubicBezTo>
                    <a:pt x="281" y="12"/>
                    <a:pt x="281" y="12"/>
                    <a:pt x="281" y="12"/>
                  </a:cubicBezTo>
                  <a:cubicBezTo>
                    <a:pt x="273" y="4"/>
                    <a:pt x="263" y="0"/>
                    <a:pt x="252" y="0"/>
                  </a:cubicBezTo>
                  <a:cubicBezTo>
                    <a:pt x="242" y="0"/>
                    <a:pt x="232" y="4"/>
                    <a:pt x="224" y="12"/>
                  </a:cubicBezTo>
                  <a:cubicBezTo>
                    <a:pt x="177" y="59"/>
                    <a:pt x="177" y="59"/>
                    <a:pt x="177" y="59"/>
                  </a:cubicBezTo>
                  <a:cubicBezTo>
                    <a:pt x="130" y="12"/>
                    <a:pt x="130" y="12"/>
                    <a:pt x="130" y="12"/>
                  </a:cubicBezTo>
                  <a:cubicBezTo>
                    <a:pt x="122" y="4"/>
                    <a:pt x="111" y="0"/>
                    <a:pt x="101" y="0"/>
                  </a:cubicBezTo>
                  <a:close/>
                </a:path>
              </a:pathLst>
            </a:custGeom>
            <a:solidFill>
              <a:srgbClr val="CC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mn-lt"/>
              </a:endParaRPr>
            </a:p>
          </p:txBody>
        </p:sp>
        <p:sp>
          <p:nvSpPr>
            <p:cNvPr id="10" name="Freeform 7">
              <a:extLst>
                <a:ext uri="{FF2B5EF4-FFF2-40B4-BE49-F238E27FC236}">
                  <a16:creationId xmlns:a16="http://schemas.microsoft.com/office/drawing/2014/main" id="{326DD814-0149-498C-A954-885C837F6B8B}"/>
                </a:ext>
              </a:extLst>
            </p:cNvPr>
            <p:cNvSpPr>
              <a:spLocks noEditPoints="1"/>
            </p:cNvSpPr>
            <p:nvPr/>
          </p:nvSpPr>
          <p:spPr bwMode="gray">
            <a:xfrm>
              <a:off x="10806527" y="2471186"/>
              <a:ext cx="233363" cy="239713"/>
            </a:xfrm>
            <a:custGeom>
              <a:avLst/>
              <a:gdLst>
                <a:gd name="T0" fmla="*/ 27 w 55"/>
                <a:gd name="T1" fmla="*/ 56 h 56"/>
                <a:gd name="T2" fmla="*/ 0 w 55"/>
                <a:gd name="T3" fmla="*/ 28 h 56"/>
                <a:gd name="T4" fmla="*/ 27 w 55"/>
                <a:gd name="T5" fmla="*/ 0 h 56"/>
                <a:gd name="T6" fmla="*/ 55 w 55"/>
                <a:gd name="T7" fmla="*/ 28 h 56"/>
                <a:gd name="T8" fmla="*/ 27 w 55"/>
                <a:gd name="T9" fmla="*/ 56 h 56"/>
                <a:gd name="T10" fmla="*/ 27 w 55"/>
                <a:gd name="T11" fmla="*/ 5 h 56"/>
                <a:gd name="T12" fmla="*/ 6 w 55"/>
                <a:gd name="T13" fmla="*/ 28 h 56"/>
                <a:gd name="T14" fmla="*/ 27 w 55"/>
                <a:gd name="T15" fmla="*/ 51 h 56"/>
                <a:gd name="T16" fmla="*/ 49 w 55"/>
                <a:gd name="T17" fmla="*/ 28 h 56"/>
                <a:gd name="T18" fmla="*/ 27 w 55"/>
                <a:gd name="T19" fmla="*/ 5 h 56"/>
                <a:gd name="T20" fmla="*/ 22 w 55"/>
                <a:gd name="T21" fmla="*/ 44 h 56"/>
                <a:gd name="T22" fmla="*/ 16 w 55"/>
                <a:gd name="T23" fmla="*/ 44 h 56"/>
                <a:gd name="T24" fmla="*/ 16 w 55"/>
                <a:gd name="T25" fmla="*/ 13 h 56"/>
                <a:gd name="T26" fmla="*/ 28 w 55"/>
                <a:gd name="T27" fmla="*/ 13 h 56"/>
                <a:gd name="T28" fmla="*/ 40 w 55"/>
                <a:gd name="T29" fmla="*/ 22 h 56"/>
                <a:gd name="T30" fmla="*/ 31 w 55"/>
                <a:gd name="T31" fmla="*/ 30 h 56"/>
                <a:gd name="T32" fmla="*/ 40 w 55"/>
                <a:gd name="T33" fmla="*/ 44 h 56"/>
                <a:gd name="T34" fmla="*/ 34 w 55"/>
                <a:gd name="T35" fmla="*/ 44 h 56"/>
                <a:gd name="T36" fmla="*/ 26 w 55"/>
                <a:gd name="T37" fmla="*/ 31 h 56"/>
                <a:gd name="T38" fmla="*/ 22 w 55"/>
                <a:gd name="T39" fmla="*/ 31 h 56"/>
                <a:gd name="T40" fmla="*/ 22 w 55"/>
                <a:gd name="T41" fmla="*/ 44 h 56"/>
                <a:gd name="T42" fmla="*/ 27 w 55"/>
                <a:gd name="T43" fmla="*/ 26 h 56"/>
                <a:gd name="T44" fmla="*/ 34 w 55"/>
                <a:gd name="T45" fmla="*/ 21 h 56"/>
                <a:gd name="T46" fmla="*/ 28 w 55"/>
                <a:gd name="T47" fmla="*/ 17 h 56"/>
                <a:gd name="T48" fmla="*/ 22 w 55"/>
                <a:gd name="T49" fmla="*/ 17 h 56"/>
                <a:gd name="T50" fmla="*/ 22 w 55"/>
                <a:gd name="T51" fmla="*/ 26 h 56"/>
                <a:gd name="T52" fmla="*/ 27 w 55"/>
                <a:gd name="T53" fmla="*/ 2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5" h="56">
                  <a:moveTo>
                    <a:pt x="27" y="56"/>
                  </a:moveTo>
                  <a:cubicBezTo>
                    <a:pt x="11" y="56"/>
                    <a:pt x="0" y="44"/>
                    <a:pt x="0" y="28"/>
                  </a:cubicBezTo>
                  <a:cubicBezTo>
                    <a:pt x="0" y="11"/>
                    <a:pt x="12" y="0"/>
                    <a:pt x="27" y="0"/>
                  </a:cubicBezTo>
                  <a:cubicBezTo>
                    <a:pt x="42" y="0"/>
                    <a:pt x="55" y="11"/>
                    <a:pt x="55" y="28"/>
                  </a:cubicBezTo>
                  <a:cubicBezTo>
                    <a:pt x="55" y="45"/>
                    <a:pt x="42" y="56"/>
                    <a:pt x="27" y="56"/>
                  </a:cubicBezTo>
                  <a:close/>
                  <a:moveTo>
                    <a:pt x="27" y="5"/>
                  </a:moveTo>
                  <a:cubicBezTo>
                    <a:pt x="15" y="5"/>
                    <a:pt x="6" y="14"/>
                    <a:pt x="6" y="28"/>
                  </a:cubicBezTo>
                  <a:cubicBezTo>
                    <a:pt x="6" y="41"/>
                    <a:pt x="14" y="51"/>
                    <a:pt x="27" y="51"/>
                  </a:cubicBezTo>
                  <a:cubicBezTo>
                    <a:pt x="39" y="51"/>
                    <a:pt x="49" y="42"/>
                    <a:pt x="49" y="28"/>
                  </a:cubicBezTo>
                  <a:cubicBezTo>
                    <a:pt x="49" y="14"/>
                    <a:pt x="39" y="5"/>
                    <a:pt x="27" y="5"/>
                  </a:cubicBezTo>
                  <a:close/>
                  <a:moveTo>
                    <a:pt x="22" y="44"/>
                  </a:moveTo>
                  <a:cubicBezTo>
                    <a:pt x="16" y="44"/>
                    <a:pt x="16" y="44"/>
                    <a:pt x="16" y="44"/>
                  </a:cubicBezTo>
                  <a:cubicBezTo>
                    <a:pt x="16" y="13"/>
                    <a:pt x="16" y="13"/>
                    <a:pt x="16" y="13"/>
                  </a:cubicBezTo>
                  <a:cubicBezTo>
                    <a:pt x="28" y="13"/>
                    <a:pt x="28" y="13"/>
                    <a:pt x="28" y="13"/>
                  </a:cubicBezTo>
                  <a:cubicBezTo>
                    <a:pt x="36" y="13"/>
                    <a:pt x="40" y="16"/>
                    <a:pt x="40" y="22"/>
                  </a:cubicBezTo>
                  <a:cubicBezTo>
                    <a:pt x="40" y="27"/>
                    <a:pt x="36" y="30"/>
                    <a:pt x="31" y="30"/>
                  </a:cubicBezTo>
                  <a:cubicBezTo>
                    <a:pt x="40" y="44"/>
                    <a:pt x="40" y="44"/>
                    <a:pt x="40" y="44"/>
                  </a:cubicBezTo>
                  <a:cubicBezTo>
                    <a:pt x="34" y="44"/>
                    <a:pt x="34" y="44"/>
                    <a:pt x="34" y="44"/>
                  </a:cubicBezTo>
                  <a:cubicBezTo>
                    <a:pt x="26" y="31"/>
                    <a:pt x="26" y="31"/>
                    <a:pt x="26" y="31"/>
                  </a:cubicBezTo>
                  <a:cubicBezTo>
                    <a:pt x="22" y="31"/>
                    <a:pt x="22" y="31"/>
                    <a:pt x="22" y="31"/>
                  </a:cubicBezTo>
                  <a:lnTo>
                    <a:pt x="22" y="44"/>
                  </a:lnTo>
                  <a:close/>
                  <a:moveTo>
                    <a:pt x="27" y="26"/>
                  </a:moveTo>
                  <a:cubicBezTo>
                    <a:pt x="31" y="26"/>
                    <a:pt x="34" y="26"/>
                    <a:pt x="34" y="21"/>
                  </a:cubicBezTo>
                  <a:cubicBezTo>
                    <a:pt x="34" y="18"/>
                    <a:pt x="31" y="17"/>
                    <a:pt x="28" y="17"/>
                  </a:cubicBezTo>
                  <a:cubicBezTo>
                    <a:pt x="22" y="17"/>
                    <a:pt x="22" y="17"/>
                    <a:pt x="22" y="17"/>
                  </a:cubicBezTo>
                  <a:cubicBezTo>
                    <a:pt x="22" y="26"/>
                    <a:pt x="22" y="26"/>
                    <a:pt x="22" y="26"/>
                  </a:cubicBezTo>
                  <a:lnTo>
                    <a:pt x="27" y="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mn-lt"/>
              </a:endParaRPr>
            </a:p>
          </p:txBody>
        </p:sp>
      </p:grpSp>
    </p:spTree>
    <p:extLst>
      <p:ext uri="{BB962C8B-B14F-4D97-AF65-F5344CB8AC3E}">
        <p14:creationId xmlns:p14="http://schemas.microsoft.com/office/powerpoint/2010/main" val="22607815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CVS logo on re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1268719-E45D-4DB9-A5CE-3920E9240B44}"/>
              </a:ext>
            </a:extLst>
          </p:cNvPr>
          <p:cNvSpPr/>
          <p:nvPr userDrawn="1"/>
        </p:nvSpPr>
        <p:spPr bwMode="invGray">
          <a:xfrm>
            <a:off x="1" y="0"/>
            <a:ext cx="12192000" cy="6858000"/>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1" dirty="0">
              <a:latin typeface="+mn-lt"/>
              <a:cs typeface="Arial" panose="020B0604020202020204" pitchFamily="34" charset="0"/>
            </a:endParaRPr>
          </a:p>
        </p:txBody>
      </p:sp>
      <p:grpSp>
        <p:nvGrpSpPr>
          <p:cNvPr id="4" name="Group 3">
            <a:extLst>
              <a:ext uri="{FF2B5EF4-FFF2-40B4-BE49-F238E27FC236}">
                <a16:creationId xmlns:a16="http://schemas.microsoft.com/office/drawing/2014/main" id="{40949C91-C34A-48C0-97AF-F55ED1D82DFF}"/>
              </a:ext>
            </a:extLst>
          </p:cNvPr>
          <p:cNvGrpSpPr>
            <a:grpSpLocks noChangeAspect="1"/>
          </p:cNvGrpSpPr>
          <p:nvPr userDrawn="1"/>
        </p:nvGrpSpPr>
        <p:grpSpPr bwMode="white">
          <a:xfrm>
            <a:off x="2826318" y="3027447"/>
            <a:ext cx="6539366" cy="803106"/>
            <a:chOff x="1011652" y="1504398"/>
            <a:chExt cx="10028238" cy="1231900"/>
          </a:xfrm>
          <a:solidFill>
            <a:schemeClr val="bg1"/>
          </a:solidFill>
        </p:grpSpPr>
        <p:sp>
          <p:nvSpPr>
            <p:cNvPr id="5" name="Freeform 2">
              <a:extLst>
                <a:ext uri="{FF2B5EF4-FFF2-40B4-BE49-F238E27FC236}">
                  <a16:creationId xmlns:a16="http://schemas.microsoft.com/office/drawing/2014/main" id="{B2BDFE3B-4557-45B7-B3FF-10C47DDF32FE}"/>
                </a:ext>
              </a:extLst>
            </p:cNvPr>
            <p:cNvSpPr>
              <a:spLocks noEditPoints="1"/>
            </p:cNvSpPr>
            <p:nvPr/>
          </p:nvSpPr>
          <p:spPr bwMode="white">
            <a:xfrm>
              <a:off x="5917027" y="1539323"/>
              <a:ext cx="4808538" cy="1189038"/>
            </a:xfrm>
            <a:custGeom>
              <a:avLst/>
              <a:gdLst>
                <a:gd name="T0" fmla="*/ 701 w 1134"/>
                <a:gd name="T1" fmla="*/ 273 h 278"/>
                <a:gd name="T2" fmla="*/ 675 w 1134"/>
                <a:gd name="T3" fmla="*/ 248 h 278"/>
                <a:gd name="T4" fmla="*/ 701 w 1134"/>
                <a:gd name="T5" fmla="*/ 109 h 278"/>
                <a:gd name="T6" fmla="*/ 645 w 1134"/>
                <a:gd name="T7" fmla="*/ 84 h 278"/>
                <a:gd name="T8" fmla="*/ 576 w 1134"/>
                <a:gd name="T9" fmla="*/ 79 h 278"/>
                <a:gd name="T10" fmla="*/ 576 w 1134"/>
                <a:gd name="T11" fmla="*/ 278 h 278"/>
                <a:gd name="T12" fmla="*/ 645 w 1134"/>
                <a:gd name="T13" fmla="*/ 273 h 278"/>
                <a:gd name="T14" fmla="*/ 426 w 1134"/>
                <a:gd name="T15" fmla="*/ 222 h 278"/>
                <a:gd name="T16" fmla="*/ 299 w 1134"/>
                <a:gd name="T17" fmla="*/ 189 h 278"/>
                <a:gd name="T18" fmla="*/ 461 w 1134"/>
                <a:gd name="T19" fmla="*/ 175 h 278"/>
                <a:gd name="T20" fmla="*/ 267 w 1134"/>
                <a:gd name="T21" fmla="*/ 178 h 278"/>
                <a:gd name="T22" fmla="*/ 456 w 1134"/>
                <a:gd name="T23" fmla="*/ 222 h 278"/>
                <a:gd name="T24" fmla="*/ 59 w 1134"/>
                <a:gd name="T25" fmla="*/ 25 h 278"/>
                <a:gd name="T26" fmla="*/ 86 w 1134"/>
                <a:gd name="T27" fmla="*/ 0 h 278"/>
                <a:gd name="T28" fmla="*/ 0 w 1134"/>
                <a:gd name="T29" fmla="*/ 25 h 278"/>
                <a:gd name="T30" fmla="*/ 27 w 1134"/>
                <a:gd name="T31" fmla="*/ 247 h 278"/>
                <a:gd name="T32" fmla="*/ 0 w 1134"/>
                <a:gd name="T33" fmla="*/ 273 h 278"/>
                <a:gd name="T34" fmla="*/ 86 w 1134"/>
                <a:gd name="T35" fmla="*/ 247 h 278"/>
                <a:gd name="T36" fmla="*/ 59 w 1134"/>
                <a:gd name="T37" fmla="*/ 138 h 278"/>
                <a:gd name="T38" fmla="*/ 196 w 1134"/>
                <a:gd name="T39" fmla="*/ 247 h 278"/>
                <a:gd name="T40" fmla="*/ 168 w 1134"/>
                <a:gd name="T41" fmla="*/ 273 h 278"/>
                <a:gd name="T42" fmla="*/ 255 w 1134"/>
                <a:gd name="T43" fmla="*/ 247 h 278"/>
                <a:gd name="T44" fmla="*/ 227 w 1134"/>
                <a:gd name="T45" fmla="*/ 25 h 278"/>
                <a:gd name="T46" fmla="*/ 255 w 1134"/>
                <a:gd name="T47" fmla="*/ 0 h 278"/>
                <a:gd name="T48" fmla="*/ 168 w 1134"/>
                <a:gd name="T49" fmla="*/ 25 h 278"/>
                <a:gd name="T50" fmla="*/ 196 w 1134"/>
                <a:gd name="T51" fmla="*/ 114 h 278"/>
                <a:gd name="T52" fmla="*/ 996 w 1134"/>
                <a:gd name="T53" fmla="*/ 248 h 278"/>
                <a:gd name="T54" fmla="*/ 971 w 1134"/>
                <a:gd name="T55" fmla="*/ 163 h 278"/>
                <a:gd name="T56" fmla="*/ 1078 w 1134"/>
                <a:gd name="T57" fmla="*/ 163 h 278"/>
                <a:gd name="T58" fmla="*/ 1053 w 1134"/>
                <a:gd name="T59" fmla="*/ 248 h 278"/>
                <a:gd name="T60" fmla="*/ 1134 w 1134"/>
                <a:gd name="T61" fmla="*/ 273 h 278"/>
                <a:gd name="T62" fmla="*/ 1109 w 1134"/>
                <a:gd name="T63" fmla="*/ 248 h 278"/>
                <a:gd name="T64" fmla="*/ 1030 w 1134"/>
                <a:gd name="T65" fmla="*/ 79 h 278"/>
                <a:gd name="T66" fmla="*/ 971 w 1134"/>
                <a:gd name="T67" fmla="*/ 0 h 278"/>
                <a:gd name="T68" fmla="*/ 915 w 1134"/>
                <a:gd name="T69" fmla="*/ 24 h 278"/>
                <a:gd name="T70" fmla="*/ 940 w 1134"/>
                <a:gd name="T71" fmla="*/ 248 h 278"/>
                <a:gd name="T72" fmla="*/ 915 w 1134"/>
                <a:gd name="T73" fmla="*/ 273 h 278"/>
                <a:gd name="T74" fmla="*/ 996 w 1134"/>
                <a:gd name="T75" fmla="*/ 248 h 278"/>
                <a:gd name="T76" fmla="*/ 580 w 1134"/>
                <a:gd name="T77" fmla="*/ 104 h 278"/>
                <a:gd name="T78" fmla="*/ 580 w 1134"/>
                <a:gd name="T79" fmla="*/ 252 h 278"/>
                <a:gd name="T80" fmla="*/ 366 w 1134"/>
                <a:gd name="T81" fmla="*/ 104 h 278"/>
                <a:gd name="T82" fmla="*/ 299 w 1134"/>
                <a:gd name="T83" fmla="*/ 164 h 278"/>
                <a:gd name="T84" fmla="*/ 859 w 1134"/>
                <a:gd name="T85" fmla="*/ 224 h 278"/>
                <a:gd name="T86" fmla="*/ 897 w 1134"/>
                <a:gd name="T87" fmla="*/ 109 h 278"/>
                <a:gd name="T88" fmla="*/ 859 w 1134"/>
                <a:gd name="T89" fmla="*/ 84 h 278"/>
                <a:gd name="T90" fmla="*/ 829 w 1134"/>
                <a:gd name="T91" fmla="*/ 36 h 278"/>
                <a:gd name="T92" fmla="*/ 799 w 1134"/>
                <a:gd name="T93" fmla="*/ 84 h 278"/>
                <a:gd name="T94" fmla="*/ 829 w 1134"/>
                <a:gd name="T95" fmla="*/ 109 h 278"/>
                <a:gd name="T96" fmla="*/ 879 w 1134"/>
                <a:gd name="T97" fmla="*/ 275 h 278"/>
                <a:gd name="T98" fmla="*/ 897 w 1134"/>
                <a:gd name="T99" fmla="*/ 248 h 278"/>
                <a:gd name="T100" fmla="*/ 859 w 1134"/>
                <a:gd name="T101" fmla="*/ 224 h 278"/>
                <a:gd name="T102" fmla="*/ 801 w 1134"/>
                <a:gd name="T103" fmla="*/ 273 h 278"/>
                <a:gd name="T104" fmla="*/ 787 w 1134"/>
                <a:gd name="T105" fmla="*/ 249 h 278"/>
                <a:gd name="T106" fmla="*/ 768 w 1134"/>
                <a:gd name="T107" fmla="*/ 0 h 278"/>
                <a:gd name="T108" fmla="*/ 712 w 1134"/>
                <a:gd name="T109" fmla="*/ 24 h 278"/>
                <a:gd name="T110" fmla="*/ 737 w 1134"/>
                <a:gd name="T111" fmla="*/ 224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34" h="278">
                  <a:moveTo>
                    <a:pt x="645" y="273"/>
                  </a:moveTo>
                  <a:cubicBezTo>
                    <a:pt x="701" y="273"/>
                    <a:pt x="701" y="273"/>
                    <a:pt x="701" y="273"/>
                  </a:cubicBezTo>
                  <a:cubicBezTo>
                    <a:pt x="701" y="248"/>
                    <a:pt x="701" y="248"/>
                    <a:pt x="701" y="248"/>
                  </a:cubicBezTo>
                  <a:cubicBezTo>
                    <a:pt x="675" y="248"/>
                    <a:pt x="675" y="248"/>
                    <a:pt x="675" y="248"/>
                  </a:cubicBezTo>
                  <a:cubicBezTo>
                    <a:pt x="675" y="109"/>
                    <a:pt x="675" y="109"/>
                    <a:pt x="675" y="109"/>
                  </a:cubicBezTo>
                  <a:cubicBezTo>
                    <a:pt x="701" y="109"/>
                    <a:pt x="701" y="109"/>
                    <a:pt x="701" y="109"/>
                  </a:cubicBezTo>
                  <a:cubicBezTo>
                    <a:pt x="701" y="84"/>
                    <a:pt x="701" y="84"/>
                    <a:pt x="701" y="84"/>
                  </a:cubicBezTo>
                  <a:cubicBezTo>
                    <a:pt x="645" y="84"/>
                    <a:pt x="645" y="84"/>
                    <a:pt x="645" y="84"/>
                  </a:cubicBezTo>
                  <a:cubicBezTo>
                    <a:pt x="645" y="112"/>
                    <a:pt x="645" y="112"/>
                    <a:pt x="645" y="112"/>
                  </a:cubicBezTo>
                  <a:cubicBezTo>
                    <a:pt x="629" y="91"/>
                    <a:pt x="605" y="79"/>
                    <a:pt x="576" y="79"/>
                  </a:cubicBezTo>
                  <a:cubicBezTo>
                    <a:pt x="523" y="79"/>
                    <a:pt x="483" y="122"/>
                    <a:pt x="483" y="178"/>
                  </a:cubicBezTo>
                  <a:cubicBezTo>
                    <a:pt x="483" y="235"/>
                    <a:pt x="523" y="278"/>
                    <a:pt x="576" y="278"/>
                  </a:cubicBezTo>
                  <a:cubicBezTo>
                    <a:pt x="605" y="278"/>
                    <a:pt x="629" y="265"/>
                    <a:pt x="645" y="245"/>
                  </a:cubicBezTo>
                  <a:lnTo>
                    <a:pt x="645" y="273"/>
                  </a:lnTo>
                  <a:close/>
                  <a:moveTo>
                    <a:pt x="456" y="222"/>
                  </a:moveTo>
                  <a:cubicBezTo>
                    <a:pt x="426" y="222"/>
                    <a:pt x="426" y="222"/>
                    <a:pt x="426" y="222"/>
                  </a:cubicBezTo>
                  <a:cubicBezTo>
                    <a:pt x="415" y="241"/>
                    <a:pt x="395" y="253"/>
                    <a:pt x="367" y="253"/>
                  </a:cubicBezTo>
                  <a:cubicBezTo>
                    <a:pt x="325" y="253"/>
                    <a:pt x="302" y="227"/>
                    <a:pt x="299" y="189"/>
                  </a:cubicBezTo>
                  <a:cubicBezTo>
                    <a:pt x="461" y="189"/>
                    <a:pt x="461" y="189"/>
                    <a:pt x="461" y="189"/>
                  </a:cubicBezTo>
                  <a:cubicBezTo>
                    <a:pt x="461" y="175"/>
                    <a:pt x="461" y="175"/>
                    <a:pt x="461" y="175"/>
                  </a:cubicBezTo>
                  <a:cubicBezTo>
                    <a:pt x="461" y="118"/>
                    <a:pt x="424" y="79"/>
                    <a:pt x="366" y="79"/>
                  </a:cubicBezTo>
                  <a:cubicBezTo>
                    <a:pt x="308" y="79"/>
                    <a:pt x="267" y="120"/>
                    <a:pt x="267" y="178"/>
                  </a:cubicBezTo>
                  <a:cubicBezTo>
                    <a:pt x="267" y="237"/>
                    <a:pt x="308" y="278"/>
                    <a:pt x="366" y="278"/>
                  </a:cubicBezTo>
                  <a:cubicBezTo>
                    <a:pt x="409" y="278"/>
                    <a:pt x="442" y="257"/>
                    <a:pt x="456" y="222"/>
                  </a:cubicBezTo>
                  <a:moveTo>
                    <a:pt x="59" y="114"/>
                  </a:moveTo>
                  <a:cubicBezTo>
                    <a:pt x="59" y="25"/>
                    <a:pt x="59" y="25"/>
                    <a:pt x="59" y="25"/>
                  </a:cubicBezTo>
                  <a:cubicBezTo>
                    <a:pt x="86" y="25"/>
                    <a:pt x="86" y="25"/>
                    <a:pt x="86" y="25"/>
                  </a:cubicBezTo>
                  <a:cubicBezTo>
                    <a:pt x="86" y="0"/>
                    <a:pt x="86" y="0"/>
                    <a:pt x="86" y="0"/>
                  </a:cubicBezTo>
                  <a:cubicBezTo>
                    <a:pt x="0" y="0"/>
                    <a:pt x="0" y="0"/>
                    <a:pt x="0" y="0"/>
                  </a:cubicBezTo>
                  <a:cubicBezTo>
                    <a:pt x="0" y="25"/>
                    <a:pt x="0" y="25"/>
                    <a:pt x="0" y="25"/>
                  </a:cubicBezTo>
                  <a:cubicBezTo>
                    <a:pt x="27" y="25"/>
                    <a:pt x="27" y="25"/>
                    <a:pt x="27" y="25"/>
                  </a:cubicBezTo>
                  <a:cubicBezTo>
                    <a:pt x="27" y="247"/>
                    <a:pt x="27" y="247"/>
                    <a:pt x="27" y="247"/>
                  </a:cubicBezTo>
                  <a:cubicBezTo>
                    <a:pt x="0" y="247"/>
                    <a:pt x="0" y="247"/>
                    <a:pt x="0" y="247"/>
                  </a:cubicBezTo>
                  <a:cubicBezTo>
                    <a:pt x="0" y="273"/>
                    <a:pt x="0" y="273"/>
                    <a:pt x="0" y="273"/>
                  </a:cubicBezTo>
                  <a:cubicBezTo>
                    <a:pt x="86" y="273"/>
                    <a:pt x="86" y="273"/>
                    <a:pt x="86" y="273"/>
                  </a:cubicBezTo>
                  <a:cubicBezTo>
                    <a:pt x="86" y="247"/>
                    <a:pt x="86" y="247"/>
                    <a:pt x="86" y="247"/>
                  </a:cubicBezTo>
                  <a:cubicBezTo>
                    <a:pt x="59" y="247"/>
                    <a:pt x="59" y="247"/>
                    <a:pt x="59" y="247"/>
                  </a:cubicBezTo>
                  <a:cubicBezTo>
                    <a:pt x="59" y="138"/>
                    <a:pt x="59" y="138"/>
                    <a:pt x="59" y="138"/>
                  </a:cubicBezTo>
                  <a:cubicBezTo>
                    <a:pt x="196" y="138"/>
                    <a:pt x="196" y="138"/>
                    <a:pt x="196" y="138"/>
                  </a:cubicBezTo>
                  <a:cubicBezTo>
                    <a:pt x="196" y="247"/>
                    <a:pt x="196" y="247"/>
                    <a:pt x="196" y="247"/>
                  </a:cubicBezTo>
                  <a:cubicBezTo>
                    <a:pt x="168" y="247"/>
                    <a:pt x="168" y="247"/>
                    <a:pt x="168" y="247"/>
                  </a:cubicBezTo>
                  <a:cubicBezTo>
                    <a:pt x="168" y="273"/>
                    <a:pt x="168" y="273"/>
                    <a:pt x="168" y="273"/>
                  </a:cubicBezTo>
                  <a:cubicBezTo>
                    <a:pt x="255" y="273"/>
                    <a:pt x="255" y="273"/>
                    <a:pt x="255" y="273"/>
                  </a:cubicBezTo>
                  <a:cubicBezTo>
                    <a:pt x="255" y="247"/>
                    <a:pt x="255" y="247"/>
                    <a:pt x="255" y="247"/>
                  </a:cubicBezTo>
                  <a:cubicBezTo>
                    <a:pt x="227" y="247"/>
                    <a:pt x="227" y="247"/>
                    <a:pt x="227" y="247"/>
                  </a:cubicBezTo>
                  <a:cubicBezTo>
                    <a:pt x="227" y="25"/>
                    <a:pt x="227" y="25"/>
                    <a:pt x="227" y="25"/>
                  </a:cubicBezTo>
                  <a:cubicBezTo>
                    <a:pt x="255" y="25"/>
                    <a:pt x="255" y="25"/>
                    <a:pt x="255" y="25"/>
                  </a:cubicBezTo>
                  <a:cubicBezTo>
                    <a:pt x="255" y="0"/>
                    <a:pt x="255" y="0"/>
                    <a:pt x="255" y="0"/>
                  </a:cubicBezTo>
                  <a:cubicBezTo>
                    <a:pt x="168" y="0"/>
                    <a:pt x="168" y="0"/>
                    <a:pt x="168" y="0"/>
                  </a:cubicBezTo>
                  <a:cubicBezTo>
                    <a:pt x="168" y="25"/>
                    <a:pt x="168" y="25"/>
                    <a:pt x="168" y="25"/>
                  </a:cubicBezTo>
                  <a:cubicBezTo>
                    <a:pt x="196" y="25"/>
                    <a:pt x="196" y="25"/>
                    <a:pt x="196" y="25"/>
                  </a:cubicBezTo>
                  <a:cubicBezTo>
                    <a:pt x="196" y="114"/>
                    <a:pt x="196" y="114"/>
                    <a:pt x="196" y="114"/>
                  </a:cubicBezTo>
                  <a:lnTo>
                    <a:pt x="59" y="114"/>
                  </a:lnTo>
                  <a:close/>
                  <a:moveTo>
                    <a:pt x="996" y="248"/>
                  </a:moveTo>
                  <a:cubicBezTo>
                    <a:pt x="971" y="248"/>
                    <a:pt x="971" y="248"/>
                    <a:pt x="971" y="248"/>
                  </a:cubicBezTo>
                  <a:cubicBezTo>
                    <a:pt x="971" y="163"/>
                    <a:pt x="971" y="163"/>
                    <a:pt x="971" y="163"/>
                  </a:cubicBezTo>
                  <a:cubicBezTo>
                    <a:pt x="971" y="124"/>
                    <a:pt x="991" y="104"/>
                    <a:pt x="1026" y="104"/>
                  </a:cubicBezTo>
                  <a:cubicBezTo>
                    <a:pt x="1058" y="104"/>
                    <a:pt x="1078" y="124"/>
                    <a:pt x="1078" y="163"/>
                  </a:cubicBezTo>
                  <a:cubicBezTo>
                    <a:pt x="1078" y="248"/>
                    <a:pt x="1078" y="248"/>
                    <a:pt x="1078" y="248"/>
                  </a:cubicBezTo>
                  <a:cubicBezTo>
                    <a:pt x="1053" y="248"/>
                    <a:pt x="1053" y="248"/>
                    <a:pt x="1053" y="248"/>
                  </a:cubicBezTo>
                  <a:cubicBezTo>
                    <a:pt x="1053" y="273"/>
                    <a:pt x="1053" y="273"/>
                    <a:pt x="1053" y="273"/>
                  </a:cubicBezTo>
                  <a:cubicBezTo>
                    <a:pt x="1134" y="273"/>
                    <a:pt x="1134" y="273"/>
                    <a:pt x="1134" y="273"/>
                  </a:cubicBezTo>
                  <a:cubicBezTo>
                    <a:pt x="1134" y="248"/>
                    <a:pt x="1134" y="248"/>
                    <a:pt x="1134" y="248"/>
                  </a:cubicBezTo>
                  <a:cubicBezTo>
                    <a:pt x="1109" y="248"/>
                    <a:pt x="1109" y="248"/>
                    <a:pt x="1109" y="248"/>
                  </a:cubicBezTo>
                  <a:cubicBezTo>
                    <a:pt x="1109" y="163"/>
                    <a:pt x="1109" y="163"/>
                    <a:pt x="1109" y="163"/>
                  </a:cubicBezTo>
                  <a:cubicBezTo>
                    <a:pt x="1109" y="117"/>
                    <a:pt x="1081" y="79"/>
                    <a:pt x="1030" y="79"/>
                  </a:cubicBezTo>
                  <a:cubicBezTo>
                    <a:pt x="1003" y="79"/>
                    <a:pt x="983" y="89"/>
                    <a:pt x="971" y="105"/>
                  </a:cubicBezTo>
                  <a:cubicBezTo>
                    <a:pt x="971" y="0"/>
                    <a:pt x="971" y="0"/>
                    <a:pt x="971" y="0"/>
                  </a:cubicBezTo>
                  <a:cubicBezTo>
                    <a:pt x="915" y="0"/>
                    <a:pt x="915" y="0"/>
                    <a:pt x="915" y="0"/>
                  </a:cubicBezTo>
                  <a:cubicBezTo>
                    <a:pt x="915" y="24"/>
                    <a:pt x="915" y="24"/>
                    <a:pt x="915" y="24"/>
                  </a:cubicBezTo>
                  <a:cubicBezTo>
                    <a:pt x="940" y="24"/>
                    <a:pt x="940" y="24"/>
                    <a:pt x="940" y="24"/>
                  </a:cubicBezTo>
                  <a:cubicBezTo>
                    <a:pt x="940" y="248"/>
                    <a:pt x="940" y="248"/>
                    <a:pt x="940" y="248"/>
                  </a:cubicBezTo>
                  <a:cubicBezTo>
                    <a:pt x="915" y="248"/>
                    <a:pt x="915" y="248"/>
                    <a:pt x="915" y="248"/>
                  </a:cubicBezTo>
                  <a:cubicBezTo>
                    <a:pt x="915" y="273"/>
                    <a:pt x="915" y="273"/>
                    <a:pt x="915" y="273"/>
                  </a:cubicBezTo>
                  <a:cubicBezTo>
                    <a:pt x="996" y="273"/>
                    <a:pt x="996" y="273"/>
                    <a:pt x="996" y="273"/>
                  </a:cubicBezTo>
                  <a:lnTo>
                    <a:pt x="996" y="248"/>
                  </a:lnTo>
                  <a:close/>
                  <a:moveTo>
                    <a:pt x="514" y="178"/>
                  </a:moveTo>
                  <a:cubicBezTo>
                    <a:pt x="514" y="135"/>
                    <a:pt x="542" y="104"/>
                    <a:pt x="580" y="104"/>
                  </a:cubicBezTo>
                  <a:cubicBezTo>
                    <a:pt x="619" y="104"/>
                    <a:pt x="646" y="136"/>
                    <a:pt x="646" y="178"/>
                  </a:cubicBezTo>
                  <a:cubicBezTo>
                    <a:pt x="646" y="221"/>
                    <a:pt x="619" y="252"/>
                    <a:pt x="580" y="252"/>
                  </a:cubicBezTo>
                  <a:cubicBezTo>
                    <a:pt x="542" y="252"/>
                    <a:pt x="514" y="221"/>
                    <a:pt x="514" y="178"/>
                  </a:cubicBezTo>
                  <a:moveTo>
                    <a:pt x="366" y="104"/>
                  </a:moveTo>
                  <a:cubicBezTo>
                    <a:pt x="406" y="104"/>
                    <a:pt x="427" y="133"/>
                    <a:pt x="430" y="164"/>
                  </a:cubicBezTo>
                  <a:cubicBezTo>
                    <a:pt x="299" y="164"/>
                    <a:pt x="299" y="164"/>
                    <a:pt x="299" y="164"/>
                  </a:cubicBezTo>
                  <a:cubicBezTo>
                    <a:pt x="302" y="130"/>
                    <a:pt x="326" y="104"/>
                    <a:pt x="366" y="104"/>
                  </a:cubicBezTo>
                  <a:moveTo>
                    <a:pt x="859" y="224"/>
                  </a:moveTo>
                  <a:cubicBezTo>
                    <a:pt x="859" y="109"/>
                    <a:pt x="859" y="109"/>
                    <a:pt x="859" y="109"/>
                  </a:cubicBezTo>
                  <a:cubicBezTo>
                    <a:pt x="897" y="109"/>
                    <a:pt x="897" y="109"/>
                    <a:pt x="897" y="109"/>
                  </a:cubicBezTo>
                  <a:cubicBezTo>
                    <a:pt x="897" y="84"/>
                    <a:pt x="897" y="84"/>
                    <a:pt x="897" y="84"/>
                  </a:cubicBezTo>
                  <a:cubicBezTo>
                    <a:pt x="859" y="84"/>
                    <a:pt x="859" y="84"/>
                    <a:pt x="859" y="84"/>
                  </a:cubicBezTo>
                  <a:cubicBezTo>
                    <a:pt x="859" y="36"/>
                    <a:pt x="859" y="36"/>
                    <a:pt x="859" y="36"/>
                  </a:cubicBezTo>
                  <a:cubicBezTo>
                    <a:pt x="829" y="36"/>
                    <a:pt x="829" y="36"/>
                    <a:pt x="829" y="36"/>
                  </a:cubicBezTo>
                  <a:cubicBezTo>
                    <a:pt x="829" y="84"/>
                    <a:pt x="829" y="84"/>
                    <a:pt x="829" y="84"/>
                  </a:cubicBezTo>
                  <a:cubicBezTo>
                    <a:pt x="799" y="84"/>
                    <a:pt x="799" y="84"/>
                    <a:pt x="799" y="84"/>
                  </a:cubicBezTo>
                  <a:cubicBezTo>
                    <a:pt x="799" y="109"/>
                    <a:pt x="799" y="109"/>
                    <a:pt x="799" y="109"/>
                  </a:cubicBezTo>
                  <a:cubicBezTo>
                    <a:pt x="829" y="109"/>
                    <a:pt x="829" y="109"/>
                    <a:pt x="829" y="109"/>
                  </a:cubicBezTo>
                  <a:cubicBezTo>
                    <a:pt x="829" y="225"/>
                    <a:pt x="829" y="225"/>
                    <a:pt x="829" y="225"/>
                  </a:cubicBezTo>
                  <a:cubicBezTo>
                    <a:pt x="829" y="259"/>
                    <a:pt x="844" y="275"/>
                    <a:pt x="879" y="275"/>
                  </a:cubicBezTo>
                  <a:cubicBezTo>
                    <a:pt x="884" y="275"/>
                    <a:pt x="893" y="274"/>
                    <a:pt x="897" y="273"/>
                  </a:cubicBezTo>
                  <a:cubicBezTo>
                    <a:pt x="897" y="248"/>
                    <a:pt x="897" y="248"/>
                    <a:pt x="897" y="248"/>
                  </a:cubicBezTo>
                  <a:cubicBezTo>
                    <a:pt x="892" y="249"/>
                    <a:pt x="886" y="249"/>
                    <a:pt x="882" y="249"/>
                  </a:cubicBezTo>
                  <a:cubicBezTo>
                    <a:pt x="866" y="249"/>
                    <a:pt x="859" y="244"/>
                    <a:pt x="859" y="224"/>
                  </a:cubicBezTo>
                  <a:moveTo>
                    <a:pt x="783" y="275"/>
                  </a:moveTo>
                  <a:cubicBezTo>
                    <a:pt x="789" y="275"/>
                    <a:pt x="797" y="274"/>
                    <a:pt x="801" y="273"/>
                  </a:cubicBezTo>
                  <a:cubicBezTo>
                    <a:pt x="801" y="248"/>
                    <a:pt x="801" y="248"/>
                    <a:pt x="801" y="248"/>
                  </a:cubicBezTo>
                  <a:cubicBezTo>
                    <a:pt x="795" y="249"/>
                    <a:pt x="791" y="249"/>
                    <a:pt x="787" y="249"/>
                  </a:cubicBezTo>
                  <a:cubicBezTo>
                    <a:pt x="774" y="249"/>
                    <a:pt x="768" y="243"/>
                    <a:pt x="768" y="222"/>
                  </a:cubicBezTo>
                  <a:cubicBezTo>
                    <a:pt x="768" y="0"/>
                    <a:pt x="768" y="0"/>
                    <a:pt x="768" y="0"/>
                  </a:cubicBezTo>
                  <a:cubicBezTo>
                    <a:pt x="712" y="0"/>
                    <a:pt x="712" y="0"/>
                    <a:pt x="712" y="0"/>
                  </a:cubicBezTo>
                  <a:cubicBezTo>
                    <a:pt x="712" y="24"/>
                    <a:pt x="712" y="24"/>
                    <a:pt x="712" y="24"/>
                  </a:cubicBezTo>
                  <a:cubicBezTo>
                    <a:pt x="737" y="24"/>
                    <a:pt x="737" y="24"/>
                    <a:pt x="737" y="24"/>
                  </a:cubicBezTo>
                  <a:cubicBezTo>
                    <a:pt x="737" y="224"/>
                    <a:pt x="737" y="224"/>
                    <a:pt x="737" y="224"/>
                  </a:cubicBezTo>
                  <a:cubicBezTo>
                    <a:pt x="737" y="257"/>
                    <a:pt x="751" y="275"/>
                    <a:pt x="783" y="27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mn-lt"/>
              </a:endParaRPr>
            </a:p>
          </p:txBody>
        </p:sp>
        <p:sp>
          <p:nvSpPr>
            <p:cNvPr id="6" name="Freeform 3">
              <a:extLst>
                <a:ext uri="{FF2B5EF4-FFF2-40B4-BE49-F238E27FC236}">
                  <a16:creationId xmlns:a16="http://schemas.microsoft.com/office/drawing/2014/main" id="{4DFEB978-9998-4C51-B950-8201DC4896BF}"/>
                </a:ext>
              </a:extLst>
            </p:cNvPr>
            <p:cNvSpPr>
              <a:spLocks/>
            </p:cNvSpPr>
            <p:nvPr/>
          </p:nvSpPr>
          <p:spPr bwMode="white">
            <a:xfrm>
              <a:off x="4777202" y="1504398"/>
              <a:ext cx="1030288" cy="1231900"/>
            </a:xfrm>
            <a:custGeom>
              <a:avLst/>
              <a:gdLst>
                <a:gd name="T0" fmla="*/ 85 w 243"/>
                <a:gd name="T1" fmla="*/ 195 h 288"/>
                <a:gd name="T2" fmla="*/ 125 w 243"/>
                <a:gd name="T3" fmla="*/ 223 h 288"/>
                <a:gd name="T4" fmla="*/ 158 w 243"/>
                <a:gd name="T5" fmla="*/ 203 h 288"/>
                <a:gd name="T6" fmla="*/ 110 w 243"/>
                <a:gd name="T7" fmla="*/ 176 h 288"/>
                <a:gd name="T8" fmla="*/ 36 w 243"/>
                <a:gd name="T9" fmla="*/ 150 h 288"/>
                <a:gd name="T10" fmla="*/ 5 w 243"/>
                <a:gd name="T11" fmla="*/ 87 h 288"/>
                <a:gd name="T12" fmla="*/ 119 w 243"/>
                <a:gd name="T13" fmla="*/ 0 h 288"/>
                <a:gd name="T14" fmla="*/ 236 w 243"/>
                <a:gd name="T15" fmla="*/ 86 h 288"/>
                <a:gd name="T16" fmla="*/ 153 w 243"/>
                <a:gd name="T17" fmla="*/ 86 h 288"/>
                <a:gd name="T18" fmla="*/ 118 w 243"/>
                <a:gd name="T19" fmla="*/ 62 h 288"/>
                <a:gd name="T20" fmla="*/ 90 w 243"/>
                <a:gd name="T21" fmla="*/ 80 h 288"/>
                <a:gd name="T22" fmla="*/ 130 w 243"/>
                <a:gd name="T23" fmla="*/ 104 h 288"/>
                <a:gd name="T24" fmla="*/ 208 w 243"/>
                <a:gd name="T25" fmla="*/ 130 h 288"/>
                <a:gd name="T26" fmla="*/ 243 w 243"/>
                <a:gd name="T27" fmla="*/ 194 h 288"/>
                <a:gd name="T28" fmla="*/ 122 w 243"/>
                <a:gd name="T29" fmla="*/ 288 h 288"/>
                <a:gd name="T30" fmla="*/ 0 w 243"/>
                <a:gd name="T31" fmla="*/ 195 h 288"/>
                <a:gd name="T32" fmla="*/ 85 w 243"/>
                <a:gd name="T33" fmla="*/ 195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3" h="288">
                  <a:moveTo>
                    <a:pt x="85" y="195"/>
                  </a:moveTo>
                  <a:cubicBezTo>
                    <a:pt x="90" y="216"/>
                    <a:pt x="101" y="223"/>
                    <a:pt x="125" y="223"/>
                  </a:cubicBezTo>
                  <a:cubicBezTo>
                    <a:pt x="146" y="223"/>
                    <a:pt x="158" y="215"/>
                    <a:pt x="158" y="203"/>
                  </a:cubicBezTo>
                  <a:cubicBezTo>
                    <a:pt x="158" y="186"/>
                    <a:pt x="142" y="185"/>
                    <a:pt x="110" y="176"/>
                  </a:cubicBezTo>
                  <a:cubicBezTo>
                    <a:pt x="72" y="166"/>
                    <a:pt x="48" y="158"/>
                    <a:pt x="36" y="150"/>
                  </a:cubicBezTo>
                  <a:cubicBezTo>
                    <a:pt x="15" y="135"/>
                    <a:pt x="5" y="114"/>
                    <a:pt x="5" y="87"/>
                  </a:cubicBezTo>
                  <a:cubicBezTo>
                    <a:pt x="5" y="34"/>
                    <a:pt x="47" y="0"/>
                    <a:pt x="119" y="0"/>
                  </a:cubicBezTo>
                  <a:cubicBezTo>
                    <a:pt x="189" y="0"/>
                    <a:pt x="231" y="31"/>
                    <a:pt x="236" y="86"/>
                  </a:cubicBezTo>
                  <a:cubicBezTo>
                    <a:pt x="153" y="86"/>
                    <a:pt x="153" y="86"/>
                    <a:pt x="153" y="86"/>
                  </a:cubicBezTo>
                  <a:cubicBezTo>
                    <a:pt x="150" y="70"/>
                    <a:pt x="139" y="62"/>
                    <a:pt x="118" y="62"/>
                  </a:cubicBezTo>
                  <a:cubicBezTo>
                    <a:pt x="99" y="62"/>
                    <a:pt x="90" y="68"/>
                    <a:pt x="90" y="80"/>
                  </a:cubicBezTo>
                  <a:cubicBezTo>
                    <a:pt x="90" y="95"/>
                    <a:pt x="104" y="98"/>
                    <a:pt x="130" y="104"/>
                  </a:cubicBezTo>
                  <a:cubicBezTo>
                    <a:pt x="164" y="113"/>
                    <a:pt x="191" y="119"/>
                    <a:pt x="208" y="130"/>
                  </a:cubicBezTo>
                  <a:cubicBezTo>
                    <a:pt x="232" y="146"/>
                    <a:pt x="243" y="166"/>
                    <a:pt x="243" y="194"/>
                  </a:cubicBezTo>
                  <a:cubicBezTo>
                    <a:pt x="243" y="253"/>
                    <a:pt x="201" y="288"/>
                    <a:pt x="122" y="288"/>
                  </a:cubicBezTo>
                  <a:cubicBezTo>
                    <a:pt x="48" y="288"/>
                    <a:pt x="6" y="253"/>
                    <a:pt x="0" y="195"/>
                  </a:cubicBezTo>
                  <a:lnTo>
                    <a:pt x="85" y="1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mn-lt"/>
              </a:endParaRPr>
            </a:p>
          </p:txBody>
        </p:sp>
        <p:sp>
          <p:nvSpPr>
            <p:cNvPr id="7" name="Freeform 4">
              <a:extLst>
                <a:ext uri="{FF2B5EF4-FFF2-40B4-BE49-F238E27FC236}">
                  <a16:creationId xmlns:a16="http://schemas.microsoft.com/office/drawing/2014/main" id="{5AA45A1A-56E8-4687-A1C0-2DE872F66AAA}"/>
                </a:ext>
              </a:extLst>
            </p:cNvPr>
            <p:cNvSpPr>
              <a:spLocks/>
            </p:cNvSpPr>
            <p:nvPr/>
          </p:nvSpPr>
          <p:spPr bwMode="white">
            <a:xfrm>
              <a:off x="2627727" y="1504398"/>
              <a:ext cx="1147763" cy="1231900"/>
            </a:xfrm>
            <a:custGeom>
              <a:avLst/>
              <a:gdLst>
                <a:gd name="T0" fmla="*/ 271 w 271"/>
                <a:gd name="T1" fmla="*/ 174 h 288"/>
                <a:gd name="T2" fmla="*/ 140 w 271"/>
                <a:gd name="T3" fmla="*/ 288 h 288"/>
                <a:gd name="T4" fmla="*/ 0 w 271"/>
                <a:gd name="T5" fmla="*/ 144 h 288"/>
                <a:gd name="T6" fmla="*/ 139 w 271"/>
                <a:gd name="T7" fmla="*/ 0 h 288"/>
                <a:gd name="T8" fmla="*/ 269 w 271"/>
                <a:gd name="T9" fmla="*/ 111 h 288"/>
                <a:gd name="T10" fmla="*/ 186 w 271"/>
                <a:gd name="T11" fmla="*/ 111 h 288"/>
                <a:gd name="T12" fmla="*/ 140 w 271"/>
                <a:gd name="T13" fmla="*/ 68 h 288"/>
                <a:gd name="T14" fmla="*/ 88 w 271"/>
                <a:gd name="T15" fmla="*/ 144 h 288"/>
                <a:gd name="T16" fmla="*/ 142 w 271"/>
                <a:gd name="T17" fmla="*/ 220 h 288"/>
                <a:gd name="T18" fmla="*/ 188 w 271"/>
                <a:gd name="T19" fmla="*/ 174 h 288"/>
                <a:gd name="T20" fmla="*/ 271 w 271"/>
                <a:gd name="T21" fmla="*/ 174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1" h="288">
                  <a:moveTo>
                    <a:pt x="271" y="174"/>
                  </a:moveTo>
                  <a:cubicBezTo>
                    <a:pt x="266" y="246"/>
                    <a:pt x="219" y="288"/>
                    <a:pt x="140" y="288"/>
                  </a:cubicBezTo>
                  <a:cubicBezTo>
                    <a:pt x="53" y="288"/>
                    <a:pt x="0" y="233"/>
                    <a:pt x="0" y="144"/>
                  </a:cubicBezTo>
                  <a:cubicBezTo>
                    <a:pt x="0" y="55"/>
                    <a:pt x="54" y="0"/>
                    <a:pt x="139" y="0"/>
                  </a:cubicBezTo>
                  <a:cubicBezTo>
                    <a:pt x="218" y="0"/>
                    <a:pt x="264" y="40"/>
                    <a:pt x="269" y="111"/>
                  </a:cubicBezTo>
                  <a:cubicBezTo>
                    <a:pt x="186" y="111"/>
                    <a:pt x="186" y="111"/>
                    <a:pt x="186" y="111"/>
                  </a:cubicBezTo>
                  <a:cubicBezTo>
                    <a:pt x="183" y="83"/>
                    <a:pt x="168" y="68"/>
                    <a:pt x="140" y="68"/>
                  </a:cubicBezTo>
                  <a:cubicBezTo>
                    <a:pt x="105" y="68"/>
                    <a:pt x="88" y="94"/>
                    <a:pt x="88" y="144"/>
                  </a:cubicBezTo>
                  <a:cubicBezTo>
                    <a:pt x="88" y="194"/>
                    <a:pt x="107" y="220"/>
                    <a:pt x="142" y="220"/>
                  </a:cubicBezTo>
                  <a:cubicBezTo>
                    <a:pt x="169" y="220"/>
                    <a:pt x="186" y="204"/>
                    <a:pt x="188" y="174"/>
                  </a:cubicBezTo>
                  <a:lnTo>
                    <a:pt x="271" y="1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mn-lt"/>
              </a:endParaRPr>
            </a:p>
          </p:txBody>
        </p:sp>
        <p:sp>
          <p:nvSpPr>
            <p:cNvPr id="8" name="Freeform 5">
              <a:extLst>
                <a:ext uri="{FF2B5EF4-FFF2-40B4-BE49-F238E27FC236}">
                  <a16:creationId xmlns:a16="http://schemas.microsoft.com/office/drawing/2014/main" id="{8F5885F4-B442-4DC7-A6C5-9C77C9A18B16}"/>
                </a:ext>
              </a:extLst>
            </p:cNvPr>
            <p:cNvSpPr>
              <a:spLocks/>
            </p:cNvSpPr>
            <p:nvPr/>
          </p:nvSpPr>
          <p:spPr bwMode="white">
            <a:xfrm>
              <a:off x="3696115" y="1539323"/>
              <a:ext cx="1144588" cy="1163638"/>
            </a:xfrm>
            <a:custGeom>
              <a:avLst/>
              <a:gdLst>
                <a:gd name="T0" fmla="*/ 0 w 721"/>
                <a:gd name="T1" fmla="*/ 0 h 733"/>
                <a:gd name="T2" fmla="*/ 237 w 721"/>
                <a:gd name="T3" fmla="*/ 0 h 733"/>
                <a:gd name="T4" fmla="*/ 360 w 721"/>
                <a:gd name="T5" fmla="*/ 474 h 733"/>
                <a:gd name="T6" fmla="*/ 491 w 721"/>
                <a:gd name="T7" fmla="*/ 0 h 733"/>
                <a:gd name="T8" fmla="*/ 721 w 721"/>
                <a:gd name="T9" fmla="*/ 0 h 733"/>
                <a:gd name="T10" fmla="*/ 478 w 721"/>
                <a:gd name="T11" fmla="*/ 733 h 733"/>
                <a:gd name="T12" fmla="*/ 245 w 721"/>
                <a:gd name="T13" fmla="*/ 733 h 733"/>
                <a:gd name="T14" fmla="*/ 0 w 721"/>
                <a:gd name="T15" fmla="*/ 0 h 7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1" h="733">
                  <a:moveTo>
                    <a:pt x="0" y="0"/>
                  </a:moveTo>
                  <a:lnTo>
                    <a:pt x="237" y="0"/>
                  </a:lnTo>
                  <a:lnTo>
                    <a:pt x="360" y="474"/>
                  </a:lnTo>
                  <a:lnTo>
                    <a:pt x="491" y="0"/>
                  </a:lnTo>
                  <a:lnTo>
                    <a:pt x="721" y="0"/>
                  </a:lnTo>
                  <a:lnTo>
                    <a:pt x="478" y="733"/>
                  </a:lnTo>
                  <a:lnTo>
                    <a:pt x="245" y="733"/>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mn-lt"/>
              </a:endParaRPr>
            </a:p>
          </p:txBody>
        </p:sp>
        <p:sp>
          <p:nvSpPr>
            <p:cNvPr id="9" name="Freeform 6">
              <a:extLst>
                <a:ext uri="{FF2B5EF4-FFF2-40B4-BE49-F238E27FC236}">
                  <a16:creationId xmlns:a16="http://schemas.microsoft.com/office/drawing/2014/main" id="{430A74DF-73A3-4CDD-A36E-988C8B0C9875}"/>
                </a:ext>
              </a:extLst>
            </p:cNvPr>
            <p:cNvSpPr>
              <a:spLocks/>
            </p:cNvSpPr>
            <p:nvPr/>
          </p:nvSpPr>
          <p:spPr bwMode="white">
            <a:xfrm>
              <a:off x="1011652" y="1504398"/>
              <a:ext cx="1500188" cy="1231900"/>
            </a:xfrm>
            <a:custGeom>
              <a:avLst/>
              <a:gdLst>
                <a:gd name="T0" fmla="*/ 101 w 354"/>
                <a:gd name="T1" fmla="*/ 0 h 288"/>
                <a:gd name="T2" fmla="*/ 73 w 354"/>
                <a:gd name="T3" fmla="*/ 12 h 288"/>
                <a:gd name="T4" fmla="*/ 15 w 354"/>
                <a:gd name="T5" fmla="*/ 69 h 288"/>
                <a:gd name="T6" fmla="*/ 15 w 354"/>
                <a:gd name="T7" fmla="*/ 127 h 288"/>
                <a:gd name="T8" fmla="*/ 177 w 354"/>
                <a:gd name="T9" fmla="*/ 288 h 288"/>
                <a:gd name="T10" fmla="*/ 338 w 354"/>
                <a:gd name="T11" fmla="*/ 127 h 288"/>
                <a:gd name="T12" fmla="*/ 338 w 354"/>
                <a:gd name="T13" fmla="*/ 69 h 288"/>
                <a:gd name="T14" fmla="*/ 281 w 354"/>
                <a:gd name="T15" fmla="*/ 12 h 288"/>
                <a:gd name="T16" fmla="*/ 252 w 354"/>
                <a:gd name="T17" fmla="*/ 0 h 288"/>
                <a:gd name="T18" fmla="*/ 224 w 354"/>
                <a:gd name="T19" fmla="*/ 12 h 288"/>
                <a:gd name="T20" fmla="*/ 177 w 354"/>
                <a:gd name="T21" fmla="*/ 59 h 288"/>
                <a:gd name="T22" fmla="*/ 130 w 354"/>
                <a:gd name="T23" fmla="*/ 12 h 288"/>
                <a:gd name="T24" fmla="*/ 101 w 354"/>
                <a:gd name="T25" fmla="*/ 0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4" h="288">
                  <a:moveTo>
                    <a:pt x="101" y="0"/>
                  </a:moveTo>
                  <a:cubicBezTo>
                    <a:pt x="91" y="0"/>
                    <a:pt x="80" y="4"/>
                    <a:pt x="73" y="12"/>
                  </a:cubicBezTo>
                  <a:cubicBezTo>
                    <a:pt x="15" y="69"/>
                    <a:pt x="15" y="69"/>
                    <a:pt x="15" y="69"/>
                  </a:cubicBezTo>
                  <a:cubicBezTo>
                    <a:pt x="0" y="85"/>
                    <a:pt x="0" y="111"/>
                    <a:pt x="15" y="127"/>
                  </a:cubicBezTo>
                  <a:cubicBezTo>
                    <a:pt x="177" y="288"/>
                    <a:pt x="177" y="288"/>
                    <a:pt x="177" y="288"/>
                  </a:cubicBezTo>
                  <a:cubicBezTo>
                    <a:pt x="338" y="127"/>
                    <a:pt x="338" y="127"/>
                    <a:pt x="338" y="127"/>
                  </a:cubicBezTo>
                  <a:cubicBezTo>
                    <a:pt x="354" y="111"/>
                    <a:pt x="354" y="85"/>
                    <a:pt x="338" y="69"/>
                  </a:cubicBezTo>
                  <a:cubicBezTo>
                    <a:pt x="281" y="12"/>
                    <a:pt x="281" y="12"/>
                    <a:pt x="281" y="12"/>
                  </a:cubicBezTo>
                  <a:cubicBezTo>
                    <a:pt x="273" y="4"/>
                    <a:pt x="263" y="0"/>
                    <a:pt x="252" y="0"/>
                  </a:cubicBezTo>
                  <a:cubicBezTo>
                    <a:pt x="242" y="0"/>
                    <a:pt x="232" y="4"/>
                    <a:pt x="224" y="12"/>
                  </a:cubicBezTo>
                  <a:cubicBezTo>
                    <a:pt x="177" y="59"/>
                    <a:pt x="177" y="59"/>
                    <a:pt x="177" y="59"/>
                  </a:cubicBezTo>
                  <a:cubicBezTo>
                    <a:pt x="130" y="12"/>
                    <a:pt x="130" y="12"/>
                    <a:pt x="130" y="12"/>
                  </a:cubicBezTo>
                  <a:cubicBezTo>
                    <a:pt x="122" y="4"/>
                    <a:pt x="111" y="0"/>
                    <a:pt x="10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mn-lt"/>
              </a:endParaRPr>
            </a:p>
          </p:txBody>
        </p:sp>
        <p:sp>
          <p:nvSpPr>
            <p:cNvPr id="10" name="Freeform 7">
              <a:extLst>
                <a:ext uri="{FF2B5EF4-FFF2-40B4-BE49-F238E27FC236}">
                  <a16:creationId xmlns:a16="http://schemas.microsoft.com/office/drawing/2014/main" id="{326DD814-0149-498C-A954-885C837F6B8B}"/>
                </a:ext>
              </a:extLst>
            </p:cNvPr>
            <p:cNvSpPr>
              <a:spLocks noEditPoints="1"/>
            </p:cNvSpPr>
            <p:nvPr/>
          </p:nvSpPr>
          <p:spPr bwMode="white">
            <a:xfrm>
              <a:off x="10806527" y="2471186"/>
              <a:ext cx="233363" cy="239713"/>
            </a:xfrm>
            <a:custGeom>
              <a:avLst/>
              <a:gdLst>
                <a:gd name="T0" fmla="*/ 27 w 55"/>
                <a:gd name="T1" fmla="*/ 56 h 56"/>
                <a:gd name="T2" fmla="*/ 0 w 55"/>
                <a:gd name="T3" fmla="*/ 28 h 56"/>
                <a:gd name="T4" fmla="*/ 27 w 55"/>
                <a:gd name="T5" fmla="*/ 0 h 56"/>
                <a:gd name="T6" fmla="*/ 55 w 55"/>
                <a:gd name="T7" fmla="*/ 28 h 56"/>
                <a:gd name="T8" fmla="*/ 27 w 55"/>
                <a:gd name="T9" fmla="*/ 56 h 56"/>
                <a:gd name="T10" fmla="*/ 27 w 55"/>
                <a:gd name="T11" fmla="*/ 5 h 56"/>
                <a:gd name="T12" fmla="*/ 6 w 55"/>
                <a:gd name="T13" fmla="*/ 28 h 56"/>
                <a:gd name="T14" fmla="*/ 27 w 55"/>
                <a:gd name="T15" fmla="*/ 51 h 56"/>
                <a:gd name="T16" fmla="*/ 49 w 55"/>
                <a:gd name="T17" fmla="*/ 28 h 56"/>
                <a:gd name="T18" fmla="*/ 27 w 55"/>
                <a:gd name="T19" fmla="*/ 5 h 56"/>
                <a:gd name="T20" fmla="*/ 22 w 55"/>
                <a:gd name="T21" fmla="*/ 44 h 56"/>
                <a:gd name="T22" fmla="*/ 16 w 55"/>
                <a:gd name="T23" fmla="*/ 44 h 56"/>
                <a:gd name="T24" fmla="*/ 16 w 55"/>
                <a:gd name="T25" fmla="*/ 13 h 56"/>
                <a:gd name="T26" fmla="*/ 28 w 55"/>
                <a:gd name="T27" fmla="*/ 13 h 56"/>
                <a:gd name="T28" fmla="*/ 40 w 55"/>
                <a:gd name="T29" fmla="*/ 22 h 56"/>
                <a:gd name="T30" fmla="*/ 31 w 55"/>
                <a:gd name="T31" fmla="*/ 30 h 56"/>
                <a:gd name="T32" fmla="*/ 40 w 55"/>
                <a:gd name="T33" fmla="*/ 44 h 56"/>
                <a:gd name="T34" fmla="*/ 34 w 55"/>
                <a:gd name="T35" fmla="*/ 44 h 56"/>
                <a:gd name="T36" fmla="*/ 26 w 55"/>
                <a:gd name="T37" fmla="*/ 31 h 56"/>
                <a:gd name="T38" fmla="*/ 22 w 55"/>
                <a:gd name="T39" fmla="*/ 31 h 56"/>
                <a:gd name="T40" fmla="*/ 22 w 55"/>
                <a:gd name="T41" fmla="*/ 44 h 56"/>
                <a:gd name="T42" fmla="*/ 27 w 55"/>
                <a:gd name="T43" fmla="*/ 26 h 56"/>
                <a:gd name="T44" fmla="*/ 34 w 55"/>
                <a:gd name="T45" fmla="*/ 21 h 56"/>
                <a:gd name="T46" fmla="*/ 28 w 55"/>
                <a:gd name="T47" fmla="*/ 17 h 56"/>
                <a:gd name="T48" fmla="*/ 22 w 55"/>
                <a:gd name="T49" fmla="*/ 17 h 56"/>
                <a:gd name="T50" fmla="*/ 22 w 55"/>
                <a:gd name="T51" fmla="*/ 26 h 56"/>
                <a:gd name="T52" fmla="*/ 27 w 55"/>
                <a:gd name="T53" fmla="*/ 2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5" h="56">
                  <a:moveTo>
                    <a:pt x="27" y="56"/>
                  </a:moveTo>
                  <a:cubicBezTo>
                    <a:pt x="11" y="56"/>
                    <a:pt x="0" y="44"/>
                    <a:pt x="0" y="28"/>
                  </a:cubicBezTo>
                  <a:cubicBezTo>
                    <a:pt x="0" y="11"/>
                    <a:pt x="12" y="0"/>
                    <a:pt x="27" y="0"/>
                  </a:cubicBezTo>
                  <a:cubicBezTo>
                    <a:pt x="42" y="0"/>
                    <a:pt x="55" y="11"/>
                    <a:pt x="55" y="28"/>
                  </a:cubicBezTo>
                  <a:cubicBezTo>
                    <a:pt x="55" y="45"/>
                    <a:pt x="42" y="56"/>
                    <a:pt x="27" y="56"/>
                  </a:cubicBezTo>
                  <a:close/>
                  <a:moveTo>
                    <a:pt x="27" y="5"/>
                  </a:moveTo>
                  <a:cubicBezTo>
                    <a:pt x="15" y="5"/>
                    <a:pt x="6" y="14"/>
                    <a:pt x="6" y="28"/>
                  </a:cubicBezTo>
                  <a:cubicBezTo>
                    <a:pt x="6" y="41"/>
                    <a:pt x="14" y="51"/>
                    <a:pt x="27" y="51"/>
                  </a:cubicBezTo>
                  <a:cubicBezTo>
                    <a:pt x="39" y="51"/>
                    <a:pt x="49" y="42"/>
                    <a:pt x="49" y="28"/>
                  </a:cubicBezTo>
                  <a:cubicBezTo>
                    <a:pt x="49" y="14"/>
                    <a:pt x="39" y="5"/>
                    <a:pt x="27" y="5"/>
                  </a:cubicBezTo>
                  <a:close/>
                  <a:moveTo>
                    <a:pt x="22" y="44"/>
                  </a:moveTo>
                  <a:cubicBezTo>
                    <a:pt x="16" y="44"/>
                    <a:pt x="16" y="44"/>
                    <a:pt x="16" y="44"/>
                  </a:cubicBezTo>
                  <a:cubicBezTo>
                    <a:pt x="16" y="13"/>
                    <a:pt x="16" y="13"/>
                    <a:pt x="16" y="13"/>
                  </a:cubicBezTo>
                  <a:cubicBezTo>
                    <a:pt x="28" y="13"/>
                    <a:pt x="28" y="13"/>
                    <a:pt x="28" y="13"/>
                  </a:cubicBezTo>
                  <a:cubicBezTo>
                    <a:pt x="36" y="13"/>
                    <a:pt x="40" y="16"/>
                    <a:pt x="40" y="22"/>
                  </a:cubicBezTo>
                  <a:cubicBezTo>
                    <a:pt x="40" y="27"/>
                    <a:pt x="36" y="30"/>
                    <a:pt x="31" y="30"/>
                  </a:cubicBezTo>
                  <a:cubicBezTo>
                    <a:pt x="40" y="44"/>
                    <a:pt x="40" y="44"/>
                    <a:pt x="40" y="44"/>
                  </a:cubicBezTo>
                  <a:cubicBezTo>
                    <a:pt x="34" y="44"/>
                    <a:pt x="34" y="44"/>
                    <a:pt x="34" y="44"/>
                  </a:cubicBezTo>
                  <a:cubicBezTo>
                    <a:pt x="26" y="31"/>
                    <a:pt x="26" y="31"/>
                    <a:pt x="26" y="31"/>
                  </a:cubicBezTo>
                  <a:cubicBezTo>
                    <a:pt x="22" y="31"/>
                    <a:pt x="22" y="31"/>
                    <a:pt x="22" y="31"/>
                  </a:cubicBezTo>
                  <a:lnTo>
                    <a:pt x="22" y="44"/>
                  </a:lnTo>
                  <a:close/>
                  <a:moveTo>
                    <a:pt x="27" y="26"/>
                  </a:moveTo>
                  <a:cubicBezTo>
                    <a:pt x="31" y="26"/>
                    <a:pt x="34" y="26"/>
                    <a:pt x="34" y="21"/>
                  </a:cubicBezTo>
                  <a:cubicBezTo>
                    <a:pt x="34" y="18"/>
                    <a:pt x="31" y="17"/>
                    <a:pt x="28" y="17"/>
                  </a:cubicBezTo>
                  <a:cubicBezTo>
                    <a:pt x="22" y="17"/>
                    <a:pt x="22" y="17"/>
                    <a:pt x="22" y="17"/>
                  </a:cubicBezTo>
                  <a:cubicBezTo>
                    <a:pt x="22" y="26"/>
                    <a:pt x="22" y="26"/>
                    <a:pt x="22" y="26"/>
                  </a:cubicBezTo>
                  <a:lnTo>
                    <a:pt x="27" y="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mn-lt"/>
              </a:endParaRPr>
            </a:p>
          </p:txBody>
        </p:sp>
      </p:grpSp>
    </p:spTree>
    <p:extLst>
      <p:ext uri="{BB962C8B-B14F-4D97-AF65-F5344CB8AC3E}">
        <p14:creationId xmlns:p14="http://schemas.microsoft.com/office/powerpoint/2010/main" val="25142662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EF434-A5BC-41A2-B108-83B7376CE0F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06FC1E5-7CF6-412C-873B-D13A8DA8950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B3B88A3-1132-43D9-ADE3-615EC7E55C6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5406DE7-117C-45C7-8EB8-B733E9B64604}"/>
              </a:ext>
            </a:extLst>
          </p:cNvPr>
          <p:cNvSpPr>
            <a:spLocks noGrp="1"/>
          </p:cNvSpPr>
          <p:nvPr>
            <p:ph type="dt" sz="half" idx="10"/>
          </p:nvPr>
        </p:nvSpPr>
        <p:spPr/>
        <p:txBody>
          <a:bodyPr/>
          <a:lstStyle/>
          <a:p>
            <a:fld id="{3537996B-B00A-4317-A6BF-2E36616D7D08}" type="datetimeFigureOut">
              <a:rPr lang="en-US" smtClean="0"/>
              <a:t>11/5/2021</a:t>
            </a:fld>
            <a:endParaRPr lang="en-US"/>
          </a:p>
        </p:txBody>
      </p:sp>
      <p:sp>
        <p:nvSpPr>
          <p:cNvPr id="6" name="Footer Placeholder 5">
            <a:extLst>
              <a:ext uri="{FF2B5EF4-FFF2-40B4-BE49-F238E27FC236}">
                <a16:creationId xmlns:a16="http://schemas.microsoft.com/office/drawing/2014/main" id="{6A9EBF65-ED0F-4D79-8111-F33ADB9671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E17BB8-C2EE-4DD6-A77E-44DE461CF70C}"/>
              </a:ext>
            </a:extLst>
          </p:cNvPr>
          <p:cNvSpPr>
            <a:spLocks noGrp="1"/>
          </p:cNvSpPr>
          <p:nvPr>
            <p:ph type="sldNum" sz="quarter" idx="12"/>
          </p:nvPr>
        </p:nvSpPr>
        <p:spPr/>
        <p:txBody>
          <a:bodyPr/>
          <a:lstStyle/>
          <a:p>
            <a:fld id="{05E331FF-0DB4-4E15-AFE9-BE9E8D929867}" type="slidenum">
              <a:rPr lang="en-US" smtClean="0"/>
              <a:t>‹#›</a:t>
            </a:fld>
            <a:endParaRPr lang="en-US"/>
          </a:p>
        </p:txBody>
      </p:sp>
    </p:spTree>
    <p:extLst>
      <p:ext uri="{BB962C8B-B14F-4D97-AF65-F5344CB8AC3E}">
        <p14:creationId xmlns:p14="http://schemas.microsoft.com/office/powerpoint/2010/main" val="157540158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dirty="0"/>
              <a:t>11/5/2021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166395779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4509A250-FF31-4206-8172-F9D3106AACB1}" type="datetimeFigureOut">
              <a:rPr lang="en-US" dirty="0"/>
              <a:t>11/5/2021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19875154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796027F-7875-4030-9381-8BD8C4F21935}" type="datetimeFigureOut">
              <a:rPr lang="en-US" dirty="0"/>
              <a:t>11/5/2021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19174599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796027F-7875-4030-9381-8BD8C4F21935}" type="datetimeFigureOut">
              <a:rPr lang="en-US" dirty="0"/>
              <a:t>11/5/2021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190220365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796027F-7875-4030-9381-8BD8C4F21935}" type="datetimeFigureOut">
              <a:rPr lang="en-US" dirty="0"/>
              <a:t>11/5/2021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141394610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4509A250-FF31-4206-8172-F9D3106AACB1}" type="datetimeFigureOut">
              <a:rPr lang="en-US" dirty="0"/>
              <a:t>11/5/2021</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19960271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509A250-FF31-4206-8172-F9D3106AACB1}" type="datetimeFigureOut">
              <a:rPr lang="en-US" dirty="0"/>
              <a:t>11/5/2021</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299640139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4509A250-FF31-4206-8172-F9D3106AACB1}" type="datetimeFigureOut">
              <a:rPr lang="en-US" dirty="0"/>
              <a:t>11/5/2021</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108710592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11/5/2021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19324218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11/5/2021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24277609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3CD8A0-9BBE-4D87-9216-C416E50936F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2978579-7D93-4712-882C-BE618A43938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876E68A-6655-4625-A4B2-AB8C301470D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BA785FB-9F27-4E4B-BE5C-31E047FFA34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2A4548E-BD84-4281-91EC-1B7A47CE55E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87A8A40-8E27-447F-985C-53FA12ADD4AD}"/>
              </a:ext>
            </a:extLst>
          </p:cNvPr>
          <p:cNvSpPr>
            <a:spLocks noGrp="1"/>
          </p:cNvSpPr>
          <p:nvPr>
            <p:ph type="dt" sz="half" idx="10"/>
          </p:nvPr>
        </p:nvSpPr>
        <p:spPr/>
        <p:txBody>
          <a:bodyPr/>
          <a:lstStyle/>
          <a:p>
            <a:fld id="{3537996B-B00A-4317-A6BF-2E36616D7D08}" type="datetimeFigureOut">
              <a:rPr lang="en-US" smtClean="0"/>
              <a:t>11/5/2021</a:t>
            </a:fld>
            <a:endParaRPr lang="en-US"/>
          </a:p>
        </p:txBody>
      </p:sp>
      <p:sp>
        <p:nvSpPr>
          <p:cNvPr id="8" name="Footer Placeholder 7">
            <a:extLst>
              <a:ext uri="{FF2B5EF4-FFF2-40B4-BE49-F238E27FC236}">
                <a16:creationId xmlns:a16="http://schemas.microsoft.com/office/drawing/2014/main" id="{4DEF5FBA-226D-4788-8482-BA55D6BD791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1FB7DF0-EAB5-413B-9D8A-88F252E8C6C0}"/>
              </a:ext>
            </a:extLst>
          </p:cNvPr>
          <p:cNvSpPr>
            <a:spLocks noGrp="1"/>
          </p:cNvSpPr>
          <p:nvPr>
            <p:ph type="sldNum" sz="quarter" idx="12"/>
          </p:nvPr>
        </p:nvSpPr>
        <p:spPr/>
        <p:txBody>
          <a:bodyPr/>
          <a:lstStyle/>
          <a:p>
            <a:fld id="{05E331FF-0DB4-4E15-AFE9-BE9E8D929867}" type="slidenum">
              <a:rPr lang="en-US" smtClean="0"/>
              <a:t>‹#›</a:t>
            </a:fld>
            <a:endParaRPr lang="en-US"/>
          </a:p>
        </p:txBody>
      </p:sp>
    </p:spTree>
    <p:extLst>
      <p:ext uri="{BB962C8B-B14F-4D97-AF65-F5344CB8AC3E}">
        <p14:creationId xmlns:p14="http://schemas.microsoft.com/office/powerpoint/2010/main" val="227953569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11/5/2021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255223055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11/5/2021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137414743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11/5/2021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79081455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11/5/2021</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117847547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11/5/2021</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32450209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11/5/2021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37983735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11/5/2021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372924512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EB6D789-DCC0-A542-B2BD-2299EEB75BAE}"/>
              </a:ext>
            </a:extLst>
          </p:cNvPr>
          <p:cNvSpPr/>
          <p:nvPr userDrawn="1"/>
        </p:nvSpPr>
        <p:spPr>
          <a:xfrm>
            <a:off x="1" y="6528816"/>
            <a:ext cx="8597960" cy="32918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rgbClr val="FFFFFF"/>
              </a:solidFill>
            </a:endParaRPr>
          </a:p>
        </p:txBody>
      </p:sp>
      <p:sp>
        <p:nvSpPr>
          <p:cNvPr id="12" name="Picture Placeholder 11">
            <a:extLst>
              <a:ext uri="{FF2B5EF4-FFF2-40B4-BE49-F238E27FC236}">
                <a16:creationId xmlns:a16="http://schemas.microsoft.com/office/drawing/2014/main" id="{758D5A62-2890-3D4D-A369-B01A429A2B71}"/>
              </a:ext>
            </a:extLst>
          </p:cNvPr>
          <p:cNvSpPr>
            <a:spLocks noGrp="1"/>
          </p:cNvSpPr>
          <p:nvPr>
            <p:ph type="pic" sz="quarter" idx="13" hasCustomPrompt="1"/>
          </p:nvPr>
        </p:nvSpPr>
        <p:spPr>
          <a:xfrm>
            <a:off x="4368800" y="0"/>
            <a:ext cx="7823200" cy="6858000"/>
          </a:xfrm>
          <a:solidFill>
            <a:schemeClr val="bg1">
              <a:lumMod val="95000"/>
            </a:schemeClr>
          </a:solidFill>
        </p:spPr>
        <p:txBody>
          <a:bodyPr anchor="ctr">
            <a:normAutofit/>
          </a:bodyPr>
          <a:lstStyle>
            <a:lvl1pPr algn="ctr">
              <a:defRPr sz="1867">
                <a:solidFill>
                  <a:schemeClr val="bg1">
                    <a:lumMod val="50000"/>
                  </a:schemeClr>
                </a:solidFill>
              </a:defRPr>
            </a:lvl1pPr>
          </a:lstStyle>
          <a:p>
            <a:r>
              <a:rPr lang="en-US" dirty="0"/>
              <a:t>Drag and drop photo here</a:t>
            </a:r>
          </a:p>
        </p:txBody>
      </p:sp>
      <p:sp>
        <p:nvSpPr>
          <p:cNvPr id="2" name="Title 1">
            <a:extLst>
              <a:ext uri="{FF2B5EF4-FFF2-40B4-BE49-F238E27FC236}">
                <a16:creationId xmlns:a16="http://schemas.microsoft.com/office/drawing/2014/main" id="{624E2756-B84F-5344-9794-24B193253D5D}"/>
              </a:ext>
            </a:extLst>
          </p:cNvPr>
          <p:cNvSpPr>
            <a:spLocks noGrp="1"/>
          </p:cNvSpPr>
          <p:nvPr>
            <p:ph type="title" hasCustomPrompt="1"/>
          </p:nvPr>
        </p:nvSpPr>
        <p:spPr>
          <a:xfrm>
            <a:off x="605729" y="1374073"/>
            <a:ext cx="3705503" cy="1304972"/>
          </a:xfrm>
        </p:spPr>
        <p:txBody>
          <a:bodyPr wrap="square" lIns="0" rIns="0" anchor="t" anchorCtr="0">
            <a:spAutoFit/>
          </a:bodyPr>
          <a:lstStyle>
            <a:lvl1pPr>
              <a:lnSpc>
                <a:spcPct val="80000"/>
              </a:lnSpc>
              <a:defRPr sz="4800" b="0" i="0" cap="none" baseline="0">
                <a:solidFill>
                  <a:srgbClr val="000000"/>
                </a:solidFill>
                <a:latin typeface="Arial" panose="020B0604020202020204" pitchFamily="34" charset="0"/>
                <a:cs typeface="Arial" panose="020B0604020202020204" pitchFamily="34" charset="0"/>
              </a:defRPr>
            </a:lvl1pPr>
          </a:lstStyle>
          <a:p>
            <a:r>
              <a:rPr lang="en-US" dirty="0"/>
              <a:t>Title goes here 36pt</a:t>
            </a:r>
          </a:p>
        </p:txBody>
      </p:sp>
      <p:pic>
        <p:nvPicPr>
          <p:cNvPr id="10" name="Picture 9">
            <a:extLst>
              <a:ext uri="{FF2B5EF4-FFF2-40B4-BE49-F238E27FC236}">
                <a16:creationId xmlns:a16="http://schemas.microsoft.com/office/drawing/2014/main" id="{CAF174B5-A87C-3642-A0A6-8630F404DAD2}"/>
              </a:ext>
            </a:extLst>
          </p:cNvPr>
          <p:cNvPicPr>
            <a:picLocks noChangeAspect="1"/>
          </p:cNvPicPr>
          <p:nvPr userDrawn="1"/>
        </p:nvPicPr>
        <p:blipFill>
          <a:blip r:embed="rId2" cstate="screen">
            <a:biLevel thresh="75000"/>
            <a:extLst>
              <a:ext uri="{28A0092B-C50C-407E-A947-70E740481C1C}">
                <a14:useLocalDpi xmlns:a14="http://schemas.microsoft.com/office/drawing/2010/main"/>
              </a:ext>
            </a:extLst>
          </a:blip>
          <a:stretch>
            <a:fillRect/>
          </a:stretch>
        </p:blipFill>
        <p:spPr>
          <a:xfrm>
            <a:off x="569442" y="5745923"/>
            <a:ext cx="1321676" cy="431920"/>
          </a:xfrm>
          <a:prstGeom prst="rect">
            <a:avLst/>
          </a:prstGeom>
        </p:spPr>
      </p:pic>
      <p:sp>
        <p:nvSpPr>
          <p:cNvPr id="18" name="Text Placeholder 17">
            <a:extLst>
              <a:ext uri="{FF2B5EF4-FFF2-40B4-BE49-F238E27FC236}">
                <a16:creationId xmlns:a16="http://schemas.microsoft.com/office/drawing/2014/main" id="{48E836A8-BB5E-0544-882B-97B1D5EEDC8A}"/>
              </a:ext>
            </a:extLst>
          </p:cNvPr>
          <p:cNvSpPr>
            <a:spLocks noGrp="1"/>
          </p:cNvSpPr>
          <p:nvPr>
            <p:ph type="body" sz="quarter" idx="14" hasCustomPrompt="1"/>
          </p:nvPr>
        </p:nvSpPr>
        <p:spPr>
          <a:xfrm>
            <a:off x="481175" y="991950"/>
            <a:ext cx="3511549" cy="249831"/>
          </a:xfrm>
        </p:spPr>
        <p:txBody>
          <a:bodyPr>
            <a:noAutofit/>
          </a:bodyPr>
          <a:lstStyle>
            <a:lvl1pPr>
              <a:defRPr sz="1133" b="1">
                <a:solidFill>
                  <a:srgbClr val="000000"/>
                </a:solidFill>
              </a:defRPr>
            </a:lvl1pPr>
          </a:lstStyle>
          <a:p>
            <a:pPr lvl="0"/>
            <a:r>
              <a:rPr lang="en-US" dirty="0"/>
              <a:t>REAL LIFE. REAL SOLUTIONS.</a:t>
            </a:r>
          </a:p>
        </p:txBody>
      </p:sp>
      <p:sp>
        <p:nvSpPr>
          <p:cNvPr id="9" name="Rectangle 8">
            <a:extLst>
              <a:ext uri="{FF2B5EF4-FFF2-40B4-BE49-F238E27FC236}">
                <a16:creationId xmlns:a16="http://schemas.microsoft.com/office/drawing/2014/main" id="{D4D11334-CA83-7742-8CE8-1BED3F3CE90E}"/>
              </a:ext>
            </a:extLst>
          </p:cNvPr>
          <p:cNvSpPr/>
          <p:nvPr userDrawn="1"/>
        </p:nvSpPr>
        <p:spPr>
          <a:xfrm>
            <a:off x="481175" y="6262077"/>
            <a:ext cx="6096000" cy="502573"/>
          </a:xfrm>
          <a:prstGeom prst="rect">
            <a:avLst/>
          </a:prstGeom>
        </p:spPr>
        <p:txBody>
          <a:bodyPr>
            <a:spAutoFit/>
          </a:bodyPr>
          <a:lstStyle/>
          <a:p>
            <a:r>
              <a:rPr lang="en-US" sz="1333" b="1" dirty="0">
                <a:solidFill>
                  <a:srgbClr val="000000"/>
                </a:solidFill>
              </a:rPr>
              <a:t>Offered by Cigna Health and Life Insurance </a:t>
            </a:r>
            <a:br>
              <a:rPr lang="en-US" sz="1333" b="1" dirty="0">
                <a:solidFill>
                  <a:srgbClr val="000000"/>
                </a:solidFill>
              </a:rPr>
            </a:br>
            <a:r>
              <a:rPr lang="en-US" sz="1333" b="1" dirty="0">
                <a:solidFill>
                  <a:srgbClr val="000000"/>
                </a:solidFill>
              </a:rPr>
              <a:t>Company, or its affiliates.</a:t>
            </a:r>
          </a:p>
        </p:txBody>
      </p:sp>
    </p:spTree>
    <p:extLst>
      <p:ext uri="{BB962C8B-B14F-4D97-AF65-F5344CB8AC3E}">
        <p14:creationId xmlns:p14="http://schemas.microsoft.com/office/powerpoint/2010/main" val="424435250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LARGE PHOTO SLID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758D5A62-2890-3D4D-A369-B01A429A2B71}"/>
              </a:ext>
            </a:extLst>
          </p:cNvPr>
          <p:cNvSpPr>
            <a:spLocks noGrp="1"/>
          </p:cNvSpPr>
          <p:nvPr>
            <p:ph type="pic" sz="quarter" idx="13" hasCustomPrompt="1"/>
          </p:nvPr>
        </p:nvSpPr>
        <p:spPr>
          <a:xfrm>
            <a:off x="6096000" y="0"/>
            <a:ext cx="6096000" cy="6858000"/>
          </a:xfrm>
          <a:solidFill>
            <a:schemeClr val="bg1">
              <a:lumMod val="95000"/>
            </a:schemeClr>
          </a:solidFill>
        </p:spPr>
        <p:txBody>
          <a:bodyPr anchor="ctr">
            <a:normAutofit/>
          </a:bodyPr>
          <a:lstStyle>
            <a:lvl1pPr algn="ctr">
              <a:defRPr sz="1867">
                <a:solidFill>
                  <a:schemeClr val="bg1">
                    <a:lumMod val="50000"/>
                  </a:schemeClr>
                </a:solidFill>
              </a:defRPr>
            </a:lvl1pPr>
          </a:lstStyle>
          <a:p>
            <a:r>
              <a:rPr lang="en-US" dirty="0"/>
              <a:t>Drag and drop photo here</a:t>
            </a:r>
          </a:p>
        </p:txBody>
      </p:sp>
      <p:sp>
        <p:nvSpPr>
          <p:cNvPr id="2" name="Title 1">
            <a:extLst>
              <a:ext uri="{FF2B5EF4-FFF2-40B4-BE49-F238E27FC236}">
                <a16:creationId xmlns:a16="http://schemas.microsoft.com/office/drawing/2014/main" id="{624E2756-B84F-5344-9794-24B193253D5D}"/>
              </a:ext>
            </a:extLst>
          </p:cNvPr>
          <p:cNvSpPr>
            <a:spLocks noGrp="1"/>
          </p:cNvSpPr>
          <p:nvPr>
            <p:ph type="title" hasCustomPrompt="1"/>
          </p:nvPr>
        </p:nvSpPr>
        <p:spPr>
          <a:xfrm>
            <a:off x="361489" y="592135"/>
            <a:ext cx="5568652" cy="617670"/>
          </a:xfrm>
        </p:spPr>
        <p:txBody>
          <a:bodyPr wrap="square" lIns="0" rIns="0" anchor="t" anchorCtr="0">
            <a:spAutoFit/>
          </a:bodyPr>
          <a:lstStyle>
            <a:lvl1pPr>
              <a:lnSpc>
                <a:spcPct val="80000"/>
              </a:lnSpc>
              <a:defRPr sz="4267" b="0" i="0" cap="none" baseline="0">
                <a:solidFill>
                  <a:srgbClr val="000000"/>
                </a:solidFill>
                <a:latin typeface="Arial" panose="020B0604020202020204" pitchFamily="34" charset="0"/>
                <a:cs typeface="Arial" panose="020B0604020202020204" pitchFamily="34" charset="0"/>
              </a:defRPr>
            </a:lvl1pPr>
          </a:lstStyle>
          <a:p>
            <a:r>
              <a:rPr lang="en-US" dirty="0"/>
              <a:t>Title here 32pt Arial</a:t>
            </a:r>
          </a:p>
        </p:txBody>
      </p:sp>
      <p:sp>
        <p:nvSpPr>
          <p:cNvPr id="18" name="Text Placeholder 17">
            <a:extLst>
              <a:ext uri="{FF2B5EF4-FFF2-40B4-BE49-F238E27FC236}">
                <a16:creationId xmlns:a16="http://schemas.microsoft.com/office/drawing/2014/main" id="{48E836A8-BB5E-0544-882B-97B1D5EEDC8A}"/>
              </a:ext>
            </a:extLst>
          </p:cNvPr>
          <p:cNvSpPr>
            <a:spLocks noGrp="1"/>
          </p:cNvSpPr>
          <p:nvPr>
            <p:ph type="body" sz="quarter" idx="14" hasCustomPrompt="1"/>
          </p:nvPr>
        </p:nvSpPr>
        <p:spPr>
          <a:xfrm>
            <a:off x="243874" y="300367"/>
            <a:ext cx="3511549" cy="249831"/>
          </a:xfrm>
        </p:spPr>
        <p:txBody>
          <a:bodyPr>
            <a:noAutofit/>
          </a:bodyPr>
          <a:lstStyle>
            <a:lvl1pPr>
              <a:defRPr sz="1133" b="1">
                <a:solidFill>
                  <a:srgbClr val="000000"/>
                </a:solidFill>
              </a:defRPr>
            </a:lvl1pPr>
          </a:lstStyle>
          <a:p>
            <a:pPr lvl="0"/>
            <a:r>
              <a:rPr lang="en-US" dirty="0"/>
              <a:t>REAL LIFE. REAL SOLUTIONS.</a:t>
            </a:r>
          </a:p>
        </p:txBody>
      </p:sp>
      <p:sp>
        <p:nvSpPr>
          <p:cNvPr id="8" name="Text Placeholder 17">
            <a:extLst>
              <a:ext uri="{FF2B5EF4-FFF2-40B4-BE49-F238E27FC236}">
                <a16:creationId xmlns:a16="http://schemas.microsoft.com/office/drawing/2014/main" id="{EF26C9D7-2E3B-C948-A96A-78A1635E2C25}"/>
              </a:ext>
            </a:extLst>
          </p:cNvPr>
          <p:cNvSpPr>
            <a:spLocks noGrp="1"/>
          </p:cNvSpPr>
          <p:nvPr>
            <p:ph type="body" sz="quarter" idx="15" hasCustomPrompt="1"/>
          </p:nvPr>
        </p:nvSpPr>
        <p:spPr>
          <a:xfrm>
            <a:off x="232487" y="1231691"/>
            <a:ext cx="5644608" cy="437453"/>
          </a:xfrm>
        </p:spPr>
        <p:txBody>
          <a:bodyPr>
            <a:noAutofit/>
          </a:bodyPr>
          <a:lstStyle>
            <a:lvl1pPr>
              <a:defRPr sz="1733" b="1">
                <a:solidFill>
                  <a:srgbClr val="000000"/>
                </a:solidFill>
              </a:defRPr>
            </a:lvl1pPr>
          </a:lstStyle>
          <a:p>
            <a:pPr lvl="0"/>
            <a:r>
              <a:rPr lang="en-US" dirty="0"/>
              <a:t>Subtitle goes here. Arial 13pt.</a:t>
            </a:r>
          </a:p>
        </p:txBody>
      </p:sp>
      <p:sp>
        <p:nvSpPr>
          <p:cNvPr id="9" name="Slide Number Placeholder 3">
            <a:extLst>
              <a:ext uri="{FF2B5EF4-FFF2-40B4-BE49-F238E27FC236}">
                <a16:creationId xmlns:a16="http://schemas.microsoft.com/office/drawing/2014/main" id="{1BBB61E4-2382-134D-B3F7-9667712D84C5}"/>
              </a:ext>
            </a:extLst>
          </p:cNvPr>
          <p:cNvSpPr>
            <a:spLocks noGrp="1"/>
          </p:cNvSpPr>
          <p:nvPr>
            <p:ph type="sldNum" sz="quarter" idx="4"/>
          </p:nvPr>
        </p:nvSpPr>
        <p:spPr>
          <a:xfrm>
            <a:off x="10317231" y="6528816"/>
            <a:ext cx="1584960" cy="329184"/>
          </a:xfrm>
          <a:prstGeom prst="rect">
            <a:avLst/>
          </a:prstGeom>
        </p:spPr>
        <p:txBody>
          <a:bodyPr/>
          <a:lstStyle>
            <a:lvl1pPr algn="r">
              <a:defRPr sz="1067"/>
            </a:lvl1pPr>
          </a:lstStyle>
          <a:p>
            <a:fld id="{933D77C5-7D33-F54D-9A33-ABFE7C9FDC1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31325251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LARGE PHOTO_DIVIDER SLIDE">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0C5297AF-3525-E845-89EB-50C973C40A5C}"/>
              </a:ext>
            </a:extLst>
          </p:cNvPr>
          <p:cNvGrpSpPr/>
          <p:nvPr userDrawn="1"/>
        </p:nvGrpSpPr>
        <p:grpSpPr>
          <a:xfrm>
            <a:off x="1" y="3601157"/>
            <a:ext cx="12192000" cy="1982551"/>
            <a:chOff x="0" y="2700867"/>
            <a:chExt cx="4724400" cy="1486913"/>
          </a:xfrm>
        </p:grpSpPr>
        <p:sp>
          <p:nvSpPr>
            <p:cNvPr id="7" name="Rectangle 6">
              <a:extLst>
                <a:ext uri="{FF2B5EF4-FFF2-40B4-BE49-F238E27FC236}">
                  <a16:creationId xmlns:a16="http://schemas.microsoft.com/office/drawing/2014/main" id="{C056B971-69DF-6945-9556-8AA7ADF4A14B}"/>
                </a:ext>
              </a:extLst>
            </p:cNvPr>
            <p:cNvSpPr/>
            <p:nvPr userDrawn="1"/>
          </p:nvSpPr>
          <p:spPr>
            <a:xfrm>
              <a:off x="0" y="2700867"/>
              <a:ext cx="4724400" cy="431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rgbClr val="FFFFFF"/>
                </a:solidFill>
              </a:endParaRPr>
            </a:p>
          </p:txBody>
        </p:sp>
        <p:sp>
          <p:nvSpPr>
            <p:cNvPr id="8" name="Rectangle 7">
              <a:extLst>
                <a:ext uri="{FF2B5EF4-FFF2-40B4-BE49-F238E27FC236}">
                  <a16:creationId xmlns:a16="http://schemas.microsoft.com/office/drawing/2014/main" id="{114F7175-8BD8-A44F-A37C-A1C0039FDF89}"/>
                </a:ext>
              </a:extLst>
            </p:cNvPr>
            <p:cNvSpPr/>
            <p:nvPr userDrawn="1"/>
          </p:nvSpPr>
          <p:spPr>
            <a:xfrm>
              <a:off x="0" y="3228424"/>
              <a:ext cx="4724400" cy="4318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rgbClr val="FFFFFF"/>
                </a:solidFill>
              </a:endParaRPr>
            </a:p>
          </p:txBody>
        </p:sp>
        <p:sp>
          <p:nvSpPr>
            <p:cNvPr id="9" name="Rectangle 8">
              <a:extLst>
                <a:ext uri="{FF2B5EF4-FFF2-40B4-BE49-F238E27FC236}">
                  <a16:creationId xmlns:a16="http://schemas.microsoft.com/office/drawing/2014/main" id="{CE18E5E2-C51D-0647-9F48-ABA1D4F58C9A}"/>
                </a:ext>
              </a:extLst>
            </p:cNvPr>
            <p:cNvSpPr/>
            <p:nvPr userDrawn="1"/>
          </p:nvSpPr>
          <p:spPr>
            <a:xfrm>
              <a:off x="0" y="3755980"/>
              <a:ext cx="4724400" cy="4318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rgbClr val="FFFFFF"/>
                </a:solidFill>
              </a:endParaRPr>
            </a:p>
          </p:txBody>
        </p:sp>
      </p:grpSp>
      <p:sp>
        <p:nvSpPr>
          <p:cNvPr id="21" name="Picture Placeholder 11">
            <a:extLst>
              <a:ext uri="{FF2B5EF4-FFF2-40B4-BE49-F238E27FC236}">
                <a16:creationId xmlns:a16="http://schemas.microsoft.com/office/drawing/2014/main" id="{4339776D-8C57-A549-8220-641E3B30D7B2}"/>
              </a:ext>
            </a:extLst>
          </p:cNvPr>
          <p:cNvSpPr>
            <a:spLocks noGrp="1"/>
          </p:cNvSpPr>
          <p:nvPr>
            <p:ph type="pic" sz="quarter" idx="13" hasCustomPrompt="1"/>
          </p:nvPr>
        </p:nvSpPr>
        <p:spPr>
          <a:xfrm>
            <a:off x="6096000" y="0"/>
            <a:ext cx="5740400" cy="6858000"/>
          </a:xfrm>
          <a:solidFill>
            <a:schemeClr val="bg1">
              <a:lumMod val="95000"/>
            </a:schemeClr>
          </a:solidFill>
        </p:spPr>
        <p:txBody>
          <a:bodyPr anchor="ctr">
            <a:normAutofit/>
          </a:bodyPr>
          <a:lstStyle>
            <a:lvl1pPr algn="ctr">
              <a:defRPr sz="1867">
                <a:solidFill>
                  <a:schemeClr val="bg1">
                    <a:lumMod val="50000"/>
                  </a:schemeClr>
                </a:solidFill>
              </a:defRPr>
            </a:lvl1pPr>
          </a:lstStyle>
          <a:p>
            <a:r>
              <a:rPr lang="en-US" dirty="0"/>
              <a:t>Drag and drop photo here</a:t>
            </a:r>
          </a:p>
        </p:txBody>
      </p:sp>
      <p:sp>
        <p:nvSpPr>
          <p:cNvPr id="12" name="Title 1">
            <a:extLst>
              <a:ext uri="{FF2B5EF4-FFF2-40B4-BE49-F238E27FC236}">
                <a16:creationId xmlns:a16="http://schemas.microsoft.com/office/drawing/2014/main" id="{58341579-115F-754D-A5F8-9FE9E44D0E72}"/>
              </a:ext>
            </a:extLst>
          </p:cNvPr>
          <p:cNvSpPr>
            <a:spLocks noGrp="1"/>
          </p:cNvSpPr>
          <p:nvPr>
            <p:ph type="title" hasCustomPrompt="1"/>
          </p:nvPr>
        </p:nvSpPr>
        <p:spPr>
          <a:xfrm>
            <a:off x="355600" y="586673"/>
            <a:ext cx="5618397" cy="617670"/>
          </a:xfrm>
        </p:spPr>
        <p:txBody>
          <a:bodyPr wrap="square" lIns="0" rIns="0" anchor="t" anchorCtr="0">
            <a:spAutoFit/>
          </a:bodyPr>
          <a:lstStyle>
            <a:lvl1pPr>
              <a:lnSpc>
                <a:spcPct val="80000"/>
              </a:lnSpc>
              <a:defRPr sz="4267" b="0" i="0" cap="none" baseline="0">
                <a:solidFill>
                  <a:srgbClr val="000000"/>
                </a:solidFill>
                <a:latin typeface="Arial" panose="020B0604020202020204" pitchFamily="34" charset="0"/>
                <a:cs typeface="Arial" panose="020B0604020202020204" pitchFamily="34" charset="0"/>
              </a:defRPr>
            </a:lvl1pPr>
          </a:lstStyle>
          <a:p>
            <a:r>
              <a:rPr lang="en-US" dirty="0"/>
              <a:t>Title here 32pt</a:t>
            </a:r>
          </a:p>
        </p:txBody>
      </p:sp>
      <p:sp>
        <p:nvSpPr>
          <p:cNvPr id="10" name="Slide Number Placeholder 3">
            <a:extLst>
              <a:ext uri="{FF2B5EF4-FFF2-40B4-BE49-F238E27FC236}">
                <a16:creationId xmlns:a16="http://schemas.microsoft.com/office/drawing/2014/main" id="{301EA2D2-621B-6D41-8C2B-DF79C7310537}"/>
              </a:ext>
            </a:extLst>
          </p:cNvPr>
          <p:cNvSpPr>
            <a:spLocks noGrp="1"/>
          </p:cNvSpPr>
          <p:nvPr>
            <p:ph type="sldNum" sz="quarter" idx="4"/>
          </p:nvPr>
        </p:nvSpPr>
        <p:spPr>
          <a:xfrm>
            <a:off x="10317231" y="6528816"/>
            <a:ext cx="1584960" cy="329184"/>
          </a:xfrm>
          <a:prstGeom prst="rect">
            <a:avLst/>
          </a:prstGeom>
        </p:spPr>
        <p:txBody>
          <a:bodyPr/>
          <a:lstStyle>
            <a:lvl1pPr algn="r">
              <a:defRPr sz="1067"/>
            </a:lvl1pPr>
          </a:lstStyle>
          <a:p>
            <a:fld id="{933D77C5-7D33-F54D-9A33-ABFE7C9FDC1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3817640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76BBE-2210-4059-B0AC-F61C10F0BF8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5872204-C828-4569-968E-B36C40DEDD47}"/>
              </a:ext>
            </a:extLst>
          </p:cNvPr>
          <p:cNvSpPr>
            <a:spLocks noGrp="1"/>
          </p:cNvSpPr>
          <p:nvPr>
            <p:ph type="dt" sz="half" idx="10"/>
          </p:nvPr>
        </p:nvSpPr>
        <p:spPr/>
        <p:txBody>
          <a:bodyPr/>
          <a:lstStyle/>
          <a:p>
            <a:fld id="{3537996B-B00A-4317-A6BF-2E36616D7D08}" type="datetimeFigureOut">
              <a:rPr lang="en-US" smtClean="0"/>
              <a:t>11/5/2021</a:t>
            </a:fld>
            <a:endParaRPr lang="en-US"/>
          </a:p>
        </p:txBody>
      </p:sp>
      <p:sp>
        <p:nvSpPr>
          <p:cNvPr id="4" name="Footer Placeholder 3">
            <a:extLst>
              <a:ext uri="{FF2B5EF4-FFF2-40B4-BE49-F238E27FC236}">
                <a16:creationId xmlns:a16="http://schemas.microsoft.com/office/drawing/2014/main" id="{DDB072E6-BCEB-45E5-8C2B-4A485D5E5D6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C4BF78F-08E6-486C-9634-CA26C1BC17FA}"/>
              </a:ext>
            </a:extLst>
          </p:cNvPr>
          <p:cNvSpPr>
            <a:spLocks noGrp="1"/>
          </p:cNvSpPr>
          <p:nvPr>
            <p:ph type="sldNum" sz="quarter" idx="12"/>
          </p:nvPr>
        </p:nvSpPr>
        <p:spPr/>
        <p:txBody>
          <a:bodyPr/>
          <a:lstStyle/>
          <a:p>
            <a:fld id="{05E331FF-0DB4-4E15-AFE9-BE9E8D929867}" type="slidenum">
              <a:rPr lang="en-US" smtClean="0"/>
              <a:t>‹#›</a:t>
            </a:fld>
            <a:endParaRPr lang="en-US"/>
          </a:p>
        </p:txBody>
      </p:sp>
    </p:spTree>
    <p:extLst>
      <p:ext uri="{BB962C8B-B14F-4D97-AF65-F5344CB8AC3E}">
        <p14:creationId xmlns:p14="http://schemas.microsoft.com/office/powerpoint/2010/main" val="379704932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LARGE PHOTO_3 CALLOUTS">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0C5297AF-3525-E845-89EB-50C973C40A5C}"/>
              </a:ext>
            </a:extLst>
          </p:cNvPr>
          <p:cNvGrpSpPr/>
          <p:nvPr userDrawn="1"/>
        </p:nvGrpSpPr>
        <p:grpSpPr>
          <a:xfrm>
            <a:off x="4361754" y="3440383"/>
            <a:ext cx="7830247" cy="1982551"/>
            <a:chOff x="0" y="2700867"/>
            <a:chExt cx="4724400" cy="1486913"/>
          </a:xfrm>
        </p:grpSpPr>
        <p:sp>
          <p:nvSpPr>
            <p:cNvPr id="7" name="Rectangle 6">
              <a:extLst>
                <a:ext uri="{FF2B5EF4-FFF2-40B4-BE49-F238E27FC236}">
                  <a16:creationId xmlns:a16="http://schemas.microsoft.com/office/drawing/2014/main" id="{C056B971-69DF-6945-9556-8AA7ADF4A14B}"/>
                </a:ext>
              </a:extLst>
            </p:cNvPr>
            <p:cNvSpPr/>
            <p:nvPr userDrawn="1"/>
          </p:nvSpPr>
          <p:spPr>
            <a:xfrm>
              <a:off x="0" y="2700867"/>
              <a:ext cx="4724400" cy="431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rgbClr val="FFFFFF"/>
                </a:solidFill>
              </a:endParaRPr>
            </a:p>
          </p:txBody>
        </p:sp>
        <p:sp>
          <p:nvSpPr>
            <p:cNvPr id="8" name="Rectangle 7">
              <a:extLst>
                <a:ext uri="{FF2B5EF4-FFF2-40B4-BE49-F238E27FC236}">
                  <a16:creationId xmlns:a16="http://schemas.microsoft.com/office/drawing/2014/main" id="{114F7175-8BD8-A44F-A37C-A1C0039FDF89}"/>
                </a:ext>
              </a:extLst>
            </p:cNvPr>
            <p:cNvSpPr/>
            <p:nvPr userDrawn="1"/>
          </p:nvSpPr>
          <p:spPr>
            <a:xfrm>
              <a:off x="0" y="3228424"/>
              <a:ext cx="4724400" cy="4318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rgbClr val="FFFFFF"/>
                </a:solidFill>
              </a:endParaRPr>
            </a:p>
          </p:txBody>
        </p:sp>
        <p:sp>
          <p:nvSpPr>
            <p:cNvPr id="9" name="Rectangle 8">
              <a:extLst>
                <a:ext uri="{FF2B5EF4-FFF2-40B4-BE49-F238E27FC236}">
                  <a16:creationId xmlns:a16="http://schemas.microsoft.com/office/drawing/2014/main" id="{CE18E5E2-C51D-0647-9F48-ABA1D4F58C9A}"/>
                </a:ext>
              </a:extLst>
            </p:cNvPr>
            <p:cNvSpPr/>
            <p:nvPr userDrawn="1"/>
          </p:nvSpPr>
          <p:spPr>
            <a:xfrm>
              <a:off x="0" y="3755980"/>
              <a:ext cx="4724400" cy="4318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rgbClr val="FFFFFF"/>
                </a:solidFill>
              </a:endParaRPr>
            </a:p>
          </p:txBody>
        </p:sp>
      </p:grpSp>
      <p:sp>
        <p:nvSpPr>
          <p:cNvPr id="12" name="Picture Placeholder 11">
            <a:extLst>
              <a:ext uri="{FF2B5EF4-FFF2-40B4-BE49-F238E27FC236}">
                <a16:creationId xmlns:a16="http://schemas.microsoft.com/office/drawing/2014/main" id="{758D5A62-2890-3D4D-A369-B01A429A2B71}"/>
              </a:ext>
            </a:extLst>
          </p:cNvPr>
          <p:cNvSpPr>
            <a:spLocks noGrp="1"/>
          </p:cNvSpPr>
          <p:nvPr>
            <p:ph type="pic" sz="quarter" idx="13" hasCustomPrompt="1"/>
          </p:nvPr>
        </p:nvSpPr>
        <p:spPr>
          <a:xfrm>
            <a:off x="6096000" y="0"/>
            <a:ext cx="5740400" cy="6858000"/>
          </a:xfrm>
          <a:solidFill>
            <a:schemeClr val="bg1">
              <a:lumMod val="95000"/>
            </a:schemeClr>
          </a:solidFill>
        </p:spPr>
        <p:txBody>
          <a:bodyPr anchor="ctr">
            <a:normAutofit/>
          </a:bodyPr>
          <a:lstStyle>
            <a:lvl1pPr algn="ctr">
              <a:defRPr sz="1867">
                <a:solidFill>
                  <a:schemeClr val="bg1">
                    <a:lumMod val="50000"/>
                  </a:schemeClr>
                </a:solidFill>
              </a:defRPr>
            </a:lvl1pPr>
          </a:lstStyle>
          <a:p>
            <a:r>
              <a:rPr lang="en-US" dirty="0"/>
              <a:t>Drag and drop photo here</a:t>
            </a:r>
          </a:p>
        </p:txBody>
      </p:sp>
      <p:grpSp>
        <p:nvGrpSpPr>
          <p:cNvPr id="13" name="Group 12">
            <a:extLst>
              <a:ext uri="{FF2B5EF4-FFF2-40B4-BE49-F238E27FC236}">
                <a16:creationId xmlns:a16="http://schemas.microsoft.com/office/drawing/2014/main" id="{D217F37E-33D4-344B-93E9-A868C3612F5E}"/>
              </a:ext>
            </a:extLst>
          </p:cNvPr>
          <p:cNvGrpSpPr/>
          <p:nvPr userDrawn="1"/>
        </p:nvGrpSpPr>
        <p:grpSpPr>
          <a:xfrm>
            <a:off x="355601" y="2953728"/>
            <a:ext cx="4006153" cy="2959333"/>
            <a:chOff x="0" y="2700867"/>
            <a:chExt cx="4724400" cy="1486913"/>
          </a:xfrm>
        </p:grpSpPr>
        <p:sp>
          <p:nvSpPr>
            <p:cNvPr id="14" name="Rectangle 13">
              <a:extLst>
                <a:ext uri="{FF2B5EF4-FFF2-40B4-BE49-F238E27FC236}">
                  <a16:creationId xmlns:a16="http://schemas.microsoft.com/office/drawing/2014/main" id="{453056D0-42F1-2A4B-8F79-C13CA7A634C1}"/>
                </a:ext>
              </a:extLst>
            </p:cNvPr>
            <p:cNvSpPr/>
            <p:nvPr userDrawn="1"/>
          </p:nvSpPr>
          <p:spPr>
            <a:xfrm>
              <a:off x="0" y="2700867"/>
              <a:ext cx="4724400" cy="431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rgbClr val="FFFFFF"/>
                </a:solidFill>
              </a:endParaRPr>
            </a:p>
          </p:txBody>
        </p:sp>
        <p:sp>
          <p:nvSpPr>
            <p:cNvPr id="15" name="Rectangle 14">
              <a:extLst>
                <a:ext uri="{FF2B5EF4-FFF2-40B4-BE49-F238E27FC236}">
                  <a16:creationId xmlns:a16="http://schemas.microsoft.com/office/drawing/2014/main" id="{A39FBFE1-DE4F-F045-AE8C-A7599E4B3985}"/>
                </a:ext>
              </a:extLst>
            </p:cNvPr>
            <p:cNvSpPr/>
            <p:nvPr userDrawn="1"/>
          </p:nvSpPr>
          <p:spPr>
            <a:xfrm>
              <a:off x="0" y="3228424"/>
              <a:ext cx="4724400" cy="4318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rgbClr val="FFFFFF"/>
                </a:solidFill>
              </a:endParaRPr>
            </a:p>
          </p:txBody>
        </p:sp>
        <p:sp>
          <p:nvSpPr>
            <p:cNvPr id="16" name="Rectangle 15">
              <a:extLst>
                <a:ext uri="{FF2B5EF4-FFF2-40B4-BE49-F238E27FC236}">
                  <a16:creationId xmlns:a16="http://schemas.microsoft.com/office/drawing/2014/main" id="{4C5E0B79-3B89-D845-BEEA-2113A7DAC647}"/>
                </a:ext>
              </a:extLst>
            </p:cNvPr>
            <p:cNvSpPr/>
            <p:nvPr userDrawn="1"/>
          </p:nvSpPr>
          <p:spPr>
            <a:xfrm>
              <a:off x="0" y="3755980"/>
              <a:ext cx="4724400" cy="4318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rgbClr val="FFFFFF"/>
                </a:solidFill>
              </a:endParaRPr>
            </a:p>
          </p:txBody>
        </p:sp>
      </p:grpSp>
      <p:sp>
        <p:nvSpPr>
          <p:cNvPr id="21" name="Text Placeholder 17">
            <a:extLst>
              <a:ext uri="{FF2B5EF4-FFF2-40B4-BE49-F238E27FC236}">
                <a16:creationId xmlns:a16="http://schemas.microsoft.com/office/drawing/2014/main" id="{A64A1CC4-ED12-384F-BE6F-68C0BDC21CBB}"/>
              </a:ext>
            </a:extLst>
          </p:cNvPr>
          <p:cNvSpPr>
            <a:spLocks noGrp="1"/>
          </p:cNvSpPr>
          <p:nvPr>
            <p:ph type="body" sz="quarter" idx="14" hasCustomPrompt="1"/>
          </p:nvPr>
        </p:nvSpPr>
        <p:spPr>
          <a:xfrm>
            <a:off x="236616" y="300367"/>
            <a:ext cx="3511549" cy="249831"/>
          </a:xfrm>
        </p:spPr>
        <p:txBody>
          <a:bodyPr>
            <a:noAutofit/>
          </a:bodyPr>
          <a:lstStyle>
            <a:lvl1pPr>
              <a:defRPr sz="1133" b="1">
                <a:solidFill>
                  <a:srgbClr val="000000"/>
                </a:solidFill>
              </a:defRPr>
            </a:lvl1pPr>
          </a:lstStyle>
          <a:p>
            <a:pPr lvl="0"/>
            <a:r>
              <a:rPr lang="en-US" dirty="0"/>
              <a:t>REAL LIFE. REAL SOLUTIONS.</a:t>
            </a:r>
          </a:p>
        </p:txBody>
      </p:sp>
      <p:sp>
        <p:nvSpPr>
          <p:cNvPr id="22" name="Title 1">
            <a:extLst>
              <a:ext uri="{FF2B5EF4-FFF2-40B4-BE49-F238E27FC236}">
                <a16:creationId xmlns:a16="http://schemas.microsoft.com/office/drawing/2014/main" id="{42E577F9-BF9D-D14C-A11E-69B1B4AF13E3}"/>
              </a:ext>
            </a:extLst>
          </p:cNvPr>
          <p:cNvSpPr>
            <a:spLocks noGrp="1"/>
          </p:cNvSpPr>
          <p:nvPr>
            <p:ph type="title" hasCustomPrompt="1"/>
          </p:nvPr>
        </p:nvSpPr>
        <p:spPr>
          <a:xfrm>
            <a:off x="366467" y="592822"/>
            <a:ext cx="4773356" cy="617670"/>
          </a:xfrm>
        </p:spPr>
        <p:txBody>
          <a:bodyPr wrap="square" lIns="0" rIns="0" anchor="t" anchorCtr="0">
            <a:spAutoFit/>
          </a:bodyPr>
          <a:lstStyle>
            <a:lvl1pPr>
              <a:lnSpc>
                <a:spcPct val="80000"/>
              </a:lnSpc>
              <a:defRPr sz="4267" b="0" i="0" cap="none" baseline="0">
                <a:solidFill>
                  <a:srgbClr val="000000"/>
                </a:solidFill>
                <a:latin typeface="Arial" panose="020B0604020202020204" pitchFamily="34" charset="0"/>
                <a:cs typeface="Arial" panose="020B0604020202020204" pitchFamily="34" charset="0"/>
              </a:defRPr>
            </a:lvl1pPr>
          </a:lstStyle>
          <a:p>
            <a:r>
              <a:rPr lang="en-US" dirty="0"/>
              <a:t>Title here 32pt Arial</a:t>
            </a:r>
          </a:p>
        </p:txBody>
      </p:sp>
      <p:sp>
        <p:nvSpPr>
          <p:cNvPr id="23" name="Text Placeholder 17">
            <a:extLst>
              <a:ext uri="{FF2B5EF4-FFF2-40B4-BE49-F238E27FC236}">
                <a16:creationId xmlns:a16="http://schemas.microsoft.com/office/drawing/2014/main" id="{143AEF22-52FC-434E-9690-EAF4DFF39821}"/>
              </a:ext>
            </a:extLst>
          </p:cNvPr>
          <p:cNvSpPr>
            <a:spLocks noGrp="1"/>
          </p:cNvSpPr>
          <p:nvPr>
            <p:ph type="body" sz="quarter" idx="15" hasCustomPrompt="1"/>
          </p:nvPr>
        </p:nvSpPr>
        <p:spPr>
          <a:xfrm>
            <a:off x="438405" y="3167613"/>
            <a:ext cx="4006153" cy="249831"/>
          </a:xfrm>
        </p:spPr>
        <p:txBody>
          <a:bodyPr>
            <a:noAutofit/>
          </a:bodyPr>
          <a:lstStyle>
            <a:lvl1pPr>
              <a:defRPr sz="2667" b="0">
                <a:solidFill>
                  <a:srgbClr val="000000"/>
                </a:solidFill>
              </a:defRPr>
            </a:lvl1pPr>
          </a:lstStyle>
          <a:p>
            <a:pPr lvl="0"/>
            <a:r>
              <a:rPr lang="en-US" dirty="0"/>
              <a:t>Callout copy here. </a:t>
            </a:r>
          </a:p>
        </p:txBody>
      </p:sp>
      <p:sp>
        <p:nvSpPr>
          <p:cNvPr id="24" name="Text Placeholder 17">
            <a:extLst>
              <a:ext uri="{FF2B5EF4-FFF2-40B4-BE49-F238E27FC236}">
                <a16:creationId xmlns:a16="http://schemas.microsoft.com/office/drawing/2014/main" id="{6BE20BB1-58CB-8147-AC6A-D591D74D8762}"/>
              </a:ext>
            </a:extLst>
          </p:cNvPr>
          <p:cNvSpPr>
            <a:spLocks noGrp="1"/>
          </p:cNvSpPr>
          <p:nvPr>
            <p:ph type="body" sz="quarter" idx="16" hasCustomPrompt="1"/>
          </p:nvPr>
        </p:nvSpPr>
        <p:spPr>
          <a:xfrm>
            <a:off x="437285" y="4189333"/>
            <a:ext cx="4006153" cy="249831"/>
          </a:xfrm>
        </p:spPr>
        <p:txBody>
          <a:bodyPr>
            <a:noAutofit/>
          </a:bodyPr>
          <a:lstStyle>
            <a:lvl1pPr>
              <a:defRPr sz="2667" b="0">
                <a:solidFill>
                  <a:srgbClr val="000000"/>
                </a:solidFill>
              </a:defRPr>
            </a:lvl1pPr>
          </a:lstStyle>
          <a:p>
            <a:pPr lvl="0"/>
            <a:r>
              <a:rPr lang="en-US" dirty="0"/>
              <a:t>Callout copy here. </a:t>
            </a:r>
          </a:p>
        </p:txBody>
      </p:sp>
      <p:sp>
        <p:nvSpPr>
          <p:cNvPr id="25" name="Text Placeholder 17">
            <a:extLst>
              <a:ext uri="{FF2B5EF4-FFF2-40B4-BE49-F238E27FC236}">
                <a16:creationId xmlns:a16="http://schemas.microsoft.com/office/drawing/2014/main" id="{D6453BA2-3A50-784D-9A98-CBD3294403B6}"/>
              </a:ext>
            </a:extLst>
          </p:cNvPr>
          <p:cNvSpPr>
            <a:spLocks noGrp="1"/>
          </p:cNvSpPr>
          <p:nvPr>
            <p:ph type="body" sz="quarter" idx="17" hasCustomPrompt="1"/>
          </p:nvPr>
        </p:nvSpPr>
        <p:spPr>
          <a:xfrm>
            <a:off x="457272" y="5254665"/>
            <a:ext cx="4006153" cy="249831"/>
          </a:xfrm>
        </p:spPr>
        <p:txBody>
          <a:bodyPr>
            <a:noAutofit/>
          </a:bodyPr>
          <a:lstStyle>
            <a:lvl1pPr>
              <a:defRPr sz="2667" b="0">
                <a:solidFill>
                  <a:srgbClr val="000000"/>
                </a:solidFill>
              </a:defRPr>
            </a:lvl1pPr>
          </a:lstStyle>
          <a:p>
            <a:pPr lvl="0"/>
            <a:r>
              <a:rPr lang="en-US" dirty="0"/>
              <a:t>Callout copy here. </a:t>
            </a:r>
          </a:p>
        </p:txBody>
      </p:sp>
      <p:sp>
        <p:nvSpPr>
          <p:cNvPr id="28" name="Text Placeholder 17">
            <a:extLst>
              <a:ext uri="{FF2B5EF4-FFF2-40B4-BE49-F238E27FC236}">
                <a16:creationId xmlns:a16="http://schemas.microsoft.com/office/drawing/2014/main" id="{85201581-DFCE-3840-9C04-F04AF21FD580}"/>
              </a:ext>
            </a:extLst>
          </p:cNvPr>
          <p:cNvSpPr>
            <a:spLocks noGrp="1"/>
          </p:cNvSpPr>
          <p:nvPr>
            <p:ph type="body" sz="quarter" idx="18" hasCustomPrompt="1"/>
          </p:nvPr>
        </p:nvSpPr>
        <p:spPr>
          <a:xfrm>
            <a:off x="232487" y="1231691"/>
            <a:ext cx="5644608" cy="437453"/>
          </a:xfrm>
        </p:spPr>
        <p:txBody>
          <a:bodyPr>
            <a:noAutofit/>
          </a:bodyPr>
          <a:lstStyle>
            <a:lvl1pPr>
              <a:defRPr sz="1733" b="1">
                <a:solidFill>
                  <a:srgbClr val="000000"/>
                </a:solidFill>
              </a:defRPr>
            </a:lvl1pPr>
          </a:lstStyle>
          <a:p>
            <a:pPr lvl="0"/>
            <a:r>
              <a:rPr lang="en-US" dirty="0"/>
              <a:t>Subtitle goes here. Arial 13pt.</a:t>
            </a:r>
          </a:p>
        </p:txBody>
      </p:sp>
      <p:sp>
        <p:nvSpPr>
          <p:cNvPr id="18" name="Slide Number Placeholder 3">
            <a:extLst>
              <a:ext uri="{FF2B5EF4-FFF2-40B4-BE49-F238E27FC236}">
                <a16:creationId xmlns:a16="http://schemas.microsoft.com/office/drawing/2014/main" id="{27DD2A2C-6297-B342-AE9B-43845B65E288}"/>
              </a:ext>
            </a:extLst>
          </p:cNvPr>
          <p:cNvSpPr txBox="1">
            <a:spLocks/>
          </p:cNvSpPr>
          <p:nvPr userDrawn="1"/>
        </p:nvSpPr>
        <p:spPr>
          <a:xfrm>
            <a:off x="10317231" y="6528816"/>
            <a:ext cx="1584960" cy="329184"/>
          </a:xfrm>
          <a:prstGeom prst="rect">
            <a:avLst/>
          </a:prstGeom>
        </p:spPr>
        <p:txBody>
          <a:bodyPr/>
          <a:lstStyle>
            <a:defPPr>
              <a:defRPr lang="en-US"/>
            </a:defPPr>
            <a:lvl1pPr algn="r" defTabSz="457200" rtl="0" fontAlgn="base">
              <a:spcBef>
                <a:spcPct val="0"/>
              </a:spcBef>
              <a:spcAft>
                <a:spcPct val="0"/>
              </a:spcAft>
              <a:defRPr sz="800" kern="1200">
                <a:solidFill>
                  <a:schemeClr val="tx1"/>
                </a:solidFill>
                <a:latin typeface="Arial" charset="0"/>
                <a:ea typeface="+mn-ea"/>
                <a:cs typeface="Arial" charset="0"/>
              </a:defRPr>
            </a:lvl1pPr>
            <a:lvl2pPr marL="457200" algn="l" defTabSz="457200" rtl="0" fontAlgn="base">
              <a:spcBef>
                <a:spcPct val="0"/>
              </a:spcBef>
              <a:spcAft>
                <a:spcPct val="0"/>
              </a:spcAft>
              <a:defRPr sz="2400" kern="1200">
                <a:solidFill>
                  <a:schemeClr val="tx1"/>
                </a:solidFill>
                <a:latin typeface="Arial" charset="0"/>
                <a:ea typeface="+mn-ea"/>
                <a:cs typeface="Arial" charset="0"/>
              </a:defRPr>
            </a:lvl2pPr>
            <a:lvl3pPr marL="914400" algn="l" defTabSz="457200" rtl="0" fontAlgn="base">
              <a:spcBef>
                <a:spcPct val="0"/>
              </a:spcBef>
              <a:spcAft>
                <a:spcPct val="0"/>
              </a:spcAft>
              <a:defRPr sz="2400" kern="1200">
                <a:solidFill>
                  <a:schemeClr val="tx1"/>
                </a:solidFill>
                <a:latin typeface="Arial" charset="0"/>
                <a:ea typeface="+mn-ea"/>
                <a:cs typeface="Arial" charset="0"/>
              </a:defRPr>
            </a:lvl3pPr>
            <a:lvl4pPr marL="1371600" algn="l" defTabSz="457200" rtl="0" fontAlgn="base">
              <a:spcBef>
                <a:spcPct val="0"/>
              </a:spcBef>
              <a:spcAft>
                <a:spcPct val="0"/>
              </a:spcAft>
              <a:defRPr sz="2400" kern="1200">
                <a:solidFill>
                  <a:schemeClr val="tx1"/>
                </a:solidFill>
                <a:latin typeface="Arial" charset="0"/>
                <a:ea typeface="+mn-ea"/>
                <a:cs typeface="Arial" charset="0"/>
              </a:defRPr>
            </a:lvl4pPr>
            <a:lvl5pPr marL="1828800" algn="l" defTabSz="457200" rtl="0" fontAlgn="base">
              <a:spcBef>
                <a:spcPct val="0"/>
              </a:spcBef>
              <a:spcAft>
                <a:spcPct val="0"/>
              </a:spcAft>
              <a:defRPr sz="2400" kern="1200">
                <a:solidFill>
                  <a:schemeClr val="tx1"/>
                </a:solidFill>
                <a:latin typeface="Arial" charset="0"/>
                <a:ea typeface="+mn-ea"/>
                <a:cs typeface="Arial" charset="0"/>
              </a:defRPr>
            </a:lvl5pPr>
            <a:lvl6pPr marL="2286000" algn="l" defTabSz="914400" rtl="0" eaLnBrk="1" latinLnBrk="0" hangingPunct="1">
              <a:defRPr sz="2400" kern="1200">
                <a:solidFill>
                  <a:schemeClr val="tx1"/>
                </a:solidFill>
                <a:latin typeface="Arial" charset="0"/>
                <a:ea typeface="+mn-ea"/>
                <a:cs typeface="Arial" charset="0"/>
              </a:defRPr>
            </a:lvl6pPr>
            <a:lvl7pPr marL="2743200" algn="l" defTabSz="914400" rtl="0" eaLnBrk="1" latinLnBrk="0" hangingPunct="1">
              <a:defRPr sz="2400" kern="1200">
                <a:solidFill>
                  <a:schemeClr val="tx1"/>
                </a:solidFill>
                <a:latin typeface="Arial" charset="0"/>
                <a:ea typeface="+mn-ea"/>
                <a:cs typeface="Arial" charset="0"/>
              </a:defRPr>
            </a:lvl7pPr>
            <a:lvl8pPr marL="3200400" algn="l" defTabSz="914400" rtl="0" eaLnBrk="1" latinLnBrk="0" hangingPunct="1">
              <a:defRPr sz="2400" kern="1200">
                <a:solidFill>
                  <a:schemeClr val="tx1"/>
                </a:solidFill>
                <a:latin typeface="Arial" charset="0"/>
                <a:ea typeface="+mn-ea"/>
                <a:cs typeface="Arial" charset="0"/>
              </a:defRPr>
            </a:lvl8pPr>
            <a:lvl9pPr marL="3657600" algn="l" defTabSz="914400" rtl="0" eaLnBrk="1" latinLnBrk="0" hangingPunct="1">
              <a:defRPr sz="2400" kern="1200">
                <a:solidFill>
                  <a:schemeClr val="tx1"/>
                </a:solidFill>
                <a:latin typeface="Arial" charset="0"/>
                <a:ea typeface="+mn-ea"/>
                <a:cs typeface="Arial" charset="0"/>
              </a:defRPr>
            </a:lvl9pPr>
          </a:lstStyle>
          <a:p>
            <a:fld id="{933D77C5-7D33-F54D-9A33-ABFE7C9FDC16}" type="slidenum">
              <a:rPr lang="en-US" sz="1067" smtClean="0">
                <a:solidFill>
                  <a:srgbClr val="000000"/>
                </a:solidFill>
              </a:rPr>
              <a:pPr/>
              <a:t>‹#›</a:t>
            </a:fld>
            <a:endParaRPr lang="en-US" sz="1067" dirty="0">
              <a:solidFill>
                <a:srgbClr val="000000"/>
              </a:solidFill>
            </a:endParaRPr>
          </a:p>
        </p:txBody>
      </p:sp>
    </p:spTree>
    <p:extLst>
      <p:ext uri="{BB962C8B-B14F-4D97-AF65-F5344CB8AC3E}">
        <p14:creationId xmlns:p14="http://schemas.microsoft.com/office/powerpoint/2010/main" val="109057204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LARGE PHOTO_CONTEN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758D5A62-2890-3D4D-A369-B01A429A2B71}"/>
              </a:ext>
            </a:extLst>
          </p:cNvPr>
          <p:cNvSpPr>
            <a:spLocks noGrp="1"/>
          </p:cNvSpPr>
          <p:nvPr>
            <p:ph type="pic" sz="quarter" idx="13" hasCustomPrompt="1"/>
          </p:nvPr>
        </p:nvSpPr>
        <p:spPr>
          <a:xfrm>
            <a:off x="6096001" y="0"/>
            <a:ext cx="6095999" cy="6858000"/>
          </a:xfrm>
          <a:solidFill>
            <a:schemeClr val="bg1">
              <a:lumMod val="95000"/>
            </a:schemeClr>
          </a:solidFill>
        </p:spPr>
        <p:txBody>
          <a:bodyPr anchor="ctr">
            <a:normAutofit/>
          </a:bodyPr>
          <a:lstStyle>
            <a:lvl1pPr algn="ctr">
              <a:defRPr sz="1867">
                <a:solidFill>
                  <a:schemeClr val="bg1">
                    <a:lumMod val="50000"/>
                  </a:schemeClr>
                </a:solidFill>
              </a:defRPr>
            </a:lvl1pPr>
          </a:lstStyle>
          <a:p>
            <a:r>
              <a:rPr lang="en-US" dirty="0"/>
              <a:t>Drag and drop photo here</a:t>
            </a:r>
          </a:p>
        </p:txBody>
      </p:sp>
      <p:sp>
        <p:nvSpPr>
          <p:cNvPr id="18" name="Text Placeholder 17">
            <a:extLst>
              <a:ext uri="{FF2B5EF4-FFF2-40B4-BE49-F238E27FC236}">
                <a16:creationId xmlns:a16="http://schemas.microsoft.com/office/drawing/2014/main" id="{48E836A8-BB5E-0544-882B-97B1D5EEDC8A}"/>
              </a:ext>
            </a:extLst>
          </p:cNvPr>
          <p:cNvSpPr>
            <a:spLocks noGrp="1"/>
          </p:cNvSpPr>
          <p:nvPr>
            <p:ph type="body" sz="quarter" idx="14" hasCustomPrompt="1"/>
          </p:nvPr>
        </p:nvSpPr>
        <p:spPr>
          <a:xfrm>
            <a:off x="236616" y="300367"/>
            <a:ext cx="3511549" cy="249831"/>
          </a:xfrm>
        </p:spPr>
        <p:txBody>
          <a:bodyPr>
            <a:noAutofit/>
          </a:bodyPr>
          <a:lstStyle>
            <a:lvl1pPr>
              <a:defRPr sz="1133" b="1">
                <a:solidFill>
                  <a:srgbClr val="000000"/>
                </a:solidFill>
              </a:defRPr>
            </a:lvl1pPr>
          </a:lstStyle>
          <a:p>
            <a:pPr lvl="0"/>
            <a:r>
              <a:rPr lang="en-US" dirty="0"/>
              <a:t>REAL LIFE. REAL SOLUTIONS.</a:t>
            </a:r>
          </a:p>
        </p:txBody>
      </p:sp>
      <p:sp>
        <p:nvSpPr>
          <p:cNvPr id="16" name="Title 1">
            <a:extLst>
              <a:ext uri="{FF2B5EF4-FFF2-40B4-BE49-F238E27FC236}">
                <a16:creationId xmlns:a16="http://schemas.microsoft.com/office/drawing/2014/main" id="{4FBE990A-7440-3142-99C9-5E7FDF1D40C9}"/>
              </a:ext>
            </a:extLst>
          </p:cNvPr>
          <p:cNvSpPr>
            <a:spLocks noGrp="1"/>
          </p:cNvSpPr>
          <p:nvPr>
            <p:ph type="title" hasCustomPrompt="1"/>
          </p:nvPr>
        </p:nvSpPr>
        <p:spPr>
          <a:xfrm>
            <a:off x="355600" y="583307"/>
            <a:ext cx="5522864" cy="617670"/>
          </a:xfrm>
        </p:spPr>
        <p:txBody>
          <a:bodyPr wrap="square" lIns="0" rIns="0" anchor="t" anchorCtr="0">
            <a:spAutoFit/>
          </a:bodyPr>
          <a:lstStyle>
            <a:lvl1pPr>
              <a:lnSpc>
                <a:spcPct val="80000"/>
              </a:lnSpc>
              <a:defRPr sz="4267" b="0" i="0" cap="none" baseline="0">
                <a:solidFill>
                  <a:srgbClr val="000000"/>
                </a:solidFill>
                <a:latin typeface="Arial" panose="020B0604020202020204" pitchFamily="34" charset="0"/>
                <a:cs typeface="Arial" panose="020B0604020202020204" pitchFamily="34" charset="0"/>
              </a:defRPr>
            </a:lvl1pPr>
          </a:lstStyle>
          <a:p>
            <a:r>
              <a:rPr lang="en-US" dirty="0"/>
              <a:t>Title here 32pt Arial</a:t>
            </a:r>
          </a:p>
        </p:txBody>
      </p:sp>
      <p:sp>
        <p:nvSpPr>
          <p:cNvPr id="10" name="Text Placeholder 17">
            <a:extLst>
              <a:ext uri="{FF2B5EF4-FFF2-40B4-BE49-F238E27FC236}">
                <a16:creationId xmlns:a16="http://schemas.microsoft.com/office/drawing/2014/main" id="{F694896A-2B57-BF4D-AEE7-FE70E56A885B}"/>
              </a:ext>
            </a:extLst>
          </p:cNvPr>
          <p:cNvSpPr>
            <a:spLocks noGrp="1"/>
          </p:cNvSpPr>
          <p:nvPr>
            <p:ph type="body" sz="quarter" idx="15" hasCustomPrompt="1"/>
          </p:nvPr>
        </p:nvSpPr>
        <p:spPr>
          <a:xfrm>
            <a:off x="232487" y="1231691"/>
            <a:ext cx="5644608" cy="437453"/>
          </a:xfrm>
        </p:spPr>
        <p:txBody>
          <a:bodyPr>
            <a:noAutofit/>
          </a:bodyPr>
          <a:lstStyle>
            <a:lvl1pPr>
              <a:defRPr sz="1733" b="1">
                <a:solidFill>
                  <a:srgbClr val="000000"/>
                </a:solidFill>
              </a:defRPr>
            </a:lvl1pPr>
          </a:lstStyle>
          <a:p>
            <a:pPr lvl="0"/>
            <a:r>
              <a:rPr lang="en-US" dirty="0"/>
              <a:t>Subtitle goes here. Arial 13pt.</a:t>
            </a:r>
          </a:p>
        </p:txBody>
      </p:sp>
      <p:sp>
        <p:nvSpPr>
          <p:cNvPr id="6" name="Content Placeholder 5">
            <a:extLst>
              <a:ext uri="{FF2B5EF4-FFF2-40B4-BE49-F238E27FC236}">
                <a16:creationId xmlns:a16="http://schemas.microsoft.com/office/drawing/2014/main" id="{B9E4A3B7-BF4B-824C-818C-9E0E585D7EEB}"/>
              </a:ext>
            </a:extLst>
          </p:cNvPr>
          <p:cNvSpPr>
            <a:spLocks noGrp="1"/>
          </p:cNvSpPr>
          <p:nvPr>
            <p:ph sz="quarter" idx="16"/>
          </p:nvPr>
        </p:nvSpPr>
        <p:spPr>
          <a:xfrm>
            <a:off x="232487" y="2456103"/>
            <a:ext cx="5644608" cy="2848300"/>
          </a:xfrm>
        </p:spPr>
        <p:txBody>
          <a:bodyPr>
            <a:normAutofit/>
          </a:bodyPr>
          <a:lstStyle>
            <a:lvl1pPr>
              <a:defRPr sz="1867"/>
            </a:lvl1pPr>
            <a:lvl2pPr marL="228594" indent="-218012">
              <a:tabLst/>
              <a:defRPr sz="1867"/>
            </a:lvl2pPr>
            <a:lvl3pPr marL="459306" indent="-230712">
              <a:tabLst/>
              <a:defRPr sz="1867"/>
            </a:lvl3pPr>
            <a:lvl4pPr marL="690016" indent="-230712">
              <a:tabLst/>
              <a:defRPr sz="1867"/>
            </a:lvl4pPr>
            <a:lvl5pPr marL="914377" indent="-224361">
              <a:tabLst/>
              <a:defRPr sz="1867"/>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3">
            <a:extLst>
              <a:ext uri="{FF2B5EF4-FFF2-40B4-BE49-F238E27FC236}">
                <a16:creationId xmlns:a16="http://schemas.microsoft.com/office/drawing/2014/main" id="{BFE4B47D-4A68-9045-8540-1916F926376B}"/>
              </a:ext>
            </a:extLst>
          </p:cNvPr>
          <p:cNvSpPr>
            <a:spLocks noGrp="1"/>
          </p:cNvSpPr>
          <p:nvPr>
            <p:ph type="sldNum" sz="quarter" idx="4"/>
          </p:nvPr>
        </p:nvSpPr>
        <p:spPr>
          <a:xfrm>
            <a:off x="10317231" y="6528816"/>
            <a:ext cx="1584960" cy="329184"/>
          </a:xfrm>
          <a:prstGeom prst="rect">
            <a:avLst/>
          </a:prstGeom>
        </p:spPr>
        <p:txBody>
          <a:bodyPr/>
          <a:lstStyle>
            <a:lvl1pPr algn="r">
              <a:defRPr sz="1067"/>
            </a:lvl1pPr>
          </a:lstStyle>
          <a:p>
            <a:fld id="{933D77C5-7D33-F54D-9A33-ABFE7C9FDC1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4857606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GRAPHIC SLIDE 2">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48E836A8-BB5E-0544-882B-97B1D5EEDC8A}"/>
              </a:ext>
            </a:extLst>
          </p:cNvPr>
          <p:cNvSpPr>
            <a:spLocks noGrp="1"/>
          </p:cNvSpPr>
          <p:nvPr>
            <p:ph type="body" sz="quarter" idx="14" hasCustomPrompt="1"/>
          </p:nvPr>
        </p:nvSpPr>
        <p:spPr>
          <a:xfrm>
            <a:off x="229359" y="300367"/>
            <a:ext cx="3511549" cy="249831"/>
          </a:xfrm>
        </p:spPr>
        <p:txBody>
          <a:bodyPr>
            <a:noAutofit/>
          </a:bodyPr>
          <a:lstStyle>
            <a:lvl1pPr>
              <a:defRPr sz="1133" b="1">
                <a:solidFill>
                  <a:srgbClr val="000000"/>
                </a:solidFill>
              </a:defRPr>
            </a:lvl1pPr>
          </a:lstStyle>
          <a:p>
            <a:pPr lvl="0"/>
            <a:r>
              <a:rPr lang="en-US" dirty="0"/>
              <a:t>REAL LIFE. REAL SOLUTIONS.</a:t>
            </a:r>
          </a:p>
        </p:txBody>
      </p:sp>
      <p:sp>
        <p:nvSpPr>
          <p:cNvPr id="10" name="Rectangle 9">
            <a:extLst>
              <a:ext uri="{FF2B5EF4-FFF2-40B4-BE49-F238E27FC236}">
                <a16:creationId xmlns:a16="http://schemas.microsoft.com/office/drawing/2014/main" id="{D236E440-09DF-E74E-A959-CA940458081F}"/>
              </a:ext>
            </a:extLst>
          </p:cNvPr>
          <p:cNvSpPr/>
          <p:nvPr userDrawn="1"/>
        </p:nvSpPr>
        <p:spPr>
          <a:xfrm>
            <a:off x="6096000" y="0"/>
            <a:ext cx="6096000" cy="68580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rgbClr val="FFFFFF"/>
              </a:solidFill>
            </a:endParaRPr>
          </a:p>
        </p:txBody>
      </p:sp>
      <p:sp>
        <p:nvSpPr>
          <p:cNvPr id="9" name="Title 1">
            <a:extLst>
              <a:ext uri="{FF2B5EF4-FFF2-40B4-BE49-F238E27FC236}">
                <a16:creationId xmlns:a16="http://schemas.microsoft.com/office/drawing/2014/main" id="{A5498068-6F52-9B40-BB5A-4F4CDFACCE4C}"/>
              </a:ext>
            </a:extLst>
          </p:cNvPr>
          <p:cNvSpPr>
            <a:spLocks noGrp="1"/>
          </p:cNvSpPr>
          <p:nvPr>
            <p:ph type="title" hasCustomPrompt="1"/>
          </p:nvPr>
        </p:nvSpPr>
        <p:spPr>
          <a:xfrm>
            <a:off x="355601" y="585138"/>
            <a:ext cx="5568652" cy="617670"/>
          </a:xfrm>
        </p:spPr>
        <p:txBody>
          <a:bodyPr wrap="square" lIns="0" rIns="0" anchor="t" anchorCtr="0">
            <a:spAutoFit/>
          </a:bodyPr>
          <a:lstStyle>
            <a:lvl1pPr>
              <a:lnSpc>
                <a:spcPct val="80000"/>
              </a:lnSpc>
              <a:defRPr sz="4267" b="0" i="0" cap="none" baseline="0">
                <a:solidFill>
                  <a:srgbClr val="000000"/>
                </a:solidFill>
                <a:latin typeface="Arial" panose="020B0604020202020204" pitchFamily="34" charset="0"/>
                <a:cs typeface="Arial" panose="020B0604020202020204" pitchFamily="34" charset="0"/>
              </a:defRPr>
            </a:lvl1pPr>
          </a:lstStyle>
          <a:p>
            <a:r>
              <a:rPr lang="en-US" dirty="0"/>
              <a:t>Title here 32pt Arial</a:t>
            </a:r>
          </a:p>
        </p:txBody>
      </p:sp>
      <p:sp>
        <p:nvSpPr>
          <p:cNvPr id="19" name="Text Placeholder 17">
            <a:extLst>
              <a:ext uri="{FF2B5EF4-FFF2-40B4-BE49-F238E27FC236}">
                <a16:creationId xmlns:a16="http://schemas.microsoft.com/office/drawing/2014/main" id="{9DC08038-C0D3-D640-A1B6-C020BA7A1165}"/>
              </a:ext>
            </a:extLst>
          </p:cNvPr>
          <p:cNvSpPr>
            <a:spLocks noGrp="1"/>
          </p:cNvSpPr>
          <p:nvPr>
            <p:ph type="body" sz="quarter" idx="15" hasCustomPrompt="1"/>
          </p:nvPr>
        </p:nvSpPr>
        <p:spPr>
          <a:xfrm>
            <a:off x="232487" y="1231691"/>
            <a:ext cx="5644608" cy="437453"/>
          </a:xfrm>
        </p:spPr>
        <p:txBody>
          <a:bodyPr>
            <a:noAutofit/>
          </a:bodyPr>
          <a:lstStyle>
            <a:lvl1pPr>
              <a:defRPr sz="1733" b="1">
                <a:solidFill>
                  <a:srgbClr val="000000"/>
                </a:solidFill>
              </a:defRPr>
            </a:lvl1pPr>
          </a:lstStyle>
          <a:p>
            <a:pPr lvl="0"/>
            <a:r>
              <a:rPr lang="en-US" dirty="0"/>
              <a:t>Subtitle goes here. Arial 13pt.</a:t>
            </a:r>
          </a:p>
        </p:txBody>
      </p:sp>
      <p:sp>
        <p:nvSpPr>
          <p:cNvPr id="11" name="Content Placeholder 5">
            <a:extLst>
              <a:ext uri="{FF2B5EF4-FFF2-40B4-BE49-F238E27FC236}">
                <a16:creationId xmlns:a16="http://schemas.microsoft.com/office/drawing/2014/main" id="{14CFCC60-1F33-7F4C-AD9C-56C455711B73}"/>
              </a:ext>
            </a:extLst>
          </p:cNvPr>
          <p:cNvSpPr>
            <a:spLocks noGrp="1"/>
          </p:cNvSpPr>
          <p:nvPr>
            <p:ph sz="quarter" idx="16"/>
          </p:nvPr>
        </p:nvSpPr>
        <p:spPr>
          <a:xfrm>
            <a:off x="232487" y="2456103"/>
            <a:ext cx="5644608" cy="2848300"/>
          </a:xfrm>
        </p:spPr>
        <p:txBody>
          <a:bodyPr>
            <a:normAutofit/>
          </a:bodyPr>
          <a:lstStyle>
            <a:lvl1pPr>
              <a:defRPr sz="1867"/>
            </a:lvl1pPr>
            <a:lvl2pPr marL="228594" indent="-218012">
              <a:tabLst/>
              <a:defRPr sz="1867"/>
            </a:lvl2pPr>
            <a:lvl3pPr marL="459306" indent="-230712">
              <a:tabLst/>
              <a:defRPr sz="1867"/>
            </a:lvl3pPr>
            <a:lvl4pPr marL="690016" indent="-230712">
              <a:tabLst/>
              <a:defRPr sz="1867"/>
            </a:lvl4pPr>
            <a:lvl5pPr marL="914377" indent="-224361">
              <a:tabLst/>
              <a:defRPr sz="1867"/>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5" name="Picture 14">
            <a:extLst>
              <a:ext uri="{FF2B5EF4-FFF2-40B4-BE49-F238E27FC236}">
                <a16:creationId xmlns:a16="http://schemas.microsoft.com/office/drawing/2014/main" id="{5712F2DC-3C2D-2C44-9608-B574B29FD8F2}"/>
              </a:ext>
            </a:extLst>
          </p:cNvPr>
          <p:cNvPicPr>
            <a:picLocks noChangeAspect="1"/>
          </p:cNvPicPr>
          <p:nvPr userDrawn="1"/>
        </p:nvPicPr>
        <p:blipFill>
          <a:blip r:embed="rId2" cstate="screen">
            <a:biLevel thresh="75000"/>
            <a:extLst>
              <a:ext uri="{28A0092B-C50C-407E-A947-70E740481C1C}">
                <a14:useLocalDpi xmlns:a14="http://schemas.microsoft.com/office/drawing/2010/main"/>
              </a:ext>
            </a:extLst>
          </a:blip>
          <a:stretch>
            <a:fillRect/>
          </a:stretch>
        </p:blipFill>
        <p:spPr>
          <a:xfrm>
            <a:off x="10740341" y="6136877"/>
            <a:ext cx="1084473" cy="354403"/>
          </a:xfrm>
          <a:prstGeom prst="rect">
            <a:avLst/>
          </a:prstGeom>
        </p:spPr>
      </p:pic>
      <p:sp>
        <p:nvSpPr>
          <p:cNvPr id="12" name="Slide Number Placeholder 3">
            <a:extLst>
              <a:ext uri="{FF2B5EF4-FFF2-40B4-BE49-F238E27FC236}">
                <a16:creationId xmlns:a16="http://schemas.microsoft.com/office/drawing/2014/main" id="{0FAF2A1C-10D9-2C47-8BAF-7CA60EA8EECB}"/>
              </a:ext>
            </a:extLst>
          </p:cNvPr>
          <p:cNvSpPr>
            <a:spLocks noGrp="1"/>
          </p:cNvSpPr>
          <p:nvPr>
            <p:ph type="sldNum" sz="quarter" idx="4"/>
          </p:nvPr>
        </p:nvSpPr>
        <p:spPr>
          <a:xfrm>
            <a:off x="10317231" y="6528816"/>
            <a:ext cx="1584960" cy="329184"/>
          </a:xfrm>
          <a:prstGeom prst="rect">
            <a:avLst/>
          </a:prstGeom>
        </p:spPr>
        <p:txBody>
          <a:bodyPr/>
          <a:lstStyle>
            <a:lvl1pPr algn="r">
              <a:defRPr sz="1067"/>
            </a:lvl1pPr>
          </a:lstStyle>
          <a:p>
            <a:fld id="{933D77C5-7D33-F54D-9A33-ABFE7C9FDC1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00285823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GRAPHIC SLIDE 2">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48E836A8-BB5E-0544-882B-97B1D5EEDC8A}"/>
              </a:ext>
            </a:extLst>
          </p:cNvPr>
          <p:cNvSpPr>
            <a:spLocks noGrp="1"/>
          </p:cNvSpPr>
          <p:nvPr>
            <p:ph type="body" sz="quarter" idx="14" hasCustomPrompt="1"/>
          </p:nvPr>
        </p:nvSpPr>
        <p:spPr>
          <a:xfrm>
            <a:off x="229359" y="300367"/>
            <a:ext cx="3511549" cy="249831"/>
          </a:xfrm>
        </p:spPr>
        <p:txBody>
          <a:bodyPr>
            <a:noAutofit/>
          </a:bodyPr>
          <a:lstStyle>
            <a:lvl1pPr>
              <a:defRPr sz="1133" b="1">
                <a:solidFill>
                  <a:srgbClr val="000000"/>
                </a:solidFill>
              </a:defRPr>
            </a:lvl1pPr>
          </a:lstStyle>
          <a:p>
            <a:pPr lvl="0"/>
            <a:r>
              <a:rPr lang="en-US" dirty="0"/>
              <a:t>REAL LIFE. REAL SOLUTIONS.</a:t>
            </a:r>
          </a:p>
        </p:txBody>
      </p:sp>
      <p:sp>
        <p:nvSpPr>
          <p:cNvPr id="10" name="Rectangle 9">
            <a:extLst>
              <a:ext uri="{FF2B5EF4-FFF2-40B4-BE49-F238E27FC236}">
                <a16:creationId xmlns:a16="http://schemas.microsoft.com/office/drawing/2014/main" id="{D236E440-09DF-E74E-A959-CA940458081F}"/>
              </a:ext>
            </a:extLst>
          </p:cNvPr>
          <p:cNvSpPr/>
          <p:nvPr userDrawn="1"/>
        </p:nvSpPr>
        <p:spPr>
          <a:xfrm>
            <a:off x="6096000" y="0"/>
            <a:ext cx="6096000" cy="6858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rgbClr val="FFFFFF"/>
              </a:solidFill>
            </a:endParaRPr>
          </a:p>
        </p:txBody>
      </p:sp>
      <p:sp>
        <p:nvSpPr>
          <p:cNvPr id="9" name="Title 1">
            <a:extLst>
              <a:ext uri="{FF2B5EF4-FFF2-40B4-BE49-F238E27FC236}">
                <a16:creationId xmlns:a16="http://schemas.microsoft.com/office/drawing/2014/main" id="{A5498068-6F52-9B40-BB5A-4F4CDFACCE4C}"/>
              </a:ext>
            </a:extLst>
          </p:cNvPr>
          <p:cNvSpPr>
            <a:spLocks noGrp="1"/>
          </p:cNvSpPr>
          <p:nvPr>
            <p:ph type="title" hasCustomPrompt="1"/>
          </p:nvPr>
        </p:nvSpPr>
        <p:spPr>
          <a:xfrm>
            <a:off x="355601" y="585138"/>
            <a:ext cx="5568652" cy="617670"/>
          </a:xfrm>
        </p:spPr>
        <p:txBody>
          <a:bodyPr wrap="square" lIns="0" rIns="0" anchor="t" anchorCtr="0">
            <a:spAutoFit/>
          </a:bodyPr>
          <a:lstStyle>
            <a:lvl1pPr>
              <a:lnSpc>
                <a:spcPct val="80000"/>
              </a:lnSpc>
              <a:defRPr sz="4267" b="0" i="0" cap="none" baseline="0">
                <a:solidFill>
                  <a:srgbClr val="000000"/>
                </a:solidFill>
                <a:latin typeface="Arial" panose="020B0604020202020204" pitchFamily="34" charset="0"/>
                <a:cs typeface="Arial" panose="020B0604020202020204" pitchFamily="34" charset="0"/>
              </a:defRPr>
            </a:lvl1pPr>
          </a:lstStyle>
          <a:p>
            <a:r>
              <a:rPr lang="en-US" dirty="0"/>
              <a:t>Title here 32pt Arial</a:t>
            </a:r>
          </a:p>
        </p:txBody>
      </p:sp>
      <p:sp>
        <p:nvSpPr>
          <p:cNvPr id="19" name="Text Placeholder 17">
            <a:extLst>
              <a:ext uri="{FF2B5EF4-FFF2-40B4-BE49-F238E27FC236}">
                <a16:creationId xmlns:a16="http://schemas.microsoft.com/office/drawing/2014/main" id="{9DC08038-C0D3-D640-A1B6-C020BA7A1165}"/>
              </a:ext>
            </a:extLst>
          </p:cNvPr>
          <p:cNvSpPr>
            <a:spLocks noGrp="1"/>
          </p:cNvSpPr>
          <p:nvPr>
            <p:ph type="body" sz="quarter" idx="15" hasCustomPrompt="1"/>
          </p:nvPr>
        </p:nvSpPr>
        <p:spPr>
          <a:xfrm>
            <a:off x="232487" y="1231691"/>
            <a:ext cx="5644608" cy="437453"/>
          </a:xfrm>
        </p:spPr>
        <p:txBody>
          <a:bodyPr>
            <a:noAutofit/>
          </a:bodyPr>
          <a:lstStyle>
            <a:lvl1pPr>
              <a:defRPr sz="1733" b="1">
                <a:solidFill>
                  <a:srgbClr val="000000"/>
                </a:solidFill>
              </a:defRPr>
            </a:lvl1pPr>
          </a:lstStyle>
          <a:p>
            <a:pPr lvl="0"/>
            <a:r>
              <a:rPr lang="en-US" dirty="0"/>
              <a:t>Subtitle goes here. Arial 13pt.</a:t>
            </a:r>
          </a:p>
        </p:txBody>
      </p:sp>
      <p:sp>
        <p:nvSpPr>
          <p:cNvPr id="11" name="Content Placeholder 5">
            <a:extLst>
              <a:ext uri="{FF2B5EF4-FFF2-40B4-BE49-F238E27FC236}">
                <a16:creationId xmlns:a16="http://schemas.microsoft.com/office/drawing/2014/main" id="{14CFCC60-1F33-7F4C-AD9C-56C455711B73}"/>
              </a:ext>
            </a:extLst>
          </p:cNvPr>
          <p:cNvSpPr>
            <a:spLocks noGrp="1"/>
          </p:cNvSpPr>
          <p:nvPr>
            <p:ph sz="quarter" idx="16"/>
          </p:nvPr>
        </p:nvSpPr>
        <p:spPr>
          <a:xfrm>
            <a:off x="232487" y="2456103"/>
            <a:ext cx="5644608" cy="2848300"/>
          </a:xfrm>
        </p:spPr>
        <p:txBody>
          <a:bodyPr>
            <a:normAutofit/>
          </a:bodyPr>
          <a:lstStyle>
            <a:lvl1pPr>
              <a:defRPr sz="1867"/>
            </a:lvl1pPr>
            <a:lvl2pPr marL="228594" indent="-218012">
              <a:tabLst/>
              <a:defRPr sz="1867"/>
            </a:lvl2pPr>
            <a:lvl3pPr marL="459306" indent="-230712">
              <a:tabLst/>
              <a:defRPr sz="1867"/>
            </a:lvl3pPr>
            <a:lvl4pPr marL="690016" indent="-230712">
              <a:tabLst/>
              <a:defRPr sz="1867"/>
            </a:lvl4pPr>
            <a:lvl5pPr marL="914377" indent="-224361">
              <a:tabLst/>
              <a:defRPr sz="1867"/>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5" name="Picture 14">
            <a:extLst>
              <a:ext uri="{FF2B5EF4-FFF2-40B4-BE49-F238E27FC236}">
                <a16:creationId xmlns:a16="http://schemas.microsoft.com/office/drawing/2014/main" id="{5712F2DC-3C2D-2C44-9608-B574B29FD8F2}"/>
              </a:ext>
            </a:extLst>
          </p:cNvPr>
          <p:cNvPicPr>
            <a:picLocks noChangeAspect="1"/>
          </p:cNvPicPr>
          <p:nvPr userDrawn="1"/>
        </p:nvPicPr>
        <p:blipFill>
          <a:blip r:embed="rId2" cstate="screen">
            <a:biLevel thresh="75000"/>
            <a:extLst>
              <a:ext uri="{28A0092B-C50C-407E-A947-70E740481C1C}">
                <a14:useLocalDpi xmlns:a14="http://schemas.microsoft.com/office/drawing/2010/main"/>
              </a:ext>
            </a:extLst>
          </a:blip>
          <a:stretch>
            <a:fillRect/>
          </a:stretch>
        </p:blipFill>
        <p:spPr>
          <a:xfrm>
            <a:off x="10740341" y="6136877"/>
            <a:ext cx="1084473" cy="354403"/>
          </a:xfrm>
          <a:prstGeom prst="rect">
            <a:avLst/>
          </a:prstGeom>
        </p:spPr>
      </p:pic>
      <p:sp>
        <p:nvSpPr>
          <p:cNvPr id="12" name="Slide Number Placeholder 3">
            <a:extLst>
              <a:ext uri="{FF2B5EF4-FFF2-40B4-BE49-F238E27FC236}">
                <a16:creationId xmlns:a16="http://schemas.microsoft.com/office/drawing/2014/main" id="{710E0CBB-24C1-D14D-836B-F27395DF9F95}"/>
              </a:ext>
            </a:extLst>
          </p:cNvPr>
          <p:cNvSpPr>
            <a:spLocks noGrp="1"/>
          </p:cNvSpPr>
          <p:nvPr>
            <p:ph type="sldNum" sz="quarter" idx="4"/>
          </p:nvPr>
        </p:nvSpPr>
        <p:spPr>
          <a:xfrm>
            <a:off x="10317231" y="6528816"/>
            <a:ext cx="1584960" cy="329184"/>
          </a:xfrm>
          <a:prstGeom prst="rect">
            <a:avLst/>
          </a:prstGeom>
        </p:spPr>
        <p:txBody>
          <a:bodyPr/>
          <a:lstStyle>
            <a:lvl1pPr algn="r">
              <a:defRPr sz="1067"/>
            </a:lvl1pPr>
          </a:lstStyle>
          <a:p>
            <a:fld id="{933D77C5-7D33-F54D-9A33-ABFE7C9FDC1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87099999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3_GRAPHIC SLIDE 2">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48E836A8-BB5E-0544-882B-97B1D5EEDC8A}"/>
              </a:ext>
            </a:extLst>
          </p:cNvPr>
          <p:cNvSpPr>
            <a:spLocks noGrp="1"/>
          </p:cNvSpPr>
          <p:nvPr>
            <p:ph type="body" sz="quarter" idx="14" hasCustomPrompt="1"/>
          </p:nvPr>
        </p:nvSpPr>
        <p:spPr>
          <a:xfrm>
            <a:off x="229359" y="300367"/>
            <a:ext cx="3511549" cy="249831"/>
          </a:xfrm>
        </p:spPr>
        <p:txBody>
          <a:bodyPr>
            <a:noAutofit/>
          </a:bodyPr>
          <a:lstStyle>
            <a:lvl1pPr>
              <a:defRPr sz="1133" b="1">
                <a:solidFill>
                  <a:srgbClr val="000000"/>
                </a:solidFill>
              </a:defRPr>
            </a:lvl1pPr>
          </a:lstStyle>
          <a:p>
            <a:pPr lvl="0"/>
            <a:r>
              <a:rPr lang="en-US" dirty="0"/>
              <a:t>REAL LIFE. REAL SOLUTIONS.</a:t>
            </a:r>
          </a:p>
        </p:txBody>
      </p:sp>
      <p:sp>
        <p:nvSpPr>
          <p:cNvPr id="10" name="Rectangle 9">
            <a:extLst>
              <a:ext uri="{FF2B5EF4-FFF2-40B4-BE49-F238E27FC236}">
                <a16:creationId xmlns:a16="http://schemas.microsoft.com/office/drawing/2014/main" id="{D236E440-09DF-E74E-A959-CA940458081F}"/>
              </a:ext>
            </a:extLst>
          </p:cNvPr>
          <p:cNvSpPr/>
          <p:nvPr userDrawn="1"/>
        </p:nvSpPr>
        <p:spPr>
          <a:xfrm>
            <a:off x="6096000" y="0"/>
            <a:ext cx="609600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rgbClr val="FFFFFF"/>
              </a:solidFill>
            </a:endParaRPr>
          </a:p>
        </p:txBody>
      </p:sp>
      <p:sp>
        <p:nvSpPr>
          <p:cNvPr id="9" name="Title 1">
            <a:extLst>
              <a:ext uri="{FF2B5EF4-FFF2-40B4-BE49-F238E27FC236}">
                <a16:creationId xmlns:a16="http://schemas.microsoft.com/office/drawing/2014/main" id="{A5498068-6F52-9B40-BB5A-4F4CDFACCE4C}"/>
              </a:ext>
            </a:extLst>
          </p:cNvPr>
          <p:cNvSpPr>
            <a:spLocks noGrp="1"/>
          </p:cNvSpPr>
          <p:nvPr>
            <p:ph type="title" hasCustomPrompt="1"/>
          </p:nvPr>
        </p:nvSpPr>
        <p:spPr>
          <a:xfrm>
            <a:off x="355601" y="585138"/>
            <a:ext cx="5568652" cy="617670"/>
          </a:xfrm>
        </p:spPr>
        <p:txBody>
          <a:bodyPr wrap="square" lIns="0" rIns="0" anchor="t" anchorCtr="0">
            <a:spAutoFit/>
          </a:bodyPr>
          <a:lstStyle>
            <a:lvl1pPr>
              <a:lnSpc>
                <a:spcPct val="80000"/>
              </a:lnSpc>
              <a:defRPr sz="4267" b="0" i="0" cap="none" baseline="0">
                <a:solidFill>
                  <a:srgbClr val="000000"/>
                </a:solidFill>
                <a:latin typeface="Arial" panose="020B0604020202020204" pitchFamily="34" charset="0"/>
                <a:cs typeface="Arial" panose="020B0604020202020204" pitchFamily="34" charset="0"/>
              </a:defRPr>
            </a:lvl1pPr>
          </a:lstStyle>
          <a:p>
            <a:r>
              <a:rPr lang="en-US" dirty="0"/>
              <a:t>Title here 32pt Arial</a:t>
            </a:r>
          </a:p>
        </p:txBody>
      </p:sp>
      <p:sp>
        <p:nvSpPr>
          <p:cNvPr id="19" name="Text Placeholder 17">
            <a:extLst>
              <a:ext uri="{FF2B5EF4-FFF2-40B4-BE49-F238E27FC236}">
                <a16:creationId xmlns:a16="http://schemas.microsoft.com/office/drawing/2014/main" id="{9DC08038-C0D3-D640-A1B6-C020BA7A1165}"/>
              </a:ext>
            </a:extLst>
          </p:cNvPr>
          <p:cNvSpPr>
            <a:spLocks noGrp="1"/>
          </p:cNvSpPr>
          <p:nvPr>
            <p:ph type="body" sz="quarter" idx="15" hasCustomPrompt="1"/>
          </p:nvPr>
        </p:nvSpPr>
        <p:spPr>
          <a:xfrm>
            <a:off x="232487" y="1231691"/>
            <a:ext cx="5644608" cy="437453"/>
          </a:xfrm>
        </p:spPr>
        <p:txBody>
          <a:bodyPr>
            <a:noAutofit/>
          </a:bodyPr>
          <a:lstStyle>
            <a:lvl1pPr>
              <a:defRPr sz="1733" b="1">
                <a:solidFill>
                  <a:srgbClr val="000000"/>
                </a:solidFill>
              </a:defRPr>
            </a:lvl1pPr>
          </a:lstStyle>
          <a:p>
            <a:pPr lvl="0"/>
            <a:r>
              <a:rPr lang="en-US" dirty="0"/>
              <a:t>Subtitle goes here. Arial 13pt.</a:t>
            </a:r>
          </a:p>
        </p:txBody>
      </p:sp>
      <p:sp>
        <p:nvSpPr>
          <p:cNvPr id="11" name="Content Placeholder 5">
            <a:extLst>
              <a:ext uri="{FF2B5EF4-FFF2-40B4-BE49-F238E27FC236}">
                <a16:creationId xmlns:a16="http://schemas.microsoft.com/office/drawing/2014/main" id="{14CFCC60-1F33-7F4C-AD9C-56C455711B73}"/>
              </a:ext>
            </a:extLst>
          </p:cNvPr>
          <p:cNvSpPr>
            <a:spLocks noGrp="1"/>
          </p:cNvSpPr>
          <p:nvPr>
            <p:ph sz="quarter" idx="16"/>
          </p:nvPr>
        </p:nvSpPr>
        <p:spPr>
          <a:xfrm>
            <a:off x="232487" y="2456103"/>
            <a:ext cx="5644608" cy="2848300"/>
          </a:xfrm>
        </p:spPr>
        <p:txBody>
          <a:bodyPr>
            <a:normAutofit/>
          </a:bodyPr>
          <a:lstStyle>
            <a:lvl1pPr>
              <a:defRPr sz="1867"/>
            </a:lvl1pPr>
            <a:lvl2pPr marL="228594" indent="-218012">
              <a:tabLst/>
              <a:defRPr sz="1867"/>
            </a:lvl2pPr>
            <a:lvl3pPr marL="459306" indent="-230712">
              <a:tabLst/>
              <a:defRPr sz="1867"/>
            </a:lvl3pPr>
            <a:lvl4pPr marL="690016" indent="-230712">
              <a:tabLst/>
              <a:defRPr sz="1867"/>
            </a:lvl4pPr>
            <a:lvl5pPr marL="914377" indent="-224361">
              <a:tabLst/>
              <a:defRPr sz="1867"/>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5" name="Picture 14">
            <a:extLst>
              <a:ext uri="{FF2B5EF4-FFF2-40B4-BE49-F238E27FC236}">
                <a16:creationId xmlns:a16="http://schemas.microsoft.com/office/drawing/2014/main" id="{5712F2DC-3C2D-2C44-9608-B574B29FD8F2}"/>
              </a:ext>
            </a:extLst>
          </p:cNvPr>
          <p:cNvPicPr>
            <a:picLocks noChangeAspect="1"/>
          </p:cNvPicPr>
          <p:nvPr userDrawn="1"/>
        </p:nvPicPr>
        <p:blipFill>
          <a:blip r:embed="rId2" cstate="screen">
            <a:biLevel thresh="75000"/>
            <a:extLst>
              <a:ext uri="{28A0092B-C50C-407E-A947-70E740481C1C}">
                <a14:useLocalDpi xmlns:a14="http://schemas.microsoft.com/office/drawing/2010/main"/>
              </a:ext>
            </a:extLst>
          </a:blip>
          <a:stretch>
            <a:fillRect/>
          </a:stretch>
        </p:blipFill>
        <p:spPr>
          <a:xfrm>
            <a:off x="10740341" y="6136877"/>
            <a:ext cx="1084473" cy="354403"/>
          </a:xfrm>
          <a:prstGeom prst="rect">
            <a:avLst/>
          </a:prstGeom>
        </p:spPr>
      </p:pic>
      <p:sp>
        <p:nvSpPr>
          <p:cNvPr id="12" name="Slide Number Placeholder 3">
            <a:extLst>
              <a:ext uri="{FF2B5EF4-FFF2-40B4-BE49-F238E27FC236}">
                <a16:creationId xmlns:a16="http://schemas.microsoft.com/office/drawing/2014/main" id="{41E85DC5-DF3B-E84A-8991-30F686418773}"/>
              </a:ext>
            </a:extLst>
          </p:cNvPr>
          <p:cNvSpPr>
            <a:spLocks noGrp="1"/>
          </p:cNvSpPr>
          <p:nvPr>
            <p:ph type="sldNum" sz="quarter" idx="4"/>
          </p:nvPr>
        </p:nvSpPr>
        <p:spPr>
          <a:xfrm>
            <a:off x="10317231" y="6528816"/>
            <a:ext cx="1584960" cy="329184"/>
          </a:xfrm>
          <a:prstGeom prst="rect">
            <a:avLst/>
          </a:prstGeom>
        </p:spPr>
        <p:txBody>
          <a:bodyPr/>
          <a:lstStyle>
            <a:lvl1pPr algn="r">
              <a:defRPr sz="1067"/>
            </a:lvl1pPr>
          </a:lstStyle>
          <a:p>
            <a:fld id="{933D77C5-7D33-F54D-9A33-ABFE7C9FDC1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32486533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PARTNERSHIP SLIDE">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33F6FD3-63A1-814B-903E-583BB58F9A71}"/>
              </a:ext>
            </a:extLst>
          </p:cNvPr>
          <p:cNvSpPr txBox="1"/>
          <p:nvPr userDrawn="1"/>
        </p:nvSpPr>
        <p:spPr>
          <a:xfrm>
            <a:off x="-1662545" y="-975360"/>
            <a:ext cx="0" cy="0"/>
          </a:xfrm>
          <a:prstGeom prst="rect">
            <a:avLst/>
          </a:prstGeom>
          <a:ln w="28575">
            <a:solidFill>
              <a:srgbClr val="F26321"/>
            </a:solidFill>
          </a:ln>
        </p:spPr>
        <p:txBody>
          <a:bodyPr vert="horz" wrap="none" lIns="243840" tIns="243840" rIns="243840" bIns="243840" rtlCol="0">
            <a:normAutofit fontScale="25000" lnSpcReduction="20000"/>
          </a:bodyPr>
          <a:lstStyle/>
          <a:p>
            <a:pPr fontAlgn="auto">
              <a:spcAft>
                <a:spcPts val="0"/>
              </a:spcAft>
            </a:pPr>
            <a:endParaRPr lang="en-US" sz="2400" dirty="0">
              <a:solidFill>
                <a:srgbClr val="000000"/>
              </a:solidFill>
            </a:endParaRPr>
          </a:p>
        </p:txBody>
      </p:sp>
      <p:sp>
        <p:nvSpPr>
          <p:cNvPr id="29" name="Text Placeholder 17">
            <a:extLst>
              <a:ext uri="{FF2B5EF4-FFF2-40B4-BE49-F238E27FC236}">
                <a16:creationId xmlns:a16="http://schemas.microsoft.com/office/drawing/2014/main" id="{F01455F4-A67B-604B-B6FB-242ECF2633F4}"/>
              </a:ext>
            </a:extLst>
          </p:cNvPr>
          <p:cNvSpPr>
            <a:spLocks noGrp="1"/>
          </p:cNvSpPr>
          <p:nvPr>
            <p:ph type="body" sz="quarter" idx="14" hasCustomPrompt="1"/>
          </p:nvPr>
        </p:nvSpPr>
        <p:spPr>
          <a:xfrm>
            <a:off x="243874" y="300367"/>
            <a:ext cx="3511549" cy="249831"/>
          </a:xfrm>
        </p:spPr>
        <p:txBody>
          <a:bodyPr>
            <a:noAutofit/>
          </a:bodyPr>
          <a:lstStyle>
            <a:lvl1pPr>
              <a:defRPr sz="1133" b="1">
                <a:solidFill>
                  <a:srgbClr val="000000"/>
                </a:solidFill>
              </a:defRPr>
            </a:lvl1pPr>
          </a:lstStyle>
          <a:p>
            <a:pPr lvl="0"/>
            <a:r>
              <a:rPr lang="en-US" dirty="0"/>
              <a:t>REAL LIFE. REAL SOLUTIONS.</a:t>
            </a:r>
          </a:p>
        </p:txBody>
      </p:sp>
      <p:sp>
        <p:nvSpPr>
          <p:cNvPr id="30" name="Title 1">
            <a:extLst>
              <a:ext uri="{FF2B5EF4-FFF2-40B4-BE49-F238E27FC236}">
                <a16:creationId xmlns:a16="http://schemas.microsoft.com/office/drawing/2014/main" id="{8070D40E-D2F0-8841-8AD6-8D9BA51E1817}"/>
              </a:ext>
            </a:extLst>
          </p:cNvPr>
          <p:cNvSpPr>
            <a:spLocks noGrp="1"/>
          </p:cNvSpPr>
          <p:nvPr>
            <p:ph type="title" hasCustomPrompt="1"/>
          </p:nvPr>
        </p:nvSpPr>
        <p:spPr>
          <a:xfrm>
            <a:off x="383261" y="592135"/>
            <a:ext cx="4773356" cy="1173655"/>
          </a:xfrm>
        </p:spPr>
        <p:txBody>
          <a:bodyPr wrap="square" lIns="0" rIns="0" anchor="t" anchorCtr="0">
            <a:spAutoFit/>
          </a:bodyPr>
          <a:lstStyle>
            <a:lvl1pPr>
              <a:lnSpc>
                <a:spcPct val="80000"/>
              </a:lnSpc>
              <a:defRPr sz="4267" b="0" i="0" cap="none" baseline="0">
                <a:solidFill>
                  <a:srgbClr val="000000"/>
                </a:solidFill>
                <a:latin typeface="Arial" panose="020B0604020202020204" pitchFamily="34" charset="0"/>
                <a:cs typeface="Arial" panose="020B0604020202020204" pitchFamily="34" charset="0"/>
              </a:defRPr>
            </a:lvl1pPr>
          </a:lstStyle>
          <a:p>
            <a:r>
              <a:rPr lang="en-US" dirty="0"/>
              <a:t>We’re in this</a:t>
            </a:r>
            <a:br>
              <a:rPr lang="en-US" dirty="0"/>
            </a:br>
            <a:r>
              <a:rPr lang="en-US" dirty="0"/>
              <a:t>with you</a:t>
            </a:r>
          </a:p>
        </p:txBody>
      </p:sp>
      <p:sp>
        <p:nvSpPr>
          <p:cNvPr id="6" name="Slide Number Placeholder 3">
            <a:extLst>
              <a:ext uri="{FF2B5EF4-FFF2-40B4-BE49-F238E27FC236}">
                <a16:creationId xmlns:a16="http://schemas.microsoft.com/office/drawing/2014/main" id="{64E6F423-6753-C444-A1D5-0E17EE8A6580}"/>
              </a:ext>
            </a:extLst>
          </p:cNvPr>
          <p:cNvSpPr>
            <a:spLocks noGrp="1"/>
          </p:cNvSpPr>
          <p:nvPr>
            <p:ph type="sldNum" sz="quarter" idx="4"/>
          </p:nvPr>
        </p:nvSpPr>
        <p:spPr>
          <a:xfrm>
            <a:off x="10317231" y="6528816"/>
            <a:ext cx="1584960" cy="329184"/>
          </a:xfrm>
          <a:prstGeom prst="rect">
            <a:avLst/>
          </a:prstGeom>
        </p:spPr>
        <p:txBody>
          <a:bodyPr/>
          <a:lstStyle>
            <a:lvl1pPr algn="r">
              <a:defRPr sz="1067"/>
            </a:lvl1pPr>
          </a:lstStyle>
          <a:p>
            <a:fld id="{933D77C5-7D33-F54D-9A33-ABFE7C9FDC1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06300357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3 BOXES">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4CA75EE-78A1-2E43-A698-A02C0D41A643}"/>
              </a:ext>
            </a:extLst>
          </p:cNvPr>
          <p:cNvSpPr>
            <a:spLocks noGrp="1"/>
          </p:cNvSpPr>
          <p:nvPr>
            <p:ph type="sldNum" sz="quarter" idx="12"/>
          </p:nvPr>
        </p:nvSpPr>
        <p:spPr>
          <a:xfrm>
            <a:off x="10567067" y="6528816"/>
            <a:ext cx="1345117" cy="329184"/>
          </a:xfrm>
          <a:prstGeom prst="rect">
            <a:avLst/>
          </a:prstGeom>
        </p:spPr>
        <p:txBody>
          <a:bodyPr/>
          <a:lstStyle/>
          <a:p>
            <a:fld id="{933D77C5-7D33-F54D-9A33-ABFE7C9FDC16}" type="slidenum">
              <a:rPr lang="en-US" smtClean="0">
                <a:solidFill>
                  <a:srgbClr val="000000"/>
                </a:solidFill>
              </a:rPr>
              <a:pPr/>
              <a:t>‹#›</a:t>
            </a:fld>
            <a:endParaRPr lang="en-US">
              <a:solidFill>
                <a:srgbClr val="000000"/>
              </a:solidFill>
            </a:endParaRPr>
          </a:p>
        </p:txBody>
      </p:sp>
      <p:sp>
        <p:nvSpPr>
          <p:cNvPr id="2" name="Rectangle 1">
            <a:extLst>
              <a:ext uri="{FF2B5EF4-FFF2-40B4-BE49-F238E27FC236}">
                <a16:creationId xmlns:a16="http://schemas.microsoft.com/office/drawing/2014/main" id="{713045DD-AC86-1549-8A72-33932E99570B}"/>
              </a:ext>
            </a:extLst>
          </p:cNvPr>
          <p:cNvSpPr/>
          <p:nvPr userDrawn="1"/>
        </p:nvSpPr>
        <p:spPr>
          <a:xfrm>
            <a:off x="378179" y="1788351"/>
            <a:ext cx="3497789" cy="293511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rgbClr val="FFFFFF"/>
              </a:solidFill>
            </a:endParaRPr>
          </a:p>
        </p:txBody>
      </p:sp>
      <p:sp>
        <p:nvSpPr>
          <p:cNvPr id="9" name="Rectangle 8">
            <a:extLst>
              <a:ext uri="{FF2B5EF4-FFF2-40B4-BE49-F238E27FC236}">
                <a16:creationId xmlns:a16="http://schemas.microsoft.com/office/drawing/2014/main" id="{ECF8120B-2C8F-F144-AE15-9942661AAFA7}"/>
              </a:ext>
            </a:extLst>
          </p:cNvPr>
          <p:cNvSpPr/>
          <p:nvPr userDrawn="1"/>
        </p:nvSpPr>
        <p:spPr>
          <a:xfrm>
            <a:off x="4355575" y="1788351"/>
            <a:ext cx="3497789" cy="293511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rgbClr val="FFFFFF"/>
              </a:solidFill>
            </a:endParaRPr>
          </a:p>
        </p:txBody>
      </p:sp>
      <p:sp>
        <p:nvSpPr>
          <p:cNvPr id="10" name="Rectangle 9">
            <a:extLst>
              <a:ext uri="{FF2B5EF4-FFF2-40B4-BE49-F238E27FC236}">
                <a16:creationId xmlns:a16="http://schemas.microsoft.com/office/drawing/2014/main" id="{6C3193D7-CD28-2144-AB9B-FA1786978636}"/>
              </a:ext>
            </a:extLst>
          </p:cNvPr>
          <p:cNvSpPr/>
          <p:nvPr userDrawn="1"/>
        </p:nvSpPr>
        <p:spPr>
          <a:xfrm>
            <a:off x="8332971" y="1788351"/>
            <a:ext cx="3497789" cy="2935112"/>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rgbClr val="FFFFFF"/>
              </a:solidFill>
            </a:endParaRPr>
          </a:p>
        </p:txBody>
      </p:sp>
      <p:sp>
        <p:nvSpPr>
          <p:cNvPr id="3" name="TextBox 2">
            <a:extLst>
              <a:ext uri="{FF2B5EF4-FFF2-40B4-BE49-F238E27FC236}">
                <a16:creationId xmlns:a16="http://schemas.microsoft.com/office/drawing/2014/main" id="{4A30B583-7F4B-1241-9D76-56F0D1066A80}"/>
              </a:ext>
            </a:extLst>
          </p:cNvPr>
          <p:cNvSpPr txBox="1"/>
          <p:nvPr userDrawn="1"/>
        </p:nvSpPr>
        <p:spPr>
          <a:xfrm>
            <a:off x="-883479" y="1051339"/>
            <a:ext cx="0" cy="0"/>
          </a:xfrm>
          <a:prstGeom prst="rect">
            <a:avLst/>
          </a:prstGeom>
          <a:ln w="28575">
            <a:solidFill>
              <a:srgbClr val="F26321"/>
            </a:solidFill>
          </a:ln>
        </p:spPr>
        <p:txBody>
          <a:bodyPr vert="horz" wrap="none" lIns="243840" tIns="243840" rIns="243840" bIns="243840" rtlCol="0">
            <a:normAutofit fontScale="25000" lnSpcReduction="20000"/>
          </a:bodyPr>
          <a:lstStyle/>
          <a:p>
            <a:pPr fontAlgn="auto">
              <a:spcAft>
                <a:spcPts val="0"/>
              </a:spcAft>
            </a:pPr>
            <a:endParaRPr lang="en-US" sz="2400" dirty="0">
              <a:solidFill>
                <a:srgbClr val="000000"/>
              </a:solidFill>
            </a:endParaRPr>
          </a:p>
        </p:txBody>
      </p:sp>
      <p:sp>
        <p:nvSpPr>
          <p:cNvPr id="17" name="Title 1">
            <a:extLst>
              <a:ext uri="{FF2B5EF4-FFF2-40B4-BE49-F238E27FC236}">
                <a16:creationId xmlns:a16="http://schemas.microsoft.com/office/drawing/2014/main" id="{50B4F802-F3DC-964F-BB9A-2AF2045C6873}"/>
              </a:ext>
            </a:extLst>
          </p:cNvPr>
          <p:cNvSpPr>
            <a:spLocks noGrp="1"/>
          </p:cNvSpPr>
          <p:nvPr>
            <p:ph type="title" hasCustomPrompt="1"/>
          </p:nvPr>
        </p:nvSpPr>
        <p:spPr>
          <a:xfrm>
            <a:off x="364993" y="581758"/>
            <a:ext cx="11447500" cy="617670"/>
          </a:xfrm>
        </p:spPr>
        <p:txBody>
          <a:bodyPr wrap="square" lIns="0" rIns="0" anchor="t" anchorCtr="0">
            <a:spAutoFit/>
          </a:bodyPr>
          <a:lstStyle>
            <a:lvl1pPr>
              <a:lnSpc>
                <a:spcPct val="80000"/>
              </a:lnSpc>
              <a:defRPr sz="4267" b="0" i="0" cap="none" baseline="0">
                <a:solidFill>
                  <a:srgbClr val="000000"/>
                </a:solidFill>
                <a:latin typeface="Arial" panose="020B0604020202020204" pitchFamily="34" charset="0"/>
                <a:cs typeface="Arial" panose="020B0604020202020204" pitchFamily="34" charset="0"/>
              </a:defRPr>
            </a:lvl1pPr>
          </a:lstStyle>
          <a:p>
            <a:r>
              <a:rPr lang="en-US" dirty="0"/>
              <a:t>Title goes here 32pt Arial</a:t>
            </a:r>
          </a:p>
        </p:txBody>
      </p:sp>
      <p:sp>
        <p:nvSpPr>
          <p:cNvPr id="15" name="Text Placeholder 17">
            <a:extLst>
              <a:ext uri="{FF2B5EF4-FFF2-40B4-BE49-F238E27FC236}">
                <a16:creationId xmlns:a16="http://schemas.microsoft.com/office/drawing/2014/main" id="{EDD8A6CA-A250-D441-A7EE-BD41540536F1}"/>
              </a:ext>
            </a:extLst>
          </p:cNvPr>
          <p:cNvSpPr>
            <a:spLocks noGrp="1"/>
          </p:cNvSpPr>
          <p:nvPr>
            <p:ph type="body" sz="quarter" idx="18" hasCustomPrompt="1"/>
          </p:nvPr>
        </p:nvSpPr>
        <p:spPr>
          <a:xfrm>
            <a:off x="232487" y="1231691"/>
            <a:ext cx="5644608" cy="437453"/>
          </a:xfrm>
        </p:spPr>
        <p:txBody>
          <a:bodyPr>
            <a:noAutofit/>
          </a:bodyPr>
          <a:lstStyle>
            <a:lvl1pPr>
              <a:defRPr sz="1733" b="1">
                <a:solidFill>
                  <a:srgbClr val="000000"/>
                </a:solidFill>
              </a:defRPr>
            </a:lvl1pPr>
          </a:lstStyle>
          <a:p>
            <a:pPr lvl="0"/>
            <a:r>
              <a:rPr lang="en-US" dirty="0"/>
              <a:t>Subtitle goes here. Arial 13pt.</a:t>
            </a:r>
          </a:p>
        </p:txBody>
      </p:sp>
    </p:spTree>
    <p:extLst>
      <p:ext uri="{BB962C8B-B14F-4D97-AF65-F5344CB8AC3E}">
        <p14:creationId xmlns:p14="http://schemas.microsoft.com/office/powerpoint/2010/main" val="78904669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4 BOXES">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B629733E-8767-4D43-B653-4411FB557B17}"/>
              </a:ext>
            </a:extLst>
          </p:cNvPr>
          <p:cNvGrpSpPr/>
          <p:nvPr userDrawn="1"/>
        </p:nvGrpSpPr>
        <p:grpSpPr>
          <a:xfrm>
            <a:off x="378179" y="2582332"/>
            <a:ext cx="11490327" cy="2935112"/>
            <a:chOff x="283634" y="1936749"/>
            <a:chExt cx="11056534" cy="2201334"/>
          </a:xfrm>
        </p:grpSpPr>
        <p:sp>
          <p:nvSpPr>
            <p:cNvPr id="2" name="Rectangle 1">
              <a:extLst>
                <a:ext uri="{FF2B5EF4-FFF2-40B4-BE49-F238E27FC236}">
                  <a16:creationId xmlns:a16="http://schemas.microsoft.com/office/drawing/2014/main" id="{713045DD-AC86-1549-8A72-33932E99570B}"/>
                </a:ext>
              </a:extLst>
            </p:cNvPr>
            <p:cNvSpPr/>
            <p:nvPr userDrawn="1"/>
          </p:nvSpPr>
          <p:spPr>
            <a:xfrm>
              <a:off x="283634" y="1936749"/>
              <a:ext cx="2623342" cy="220133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rgbClr val="FFFFFF"/>
                </a:solidFill>
              </a:endParaRPr>
            </a:p>
          </p:txBody>
        </p:sp>
        <p:sp>
          <p:nvSpPr>
            <p:cNvPr id="9" name="Rectangle 8">
              <a:extLst>
                <a:ext uri="{FF2B5EF4-FFF2-40B4-BE49-F238E27FC236}">
                  <a16:creationId xmlns:a16="http://schemas.microsoft.com/office/drawing/2014/main" id="{ECF8120B-2C8F-F144-AE15-9942661AAFA7}"/>
                </a:ext>
              </a:extLst>
            </p:cNvPr>
            <p:cNvSpPr/>
            <p:nvPr userDrawn="1"/>
          </p:nvSpPr>
          <p:spPr>
            <a:xfrm>
              <a:off x="3090994" y="1936749"/>
              <a:ext cx="2623342" cy="220133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rgbClr val="FFFFFF"/>
                </a:solidFill>
              </a:endParaRPr>
            </a:p>
          </p:txBody>
        </p:sp>
        <p:sp>
          <p:nvSpPr>
            <p:cNvPr id="10" name="Rectangle 9">
              <a:extLst>
                <a:ext uri="{FF2B5EF4-FFF2-40B4-BE49-F238E27FC236}">
                  <a16:creationId xmlns:a16="http://schemas.microsoft.com/office/drawing/2014/main" id="{6C3193D7-CD28-2144-AB9B-FA1786978636}"/>
                </a:ext>
              </a:extLst>
            </p:cNvPr>
            <p:cNvSpPr/>
            <p:nvPr userDrawn="1"/>
          </p:nvSpPr>
          <p:spPr>
            <a:xfrm>
              <a:off x="5903910" y="1936749"/>
              <a:ext cx="2623342" cy="220133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rgbClr val="FFFFFF"/>
                </a:solidFill>
              </a:endParaRPr>
            </a:p>
          </p:txBody>
        </p:sp>
        <p:sp>
          <p:nvSpPr>
            <p:cNvPr id="16" name="Rectangle 15">
              <a:extLst>
                <a:ext uri="{FF2B5EF4-FFF2-40B4-BE49-F238E27FC236}">
                  <a16:creationId xmlns:a16="http://schemas.microsoft.com/office/drawing/2014/main" id="{CE80C5B0-CDD4-B24B-8F2C-CB64AEE522A5}"/>
                </a:ext>
              </a:extLst>
            </p:cNvPr>
            <p:cNvSpPr/>
            <p:nvPr userDrawn="1"/>
          </p:nvSpPr>
          <p:spPr>
            <a:xfrm>
              <a:off x="8716826" y="1936749"/>
              <a:ext cx="2623342" cy="2201334"/>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rgbClr val="FFFFFF"/>
                </a:solidFill>
              </a:endParaRPr>
            </a:p>
          </p:txBody>
        </p:sp>
      </p:grpSp>
      <p:sp>
        <p:nvSpPr>
          <p:cNvPr id="6" name="Slide Number Placeholder 5">
            <a:extLst>
              <a:ext uri="{FF2B5EF4-FFF2-40B4-BE49-F238E27FC236}">
                <a16:creationId xmlns:a16="http://schemas.microsoft.com/office/drawing/2014/main" id="{44CA75EE-78A1-2E43-A698-A02C0D41A643}"/>
              </a:ext>
            </a:extLst>
          </p:cNvPr>
          <p:cNvSpPr>
            <a:spLocks noGrp="1"/>
          </p:cNvSpPr>
          <p:nvPr>
            <p:ph type="sldNum" sz="quarter" idx="12"/>
          </p:nvPr>
        </p:nvSpPr>
        <p:spPr>
          <a:xfrm>
            <a:off x="10567067" y="6528816"/>
            <a:ext cx="1345117" cy="329184"/>
          </a:xfrm>
          <a:prstGeom prst="rect">
            <a:avLst/>
          </a:prstGeom>
        </p:spPr>
        <p:txBody>
          <a:bodyPr/>
          <a:lstStyle/>
          <a:p>
            <a:fld id="{933D77C5-7D33-F54D-9A33-ABFE7C9FDC16}" type="slidenum">
              <a:rPr lang="en-US" smtClean="0">
                <a:solidFill>
                  <a:srgbClr val="000000"/>
                </a:solidFill>
              </a:rPr>
              <a:pPr/>
              <a:t>‹#›</a:t>
            </a:fld>
            <a:endParaRPr lang="en-US">
              <a:solidFill>
                <a:srgbClr val="000000"/>
              </a:solidFill>
            </a:endParaRPr>
          </a:p>
        </p:txBody>
      </p:sp>
      <p:sp>
        <p:nvSpPr>
          <p:cNvPr id="20" name="Title 1">
            <a:extLst>
              <a:ext uri="{FF2B5EF4-FFF2-40B4-BE49-F238E27FC236}">
                <a16:creationId xmlns:a16="http://schemas.microsoft.com/office/drawing/2014/main" id="{5A932C8A-AF72-864A-8894-A82352687C77}"/>
              </a:ext>
            </a:extLst>
          </p:cNvPr>
          <p:cNvSpPr>
            <a:spLocks noGrp="1"/>
          </p:cNvSpPr>
          <p:nvPr>
            <p:ph type="title" hasCustomPrompt="1"/>
          </p:nvPr>
        </p:nvSpPr>
        <p:spPr>
          <a:xfrm>
            <a:off x="357735" y="584876"/>
            <a:ext cx="11447500" cy="617670"/>
          </a:xfrm>
        </p:spPr>
        <p:txBody>
          <a:bodyPr wrap="square" lIns="0" rIns="0" anchor="t" anchorCtr="0">
            <a:spAutoFit/>
          </a:bodyPr>
          <a:lstStyle>
            <a:lvl1pPr>
              <a:lnSpc>
                <a:spcPct val="80000"/>
              </a:lnSpc>
              <a:defRPr sz="4267" b="0" i="0" cap="none" baseline="0">
                <a:solidFill>
                  <a:srgbClr val="000000"/>
                </a:solidFill>
                <a:latin typeface="Arial" panose="020B0604020202020204" pitchFamily="34" charset="0"/>
                <a:cs typeface="Arial" panose="020B0604020202020204" pitchFamily="34" charset="0"/>
              </a:defRPr>
            </a:lvl1pPr>
          </a:lstStyle>
          <a:p>
            <a:r>
              <a:rPr lang="en-US" dirty="0"/>
              <a:t>Title goes here 32pt Arial</a:t>
            </a:r>
          </a:p>
        </p:txBody>
      </p:sp>
      <p:sp>
        <p:nvSpPr>
          <p:cNvPr id="21" name="Text Placeholder 17">
            <a:extLst>
              <a:ext uri="{FF2B5EF4-FFF2-40B4-BE49-F238E27FC236}">
                <a16:creationId xmlns:a16="http://schemas.microsoft.com/office/drawing/2014/main" id="{952A6F85-44EC-9144-8D0E-161F7C040976}"/>
              </a:ext>
            </a:extLst>
          </p:cNvPr>
          <p:cNvSpPr>
            <a:spLocks noGrp="1"/>
          </p:cNvSpPr>
          <p:nvPr>
            <p:ph type="body" sz="quarter" idx="19" hasCustomPrompt="1"/>
          </p:nvPr>
        </p:nvSpPr>
        <p:spPr>
          <a:xfrm>
            <a:off x="232487" y="1231691"/>
            <a:ext cx="5644608" cy="437453"/>
          </a:xfrm>
        </p:spPr>
        <p:txBody>
          <a:bodyPr>
            <a:noAutofit/>
          </a:bodyPr>
          <a:lstStyle>
            <a:lvl1pPr>
              <a:defRPr sz="1733" b="1">
                <a:solidFill>
                  <a:srgbClr val="000000"/>
                </a:solidFill>
              </a:defRPr>
            </a:lvl1pPr>
          </a:lstStyle>
          <a:p>
            <a:pPr lvl="0"/>
            <a:r>
              <a:rPr lang="en-US" dirty="0"/>
              <a:t>Subtitle goes here. Arial 13pt.</a:t>
            </a:r>
          </a:p>
        </p:txBody>
      </p:sp>
    </p:spTree>
    <p:extLst>
      <p:ext uri="{BB962C8B-B14F-4D97-AF65-F5344CB8AC3E}">
        <p14:creationId xmlns:p14="http://schemas.microsoft.com/office/powerpoint/2010/main" val="171236567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4 BOXE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13045DD-AC86-1549-8A72-33932E99570B}"/>
              </a:ext>
            </a:extLst>
          </p:cNvPr>
          <p:cNvSpPr/>
          <p:nvPr userDrawn="1"/>
        </p:nvSpPr>
        <p:spPr>
          <a:xfrm>
            <a:off x="0" y="0"/>
            <a:ext cx="12192000" cy="6875139"/>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rgbClr val="FFFFFF"/>
              </a:solidFill>
            </a:endParaRPr>
          </a:p>
        </p:txBody>
      </p:sp>
      <p:sp>
        <p:nvSpPr>
          <p:cNvPr id="20" name="Title 1">
            <a:extLst>
              <a:ext uri="{FF2B5EF4-FFF2-40B4-BE49-F238E27FC236}">
                <a16:creationId xmlns:a16="http://schemas.microsoft.com/office/drawing/2014/main" id="{5A932C8A-AF72-864A-8894-A82352687C77}"/>
              </a:ext>
            </a:extLst>
          </p:cNvPr>
          <p:cNvSpPr>
            <a:spLocks noGrp="1"/>
          </p:cNvSpPr>
          <p:nvPr>
            <p:ph type="title" hasCustomPrompt="1"/>
          </p:nvPr>
        </p:nvSpPr>
        <p:spPr>
          <a:xfrm>
            <a:off x="372249" y="2213807"/>
            <a:ext cx="10000944" cy="845360"/>
          </a:xfrm>
        </p:spPr>
        <p:txBody>
          <a:bodyPr wrap="square" lIns="0" rIns="0" anchor="t" anchorCtr="0">
            <a:spAutoFit/>
          </a:bodyPr>
          <a:lstStyle>
            <a:lvl1pPr>
              <a:lnSpc>
                <a:spcPct val="80000"/>
              </a:lnSpc>
              <a:defRPr sz="5867" b="0" i="0" cap="none" baseline="0">
                <a:solidFill>
                  <a:srgbClr val="000000"/>
                </a:solidFill>
                <a:latin typeface="Arial" panose="020B0604020202020204" pitchFamily="34" charset="0"/>
                <a:cs typeface="Arial" panose="020B0604020202020204" pitchFamily="34" charset="0"/>
              </a:defRPr>
            </a:lvl1pPr>
          </a:lstStyle>
          <a:p>
            <a:r>
              <a:rPr lang="en-US" dirty="0"/>
              <a:t>Title goes here 44pt Arial</a:t>
            </a:r>
          </a:p>
        </p:txBody>
      </p:sp>
      <p:sp>
        <p:nvSpPr>
          <p:cNvPr id="21" name="Text Placeholder 17">
            <a:extLst>
              <a:ext uri="{FF2B5EF4-FFF2-40B4-BE49-F238E27FC236}">
                <a16:creationId xmlns:a16="http://schemas.microsoft.com/office/drawing/2014/main" id="{952A6F85-44EC-9144-8D0E-161F7C040976}"/>
              </a:ext>
            </a:extLst>
          </p:cNvPr>
          <p:cNvSpPr>
            <a:spLocks noGrp="1"/>
          </p:cNvSpPr>
          <p:nvPr>
            <p:ph type="body" sz="quarter" idx="19" hasCustomPrompt="1"/>
          </p:nvPr>
        </p:nvSpPr>
        <p:spPr>
          <a:xfrm>
            <a:off x="263223" y="1776354"/>
            <a:ext cx="5644608" cy="437453"/>
          </a:xfrm>
        </p:spPr>
        <p:txBody>
          <a:bodyPr>
            <a:noAutofit/>
          </a:bodyPr>
          <a:lstStyle>
            <a:lvl1pPr>
              <a:defRPr sz="1733" b="1">
                <a:solidFill>
                  <a:srgbClr val="000000"/>
                </a:solidFill>
              </a:defRPr>
            </a:lvl1pPr>
          </a:lstStyle>
          <a:p>
            <a:pPr lvl="0"/>
            <a:r>
              <a:rPr lang="en-US" dirty="0"/>
              <a:t>Subtitle goes here. Arial 13pt.</a:t>
            </a:r>
          </a:p>
        </p:txBody>
      </p:sp>
      <p:pic>
        <p:nvPicPr>
          <p:cNvPr id="11" name="Picture 10">
            <a:extLst>
              <a:ext uri="{FF2B5EF4-FFF2-40B4-BE49-F238E27FC236}">
                <a16:creationId xmlns:a16="http://schemas.microsoft.com/office/drawing/2014/main" id="{27F60796-3DD7-3C49-86E8-EABDCF023205}"/>
              </a:ext>
            </a:extLst>
          </p:cNvPr>
          <p:cNvPicPr>
            <a:picLocks noChangeAspect="1"/>
          </p:cNvPicPr>
          <p:nvPr userDrawn="1"/>
        </p:nvPicPr>
        <p:blipFill>
          <a:blip r:embed="rId2" cstate="screen">
            <a:biLevel thresh="75000"/>
            <a:extLst>
              <a:ext uri="{28A0092B-C50C-407E-A947-70E740481C1C}">
                <a14:useLocalDpi xmlns:a14="http://schemas.microsoft.com/office/drawing/2010/main"/>
              </a:ext>
            </a:extLst>
          </a:blip>
          <a:stretch>
            <a:fillRect/>
          </a:stretch>
        </p:blipFill>
        <p:spPr>
          <a:xfrm>
            <a:off x="10740341" y="6136877"/>
            <a:ext cx="1084473" cy="354403"/>
          </a:xfrm>
          <a:prstGeom prst="rect">
            <a:avLst/>
          </a:prstGeom>
        </p:spPr>
      </p:pic>
      <p:sp>
        <p:nvSpPr>
          <p:cNvPr id="12" name="Slide Number Placeholder 3">
            <a:extLst>
              <a:ext uri="{FF2B5EF4-FFF2-40B4-BE49-F238E27FC236}">
                <a16:creationId xmlns:a16="http://schemas.microsoft.com/office/drawing/2014/main" id="{94BE0DF7-18B7-1741-AF92-B531CA8DDE14}"/>
              </a:ext>
            </a:extLst>
          </p:cNvPr>
          <p:cNvSpPr txBox="1">
            <a:spLocks/>
          </p:cNvSpPr>
          <p:nvPr userDrawn="1"/>
        </p:nvSpPr>
        <p:spPr>
          <a:xfrm>
            <a:off x="10317231" y="6528816"/>
            <a:ext cx="1584960" cy="329184"/>
          </a:xfrm>
          <a:prstGeom prst="rect">
            <a:avLst/>
          </a:prstGeom>
        </p:spPr>
        <p:txBody>
          <a:bodyPr/>
          <a:lstStyle>
            <a:defPPr>
              <a:defRPr lang="en-US"/>
            </a:defPPr>
            <a:lvl1pPr algn="r" defTabSz="457200" rtl="0" fontAlgn="base">
              <a:spcBef>
                <a:spcPct val="0"/>
              </a:spcBef>
              <a:spcAft>
                <a:spcPct val="0"/>
              </a:spcAft>
              <a:defRPr sz="800" kern="1200">
                <a:solidFill>
                  <a:schemeClr val="tx1"/>
                </a:solidFill>
                <a:latin typeface="Arial" charset="0"/>
                <a:ea typeface="+mn-ea"/>
                <a:cs typeface="Arial" charset="0"/>
              </a:defRPr>
            </a:lvl1pPr>
            <a:lvl2pPr marL="457200" algn="l" defTabSz="457200" rtl="0" fontAlgn="base">
              <a:spcBef>
                <a:spcPct val="0"/>
              </a:spcBef>
              <a:spcAft>
                <a:spcPct val="0"/>
              </a:spcAft>
              <a:defRPr sz="2400" kern="1200">
                <a:solidFill>
                  <a:schemeClr val="tx1"/>
                </a:solidFill>
                <a:latin typeface="Arial" charset="0"/>
                <a:ea typeface="+mn-ea"/>
                <a:cs typeface="Arial" charset="0"/>
              </a:defRPr>
            </a:lvl2pPr>
            <a:lvl3pPr marL="914400" algn="l" defTabSz="457200" rtl="0" fontAlgn="base">
              <a:spcBef>
                <a:spcPct val="0"/>
              </a:spcBef>
              <a:spcAft>
                <a:spcPct val="0"/>
              </a:spcAft>
              <a:defRPr sz="2400" kern="1200">
                <a:solidFill>
                  <a:schemeClr val="tx1"/>
                </a:solidFill>
                <a:latin typeface="Arial" charset="0"/>
                <a:ea typeface="+mn-ea"/>
                <a:cs typeface="Arial" charset="0"/>
              </a:defRPr>
            </a:lvl3pPr>
            <a:lvl4pPr marL="1371600" algn="l" defTabSz="457200" rtl="0" fontAlgn="base">
              <a:spcBef>
                <a:spcPct val="0"/>
              </a:spcBef>
              <a:spcAft>
                <a:spcPct val="0"/>
              </a:spcAft>
              <a:defRPr sz="2400" kern="1200">
                <a:solidFill>
                  <a:schemeClr val="tx1"/>
                </a:solidFill>
                <a:latin typeface="Arial" charset="0"/>
                <a:ea typeface="+mn-ea"/>
                <a:cs typeface="Arial" charset="0"/>
              </a:defRPr>
            </a:lvl4pPr>
            <a:lvl5pPr marL="1828800" algn="l" defTabSz="457200" rtl="0" fontAlgn="base">
              <a:spcBef>
                <a:spcPct val="0"/>
              </a:spcBef>
              <a:spcAft>
                <a:spcPct val="0"/>
              </a:spcAft>
              <a:defRPr sz="2400" kern="1200">
                <a:solidFill>
                  <a:schemeClr val="tx1"/>
                </a:solidFill>
                <a:latin typeface="Arial" charset="0"/>
                <a:ea typeface="+mn-ea"/>
                <a:cs typeface="Arial" charset="0"/>
              </a:defRPr>
            </a:lvl5pPr>
            <a:lvl6pPr marL="2286000" algn="l" defTabSz="914400" rtl="0" eaLnBrk="1" latinLnBrk="0" hangingPunct="1">
              <a:defRPr sz="2400" kern="1200">
                <a:solidFill>
                  <a:schemeClr val="tx1"/>
                </a:solidFill>
                <a:latin typeface="Arial" charset="0"/>
                <a:ea typeface="+mn-ea"/>
                <a:cs typeface="Arial" charset="0"/>
              </a:defRPr>
            </a:lvl6pPr>
            <a:lvl7pPr marL="2743200" algn="l" defTabSz="914400" rtl="0" eaLnBrk="1" latinLnBrk="0" hangingPunct="1">
              <a:defRPr sz="2400" kern="1200">
                <a:solidFill>
                  <a:schemeClr val="tx1"/>
                </a:solidFill>
                <a:latin typeface="Arial" charset="0"/>
                <a:ea typeface="+mn-ea"/>
                <a:cs typeface="Arial" charset="0"/>
              </a:defRPr>
            </a:lvl7pPr>
            <a:lvl8pPr marL="3200400" algn="l" defTabSz="914400" rtl="0" eaLnBrk="1" latinLnBrk="0" hangingPunct="1">
              <a:defRPr sz="2400" kern="1200">
                <a:solidFill>
                  <a:schemeClr val="tx1"/>
                </a:solidFill>
                <a:latin typeface="Arial" charset="0"/>
                <a:ea typeface="+mn-ea"/>
                <a:cs typeface="Arial" charset="0"/>
              </a:defRPr>
            </a:lvl8pPr>
            <a:lvl9pPr marL="3657600" algn="l" defTabSz="914400" rtl="0" eaLnBrk="1" latinLnBrk="0" hangingPunct="1">
              <a:defRPr sz="2400" kern="1200">
                <a:solidFill>
                  <a:schemeClr val="tx1"/>
                </a:solidFill>
                <a:latin typeface="Arial" charset="0"/>
                <a:ea typeface="+mn-ea"/>
                <a:cs typeface="Arial" charset="0"/>
              </a:defRPr>
            </a:lvl9pPr>
          </a:lstStyle>
          <a:p>
            <a:fld id="{933D77C5-7D33-F54D-9A33-ABFE7C9FDC16}" type="slidenum">
              <a:rPr lang="en-US" sz="1067" smtClean="0">
                <a:solidFill>
                  <a:srgbClr val="000000"/>
                </a:solidFill>
              </a:rPr>
              <a:pPr/>
              <a:t>‹#›</a:t>
            </a:fld>
            <a:endParaRPr lang="en-US" sz="1067" dirty="0">
              <a:solidFill>
                <a:srgbClr val="000000"/>
              </a:solidFill>
            </a:endParaRPr>
          </a:p>
        </p:txBody>
      </p:sp>
    </p:spTree>
    <p:extLst>
      <p:ext uri="{BB962C8B-B14F-4D97-AF65-F5344CB8AC3E}">
        <p14:creationId xmlns:p14="http://schemas.microsoft.com/office/powerpoint/2010/main" val="340811012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2_4 BOXE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13045DD-AC86-1549-8A72-33932E99570B}"/>
              </a:ext>
            </a:extLst>
          </p:cNvPr>
          <p:cNvSpPr/>
          <p:nvPr userDrawn="1"/>
        </p:nvSpPr>
        <p:spPr>
          <a:xfrm>
            <a:off x="0" y="0"/>
            <a:ext cx="12192000" cy="6875139"/>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rgbClr val="FFFFFF"/>
              </a:solidFill>
            </a:endParaRPr>
          </a:p>
        </p:txBody>
      </p:sp>
      <p:sp>
        <p:nvSpPr>
          <p:cNvPr id="20" name="Title 1">
            <a:extLst>
              <a:ext uri="{FF2B5EF4-FFF2-40B4-BE49-F238E27FC236}">
                <a16:creationId xmlns:a16="http://schemas.microsoft.com/office/drawing/2014/main" id="{5A932C8A-AF72-864A-8894-A82352687C77}"/>
              </a:ext>
            </a:extLst>
          </p:cNvPr>
          <p:cNvSpPr>
            <a:spLocks noGrp="1"/>
          </p:cNvSpPr>
          <p:nvPr>
            <p:ph type="title" hasCustomPrompt="1"/>
          </p:nvPr>
        </p:nvSpPr>
        <p:spPr>
          <a:xfrm>
            <a:off x="372249" y="2213807"/>
            <a:ext cx="10000944" cy="845360"/>
          </a:xfrm>
        </p:spPr>
        <p:txBody>
          <a:bodyPr wrap="square" lIns="0" rIns="0" anchor="t" anchorCtr="0">
            <a:spAutoFit/>
          </a:bodyPr>
          <a:lstStyle>
            <a:lvl1pPr>
              <a:lnSpc>
                <a:spcPct val="80000"/>
              </a:lnSpc>
              <a:defRPr sz="5867" b="0" i="0" cap="none" baseline="0">
                <a:solidFill>
                  <a:srgbClr val="000000"/>
                </a:solidFill>
                <a:latin typeface="Arial" panose="020B0604020202020204" pitchFamily="34" charset="0"/>
                <a:cs typeface="Arial" panose="020B0604020202020204" pitchFamily="34" charset="0"/>
              </a:defRPr>
            </a:lvl1pPr>
          </a:lstStyle>
          <a:p>
            <a:r>
              <a:rPr lang="en-US" dirty="0"/>
              <a:t>Title goes here 44pt Arial</a:t>
            </a:r>
          </a:p>
        </p:txBody>
      </p:sp>
      <p:sp>
        <p:nvSpPr>
          <p:cNvPr id="21" name="Text Placeholder 17">
            <a:extLst>
              <a:ext uri="{FF2B5EF4-FFF2-40B4-BE49-F238E27FC236}">
                <a16:creationId xmlns:a16="http://schemas.microsoft.com/office/drawing/2014/main" id="{952A6F85-44EC-9144-8D0E-161F7C040976}"/>
              </a:ext>
            </a:extLst>
          </p:cNvPr>
          <p:cNvSpPr>
            <a:spLocks noGrp="1"/>
          </p:cNvSpPr>
          <p:nvPr>
            <p:ph type="body" sz="quarter" idx="19" hasCustomPrompt="1"/>
          </p:nvPr>
        </p:nvSpPr>
        <p:spPr>
          <a:xfrm>
            <a:off x="263223" y="1776354"/>
            <a:ext cx="5644608" cy="437453"/>
          </a:xfrm>
        </p:spPr>
        <p:txBody>
          <a:bodyPr>
            <a:noAutofit/>
          </a:bodyPr>
          <a:lstStyle>
            <a:lvl1pPr>
              <a:defRPr sz="1733" b="1">
                <a:solidFill>
                  <a:srgbClr val="000000"/>
                </a:solidFill>
              </a:defRPr>
            </a:lvl1pPr>
          </a:lstStyle>
          <a:p>
            <a:pPr lvl="0"/>
            <a:r>
              <a:rPr lang="en-US" dirty="0"/>
              <a:t>Subtitle goes here. Arial 13pt.</a:t>
            </a:r>
          </a:p>
        </p:txBody>
      </p:sp>
      <p:pic>
        <p:nvPicPr>
          <p:cNvPr id="11" name="Picture 10">
            <a:extLst>
              <a:ext uri="{FF2B5EF4-FFF2-40B4-BE49-F238E27FC236}">
                <a16:creationId xmlns:a16="http://schemas.microsoft.com/office/drawing/2014/main" id="{27F60796-3DD7-3C49-86E8-EABDCF023205}"/>
              </a:ext>
            </a:extLst>
          </p:cNvPr>
          <p:cNvPicPr>
            <a:picLocks noChangeAspect="1"/>
          </p:cNvPicPr>
          <p:nvPr userDrawn="1"/>
        </p:nvPicPr>
        <p:blipFill>
          <a:blip r:embed="rId2" cstate="screen">
            <a:biLevel thresh="75000"/>
            <a:extLst>
              <a:ext uri="{28A0092B-C50C-407E-A947-70E740481C1C}">
                <a14:useLocalDpi xmlns:a14="http://schemas.microsoft.com/office/drawing/2010/main"/>
              </a:ext>
            </a:extLst>
          </a:blip>
          <a:stretch>
            <a:fillRect/>
          </a:stretch>
        </p:blipFill>
        <p:spPr>
          <a:xfrm>
            <a:off x="10740341" y="6136877"/>
            <a:ext cx="1084473" cy="354403"/>
          </a:xfrm>
          <a:prstGeom prst="rect">
            <a:avLst/>
          </a:prstGeom>
        </p:spPr>
      </p:pic>
      <p:sp>
        <p:nvSpPr>
          <p:cNvPr id="12" name="Slide Number Placeholder 3">
            <a:extLst>
              <a:ext uri="{FF2B5EF4-FFF2-40B4-BE49-F238E27FC236}">
                <a16:creationId xmlns:a16="http://schemas.microsoft.com/office/drawing/2014/main" id="{94BE0DF7-18B7-1741-AF92-B531CA8DDE14}"/>
              </a:ext>
            </a:extLst>
          </p:cNvPr>
          <p:cNvSpPr txBox="1">
            <a:spLocks/>
          </p:cNvSpPr>
          <p:nvPr userDrawn="1"/>
        </p:nvSpPr>
        <p:spPr>
          <a:xfrm>
            <a:off x="10317231" y="6528816"/>
            <a:ext cx="1584960" cy="329184"/>
          </a:xfrm>
          <a:prstGeom prst="rect">
            <a:avLst/>
          </a:prstGeom>
        </p:spPr>
        <p:txBody>
          <a:bodyPr/>
          <a:lstStyle>
            <a:defPPr>
              <a:defRPr lang="en-US"/>
            </a:defPPr>
            <a:lvl1pPr algn="r" defTabSz="457200" rtl="0" fontAlgn="base">
              <a:spcBef>
                <a:spcPct val="0"/>
              </a:spcBef>
              <a:spcAft>
                <a:spcPct val="0"/>
              </a:spcAft>
              <a:defRPr sz="800" kern="1200">
                <a:solidFill>
                  <a:schemeClr val="tx1"/>
                </a:solidFill>
                <a:latin typeface="Arial" charset="0"/>
                <a:ea typeface="+mn-ea"/>
                <a:cs typeface="Arial" charset="0"/>
              </a:defRPr>
            </a:lvl1pPr>
            <a:lvl2pPr marL="457200" algn="l" defTabSz="457200" rtl="0" fontAlgn="base">
              <a:spcBef>
                <a:spcPct val="0"/>
              </a:spcBef>
              <a:spcAft>
                <a:spcPct val="0"/>
              </a:spcAft>
              <a:defRPr sz="2400" kern="1200">
                <a:solidFill>
                  <a:schemeClr val="tx1"/>
                </a:solidFill>
                <a:latin typeface="Arial" charset="0"/>
                <a:ea typeface="+mn-ea"/>
                <a:cs typeface="Arial" charset="0"/>
              </a:defRPr>
            </a:lvl2pPr>
            <a:lvl3pPr marL="914400" algn="l" defTabSz="457200" rtl="0" fontAlgn="base">
              <a:spcBef>
                <a:spcPct val="0"/>
              </a:spcBef>
              <a:spcAft>
                <a:spcPct val="0"/>
              </a:spcAft>
              <a:defRPr sz="2400" kern="1200">
                <a:solidFill>
                  <a:schemeClr val="tx1"/>
                </a:solidFill>
                <a:latin typeface="Arial" charset="0"/>
                <a:ea typeface="+mn-ea"/>
                <a:cs typeface="Arial" charset="0"/>
              </a:defRPr>
            </a:lvl3pPr>
            <a:lvl4pPr marL="1371600" algn="l" defTabSz="457200" rtl="0" fontAlgn="base">
              <a:spcBef>
                <a:spcPct val="0"/>
              </a:spcBef>
              <a:spcAft>
                <a:spcPct val="0"/>
              </a:spcAft>
              <a:defRPr sz="2400" kern="1200">
                <a:solidFill>
                  <a:schemeClr val="tx1"/>
                </a:solidFill>
                <a:latin typeface="Arial" charset="0"/>
                <a:ea typeface="+mn-ea"/>
                <a:cs typeface="Arial" charset="0"/>
              </a:defRPr>
            </a:lvl4pPr>
            <a:lvl5pPr marL="1828800" algn="l" defTabSz="457200" rtl="0" fontAlgn="base">
              <a:spcBef>
                <a:spcPct val="0"/>
              </a:spcBef>
              <a:spcAft>
                <a:spcPct val="0"/>
              </a:spcAft>
              <a:defRPr sz="2400" kern="1200">
                <a:solidFill>
                  <a:schemeClr val="tx1"/>
                </a:solidFill>
                <a:latin typeface="Arial" charset="0"/>
                <a:ea typeface="+mn-ea"/>
                <a:cs typeface="Arial" charset="0"/>
              </a:defRPr>
            </a:lvl5pPr>
            <a:lvl6pPr marL="2286000" algn="l" defTabSz="914400" rtl="0" eaLnBrk="1" latinLnBrk="0" hangingPunct="1">
              <a:defRPr sz="2400" kern="1200">
                <a:solidFill>
                  <a:schemeClr val="tx1"/>
                </a:solidFill>
                <a:latin typeface="Arial" charset="0"/>
                <a:ea typeface="+mn-ea"/>
                <a:cs typeface="Arial" charset="0"/>
              </a:defRPr>
            </a:lvl6pPr>
            <a:lvl7pPr marL="2743200" algn="l" defTabSz="914400" rtl="0" eaLnBrk="1" latinLnBrk="0" hangingPunct="1">
              <a:defRPr sz="2400" kern="1200">
                <a:solidFill>
                  <a:schemeClr val="tx1"/>
                </a:solidFill>
                <a:latin typeface="Arial" charset="0"/>
                <a:ea typeface="+mn-ea"/>
                <a:cs typeface="Arial" charset="0"/>
              </a:defRPr>
            </a:lvl7pPr>
            <a:lvl8pPr marL="3200400" algn="l" defTabSz="914400" rtl="0" eaLnBrk="1" latinLnBrk="0" hangingPunct="1">
              <a:defRPr sz="2400" kern="1200">
                <a:solidFill>
                  <a:schemeClr val="tx1"/>
                </a:solidFill>
                <a:latin typeface="Arial" charset="0"/>
                <a:ea typeface="+mn-ea"/>
                <a:cs typeface="Arial" charset="0"/>
              </a:defRPr>
            </a:lvl8pPr>
            <a:lvl9pPr marL="3657600" algn="l" defTabSz="914400" rtl="0" eaLnBrk="1" latinLnBrk="0" hangingPunct="1">
              <a:defRPr sz="2400" kern="1200">
                <a:solidFill>
                  <a:schemeClr val="tx1"/>
                </a:solidFill>
                <a:latin typeface="Arial" charset="0"/>
                <a:ea typeface="+mn-ea"/>
                <a:cs typeface="Arial" charset="0"/>
              </a:defRPr>
            </a:lvl9pPr>
          </a:lstStyle>
          <a:p>
            <a:fld id="{933D77C5-7D33-F54D-9A33-ABFE7C9FDC16}" type="slidenum">
              <a:rPr lang="en-US" sz="1067" smtClean="0">
                <a:solidFill>
                  <a:srgbClr val="000000"/>
                </a:solidFill>
              </a:rPr>
              <a:pPr/>
              <a:t>‹#›</a:t>
            </a:fld>
            <a:endParaRPr lang="en-US" sz="1067" dirty="0">
              <a:solidFill>
                <a:srgbClr val="000000"/>
              </a:solidFill>
            </a:endParaRPr>
          </a:p>
        </p:txBody>
      </p:sp>
    </p:spTree>
    <p:extLst>
      <p:ext uri="{BB962C8B-B14F-4D97-AF65-F5344CB8AC3E}">
        <p14:creationId xmlns:p14="http://schemas.microsoft.com/office/powerpoint/2010/main" val="29089700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5F82333-43F7-4DCE-BF20-1BB3513DFDDE}"/>
              </a:ext>
            </a:extLst>
          </p:cNvPr>
          <p:cNvSpPr>
            <a:spLocks noGrp="1"/>
          </p:cNvSpPr>
          <p:nvPr>
            <p:ph type="dt" sz="half" idx="10"/>
          </p:nvPr>
        </p:nvSpPr>
        <p:spPr/>
        <p:txBody>
          <a:bodyPr/>
          <a:lstStyle/>
          <a:p>
            <a:fld id="{3537996B-B00A-4317-A6BF-2E36616D7D08}" type="datetimeFigureOut">
              <a:rPr lang="en-US" smtClean="0"/>
              <a:t>11/5/2021</a:t>
            </a:fld>
            <a:endParaRPr lang="en-US"/>
          </a:p>
        </p:txBody>
      </p:sp>
      <p:sp>
        <p:nvSpPr>
          <p:cNvPr id="3" name="Footer Placeholder 2">
            <a:extLst>
              <a:ext uri="{FF2B5EF4-FFF2-40B4-BE49-F238E27FC236}">
                <a16:creationId xmlns:a16="http://schemas.microsoft.com/office/drawing/2014/main" id="{A03CAE22-D743-466E-A9E0-428CDCD6D43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7D713A9-9349-41F3-BCCF-F876A499CB02}"/>
              </a:ext>
            </a:extLst>
          </p:cNvPr>
          <p:cNvSpPr>
            <a:spLocks noGrp="1"/>
          </p:cNvSpPr>
          <p:nvPr>
            <p:ph type="sldNum" sz="quarter" idx="12"/>
          </p:nvPr>
        </p:nvSpPr>
        <p:spPr/>
        <p:txBody>
          <a:bodyPr/>
          <a:lstStyle/>
          <a:p>
            <a:fld id="{05E331FF-0DB4-4E15-AFE9-BE9E8D929867}" type="slidenum">
              <a:rPr lang="en-US" smtClean="0"/>
              <a:t>‹#›</a:t>
            </a:fld>
            <a:endParaRPr lang="en-US"/>
          </a:p>
        </p:txBody>
      </p:sp>
    </p:spTree>
    <p:extLst>
      <p:ext uri="{BB962C8B-B14F-4D97-AF65-F5344CB8AC3E}">
        <p14:creationId xmlns:p14="http://schemas.microsoft.com/office/powerpoint/2010/main" val="76861179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3_4 BOXE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13045DD-AC86-1549-8A72-33932E99570B}"/>
              </a:ext>
            </a:extLst>
          </p:cNvPr>
          <p:cNvSpPr/>
          <p:nvPr userDrawn="1"/>
        </p:nvSpPr>
        <p:spPr>
          <a:xfrm>
            <a:off x="0" y="0"/>
            <a:ext cx="12192000" cy="687513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rgbClr val="FFFFFF"/>
              </a:solidFill>
            </a:endParaRPr>
          </a:p>
        </p:txBody>
      </p:sp>
      <p:sp>
        <p:nvSpPr>
          <p:cNvPr id="20" name="Title 1">
            <a:extLst>
              <a:ext uri="{FF2B5EF4-FFF2-40B4-BE49-F238E27FC236}">
                <a16:creationId xmlns:a16="http://schemas.microsoft.com/office/drawing/2014/main" id="{5A932C8A-AF72-864A-8894-A82352687C77}"/>
              </a:ext>
            </a:extLst>
          </p:cNvPr>
          <p:cNvSpPr>
            <a:spLocks noGrp="1"/>
          </p:cNvSpPr>
          <p:nvPr>
            <p:ph type="title" hasCustomPrompt="1"/>
          </p:nvPr>
        </p:nvSpPr>
        <p:spPr>
          <a:xfrm>
            <a:off x="372249" y="2213807"/>
            <a:ext cx="10000944" cy="845360"/>
          </a:xfrm>
        </p:spPr>
        <p:txBody>
          <a:bodyPr wrap="square" lIns="0" rIns="0" anchor="t" anchorCtr="0">
            <a:spAutoFit/>
          </a:bodyPr>
          <a:lstStyle>
            <a:lvl1pPr>
              <a:lnSpc>
                <a:spcPct val="80000"/>
              </a:lnSpc>
              <a:defRPr sz="5867" b="0" i="0" cap="none" baseline="0">
                <a:solidFill>
                  <a:srgbClr val="000000"/>
                </a:solidFill>
                <a:latin typeface="Arial" panose="020B0604020202020204" pitchFamily="34" charset="0"/>
                <a:cs typeface="Arial" panose="020B0604020202020204" pitchFamily="34" charset="0"/>
              </a:defRPr>
            </a:lvl1pPr>
          </a:lstStyle>
          <a:p>
            <a:r>
              <a:rPr lang="en-US" dirty="0"/>
              <a:t>Title goes here 44pt Arial</a:t>
            </a:r>
          </a:p>
        </p:txBody>
      </p:sp>
      <p:sp>
        <p:nvSpPr>
          <p:cNvPr id="21" name="Text Placeholder 17">
            <a:extLst>
              <a:ext uri="{FF2B5EF4-FFF2-40B4-BE49-F238E27FC236}">
                <a16:creationId xmlns:a16="http://schemas.microsoft.com/office/drawing/2014/main" id="{952A6F85-44EC-9144-8D0E-161F7C040976}"/>
              </a:ext>
            </a:extLst>
          </p:cNvPr>
          <p:cNvSpPr>
            <a:spLocks noGrp="1"/>
          </p:cNvSpPr>
          <p:nvPr>
            <p:ph type="body" sz="quarter" idx="19" hasCustomPrompt="1"/>
          </p:nvPr>
        </p:nvSpPr>
        <p:spPr>
          <a:xfrm>
            <a:off x="263223" y="1848196"/>
            <a:ext cx="5644608" cy="437453"/>
          </a:xfrm>
        </p:spPr>
        <p:txBody>
          <a:bodyPr>
            <a:noAutofit/>
          </a:bodyPr>
          <a:lstStyle>
            <a:lvl1pPr>
              <a:defRPr sz="1733" b="1">
                <a:solidFill>
                  <a:srgbClr val="000000"/>
                </a:solidFill>
              </a:defRPr>
            </a:lvl1pPr>
          </a:lstStyle>
          <a:p>
            <a:pPr lvl="0"/>
            <a:r>
              <a:rPr lang="en-US" dirty="0"/>
              <a:t>Subtitle goes here. Arial 13pt.</a:t>
            </a:r>
          </a:p>
        </p:txBody>
      </p:sp>
      <p:pic>
        <p:nvPicPr>
          <p:cNvPr id="11" name="Picture 10">
            <a:extLst>
              <a:ext uri="{FF2B5EF4-FFF2-40B4-BE49-F238E27FC236}">
                <a16:creationId xmlns:a16="http://schemas.microsoft.com/office/drawing/2014/main" id="{27F60796-3DD7-3C49-86E8-EABDCF023205}"/>
              </a:ext>
            </a:extLst>
          </p:cNvPr>
          <p:cNvPicPr>
            <a:picLocks noChangeAspect="1"/>
          </p:cNvPicPr>
          <p:nvPr userDrawn="1"/>
        </p:nvPicPr>
        <p:blipFill>
          <a:blip r:embed="rId2" cstate="screen">
            <a:biLevel thresh="75000"/>
            <a:extLst>
              <a:ext uri="{28A0092B-C50C-407E-A947-70E740481C1C}">
                <a14:useLocalDpi xmlns:a14="http://schemas.microsoft.com/office/drawing/2010/main"/>
              </a:ext>
            </a:extLst>
          </a:blip>
          <a:stretch>
            <a:fillRect/>
          </a:stretch>
        </p:blipFill>
        <p:spPr>
          <a:xfrm>
            <a:off x="10740341" y="6136877"/>
            <a:ext cx="1084473" cy="354403"/>
          </a:xfrm>
          <a:prstGeom prst="rect">
            <a:avLst/>
          </a:prstGeom>
        </p:spPr>
      </p:pic>
      <p:sp>
        <p:nvSpPr>
          <p:cNvPr id="12" name="Slide Number Placeholder 3">
            <a:extLst>
              <a:ext uri="{FF2B5EF4-FFF2-40B4-BE49-F238E27FC236}">
                <a16:creationId xmlns:a16="http://schemas.microsoft.com/office/drawing/2014/main" id="{94BE0DF7-18B7-1741-AF92-B531CA8DDE14}"/>
              </a:ext>
            </a:extLst>
          </p:cNvPr>
          <p:cNvSpPr txBox="1">
            <a:spLocks/>
          </p:cNvSpPr>
          <p:nvPr userDrawn="1"/>
        </p:nvSpPr>
        <p:spPr>
          <a:xfrm>
            <a:off x="10317231" y="6528816"/>
            <a:ext cx="1584960" cy="329184"/>
          </a:xfrm>
          <a:prstGeom prst="rect">
            <a:avLst/>
          </a:prstGeom>
        </p:spPr>
        <p:txBody>
          <a:bodyPr/>
          <a:lstStyle>
            <a:defPPr>
              <a:defRPr lang="en-US"/>
            </a:defPPr>
            <a:lvl1pPr algn="r" defTabSz="457200" rtl="0" fontAlgn="base">
              <a:spcBef>
                <a:spcPct val="0"/>
              </a:spcBef>
              <a:spcAft>
                <a:spcPct val="0"/>
              </a:spcAft>
              <a:defRPr sz="800" kern="1200">
                <a:solidFill>
                  <a:schemeClr val="tx1"/>
                </a:solidFill>
                <a:latin typeface="Arial" charset="0"/>
                <a:ea typeface="+mn-ea"/>
                <a:cs typeface="Arial" charset="0"/>
              </a:defRPr>
            </a:lvl1pPr>
            <a:lvl2pPr marL="457200" algn="l" defTabSz="457200" rtl="0" fontAlgn="base">
              <a:spcBef>
                <a:spcPct val="0"/>
              </a:spcBef>
              <a:spcAft>
                <a:spcPct val="0"/>
              </a:spcAft>
              <a:defRPr sz="2400" kern="1200">
                <a:solidFill>
                  <a:schemeClr val="tx1"/>
                </a:solidFill>
                <a:latin typeface="Arial" charset="0"/>
                <a:ea typeface="+mn-ea"/>
                <a:cs typeface="Arial" charset="0"/>
              </a:defRPr>
            </a:lvl2pPr>
            <a:lvl3pPr marL="914400" algn="l" defTabSz="457200" rtl="0" fontAlgn="base">
              <a:spcBef>
                <a:spcPct val="0"/>
              </a:spcBef>
              <a:spcAft>
                <a:spcPct val="0"/>
              </a:spcAft>
              <a:defRPr sz="2400" kern="1200">
                <a:solidFill>
                  <a:schemeClr val="tx1"/>
                </a:solidFill>
                <a:latin typeface="Arial" charset="0"/>
                <a:ea typeface="+mn-ea"/>
                <a:cs typeface="Arial" charset="0"/>
              </a:defRPr>
            </a:lvl3pPr>
            <a:lvl4pPr marL="1371600" algn="l" defTabSz="457200" rtl="0" fontAlgn="base">
              <a:spcBef>
                <a:spcPct val="0"/>
              </a:spcBef>
              <a:spcAft>
                <a:spcPct val="0"/>
              </a:spcAft>
              <a:defRPr sz="2400" kern="1200">
                <a:solidFill>
                  <a:schemeClr val="tx1"/>
                </a:solidFill>
                <a:latin typeface="Arial" charset="0"/>
                <a:ea typeface="+mn-ea"/>
                <a:cs typeface="Arial" charset="0"/>
              </a:defRPr>
            </a:lvl4pPr>
            <a:lvl5pPr marL="1828800" algn="l" defTabSz="457200" rtl="0" fontAlgn="base">
              <a:spcBef>
                <a:spcPct val="0"/>
              </a:spcBef>
              <a:spcAft>
                <a:spcPct val="0"/>
              </a:spcAft>
              <a:defRPr sz="2400" kern="1200">
                <a:solidFill>
                  <a:schemeClr val="tx1"/>
                </a:solidFill>
                <a:latin typeface="Arial" charset="0"/>
                <a:ea typeface="+mn-ea"/>
                <a:cs typeface="Arial" charset="0"/>
              </a:defRPr>
            </a:lvl5pPr>
            <a:lvl6pPr marL="2286000" algn="l" defTabSz="914400" rtl="0" eaLnBrk="1" latinLnBrk="0" hangingPunct="1">
              <a:defRPr sz="2400" kern="1200">
                <a:solidFill>
                  <a:schemeClr val="tx1"/>
                </a:solidFill>
                <a:latin typeface="Arial" charset="0"/>
                <a:ea typeface="+mn-ea"/>
                <a:cs typeface="Arial" charset="0"/>
              </a:defRPr>
            </a:lvl6pPr>
            <a:lvl7pPr marL="2743200" algn="l" defTabSz="914400" rtl="0" eaLnBrk="1" latinLnBrk="0" hangingPunct="1">
              <a:defRPr sz="2400" kern="1200">
                <a:solidFill>
                  <a:schemeClr val="tx1"/>
                </a:solidFill>
                <a:latin typeface="Arial" charset="0"/>
                <a:ea typeface="+mn-ea"/>
                <a:cs typeface="Arial" charset="0"/>
              </a:defRPr>
            </a:lvl7pPr>
            <a:lvl8pPr marL="3200400" algn="l" defTabSz="914400" rtl="0" eaLnBrk="1" latinLnBrk="0" hangingPunct="1">
              <a:defRPr sz="2400" kern="1200">
                <a:solidFill>
                  <a:schemeClr val="tx1"/>
                </a:solidFill>
                <a:latin typeface="Arial" charset="0"/>
                <a:ea typeface="+mn-ea"/>
                <a:cs typeface="Arial" charset="0"/>
              </a:defRPr>
            </a:lvl8pPr>
            <a:lvl9pPr marL="3657600" algn="l" defTabSz="914400" rtl="0" eaLnBrk="1" latinLnBrk="0" hangingPunct="1">
              <a:defRPr sz="2400" kern="1200">
                <a:solidFill>
                  <a:schemeClr val="tx1"/>
                </a:solidFill>
                <a:latin typeface="Arial" charset="0"/>
                <a:ea typeface="+mn-ea"/>
                <a:cs typeface="Arial" charset="0"/>
              </a:defRPr>
            </a:lvl9pPr>
          </a:lstStyle>
          <a:p>
            <a:fld id="{933D77C5-7D33-F54D-9A33-ABFE7C9FDC16}" type="slidenum">
              <a:rPr lang="en-US" sz="1067" smtClean="0">
                <a:solidFill>
                  <a:srgbClr val="000000"/>
                </a:solidFill>
              </a:rPr>
              <a:pPr/>
              <a:t>‹#›</a:t>
            </a:fld>
            <a:endParaRPr lang="en-US" sz="1067" dirty="0">
              <a:solidFill>
                <a:srgbClr val="000000"/>
              </a:solidFill>
            </a:endParaRPr>
          </a:p>
        </p:txBody>
      </p:sp>
    </p:spTree>
    <p:extLst>
      <p:ext uri="{BB962C8B-B14F-4D97-AF65-F5344CB8AC3E}">
        <p14:creationId xmlns:p14="http://schemas.microsoft.com/office/powerpoint/2010/main" val="402665630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5 PHOTOS_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4CA75EE-78A1-2E43-A698-A02C0D41A643}"/>
              </a:ext>
            </a:extLst>
          </p:cNvPr>
          <p:cNvSpPr>
            <a:spLocks noGrp="1"/>
          </p:cNvSpPr>
          <p:nvPr>
            <p:ph type="sldNum" sz="quarter" idx="12"/>
          </p:nvPr>
        </p:nvSpPr>
        <p:spPr>
          <a:xfrm>
            <a:off x="10567067" y="6528816"/>
            <a:ext cx="1345117" cy="329184"/>
          </a:xfrm>
          <a:prstGeom prst="rect">
            <a:avLst/>
          </a:prstGeom>
        </p:spPr>
        <p:txBody>
          <a:bodyPr/>
          <a:lstStyle/>
          <a:p>
            <a:fld id="{933D77C5-7D33-F54D-9A33-ABFE7C9FDC16}" type="slidenum">
              <a:rPr lang="en-US" smtClean="0">
                <a:solidFill>
                  <a:srgbClr val="000000"/>
                </a:solidFill>
              </a:rPr>
              <a:pPr/>
              <a:t>‹#›</a:t>
            </a:fld>
            <a:endParaRPr lang="en-US">
              <a:solidFill>
                <a:srgbClr val="000000"/>
              </a:solidFill>
            </a:endParaRPr>
          </a:p>
        </p:txBody>
      </p:sp>
      <p:sp>
        <p:nvSpPr>
          <p:cNvPr id="15" name="Picture Placeholder 11">
            <a:extLst>
              <a:ext uri="{FF2B5EF4-FFF2-40B4-BE49-F238E27FC236}">
                <a16:creationId xmlns:a16="http://schemas.microsoft.com/office/drawing/2014/main" id="{CCCA5795-2072-B445-9C85-E83D124B2588}"/>
              </a:ext>
            </a:extLst>
          </p:cNvPr>
          <p:cNvSpPr>
            <a:spLocks noGrp="1"/>
          </p:cNvSpPr>
          <p:nvPr>
            <p:ph type="pic" sz="quarter" idx="16" hasCustomPrompt="1"/>
          </p:nvPr>
        </p:nvSpPr>
        <p:spPr>
          <a:xfrm>
            <a:off x="373920" y="2628687"/>
            <a:ext cx="2138520" cy="1417211"/>
          </a:xfrm>
          <a:solidFill>
            <a:schemeClr val="bg1">
              <a:lumMod val="95000"/>
            </a:schemeClr>
          </a:solidFill>
        </p:spPr>
        <p:txBody>
          <a:bodyPr>
            <a:normAutofit/>
          </a:bodyPr>
          <a:lstStyle>
            <a:lvl1pPr>
              <a:defRPr sz="1867"/>
            </a:lvl1pPr>
          </a:lstStyle>
          <a:p>
            <a:r>
              <a:rPr lang="en-US" dirty="0"/>
              <a:t>Drag and drop photo here</a:t>
            </a:r>
          </a:p>
        </p:txBody>
      </p:sp>
      <p:sp>
        <p:nvSpPr>
          <p:cNvPr id="16" name="Rectangle 15">
            <a:extLst>
              <a:ext uri="{FF2B5EF4-FFF2-40B4-BE49-F238E27FC236}">
                <a16:creationId xmlns:a16="http://schemas.microsoft.com/office/drawing/2014/main" id="{732416EE-7F93-4A47-96F3-41E6B25118DC}"/>
              </a:ext>
            </a:extLst>
          </p:cNvPr>
          <p:cNvSpPr/>
          <p:nvPr userDrawn="1"/>
        </p:nvSpPr>
        <p:spPr>
          <a:xfrm>
            <a:off x="355601" y="1873712"/>
            <a:ext cx="11480800" cy="575733"/>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rgbClr val="FFFFFF"/>
              </a:solidFill>
            </a:endParaRPr>
          </a:p>
        </p:txBody>
      </p:sp>
      <p:sp>
        <p:nvSpPr>
          <p:cNvPr id="17" name="Picture Placeholder 11">
            <a:extLst>
              <a:ext uri="{FF2B5EF4-FFF2-40B4-BE49-F238E27FC236}">
                <a16:creationId xmlns:a16="http://schemas.microsoft.com/office/drawing/2014/main" id="{F85616B0-7661-D743-9A08-7FF0D8E33E08}"/>
              </a:ext>
            </a:extLst>
          </p:cNvPr>
          <p:cNvSpPr>
            <a:spLocks noGrp="1"/>
          </p:cNvSpPr>
          <p:nvPr>
            <p:ph type="pic" sz="quarter" idx="17" hasCustomPrompt="1"/>
          </p:nvPr>
        </p:nvSpPr>
        <p:spPr>
          <a:xfrm>
            <a:off x="2705209" y="2628685"/>
            <a:ext cx="2138520" cy="1417211"/>
          </a:xfrm>
          <a:solidFill>
            <a:schemeClr val="bg1">
              <a:lumMod val="95000"/>
            </a:schemeClr>
          </a:solidFill>
        </p:spPr>
        <p:txBody>
          <a:bodyPr>
            <a:normAutofit/>
          </a:bodyPr>
          <a:lstStyle>
            <a:lvl1pPr>
              <a:defRPr sz="1867"/>
            </a:lvl1pPr>
          </a:lstStyle>
          <a:p>
            <a:r>
              <a:rPr lang="en-US" dirty="0"/>
              <a:t>Drag and drop photo here</a:t>
            </a:r>
          </a:p>
        </p:txBody>
      </p:sp>
      <p:sp>
        <p:nvSpPr>
          <p:cNvPr id="18" name="Picture Placeholder 11">
            <a:extLst>
              <a:ext uri="{FF2B5EF4-FFF2-40B4-BE49-F238E27FC236}">
                <a16:creationId xmlns:a16="http://schemas.microsoft.com/office/drawing/2014/main" id="{CC64F8FF-69ED-DA46-828A-AB7E3D3FD210}"/>
              </a:ext>
            </a:extLst>
          </p:cNvPr>
          <p:cNvSpPr>
            <a:spLocks noGrp="1"/>
          </p:cNvSpPr>
          <p:nvPr>
            <p:ph type="pic" sz="quarter" idx="18" hasCustomPrompt="1"/>
          </p:nvPr>
        </p:nvSpPr>
        <p:spPr>
          <a:xfrm>
            <a:off x="5036499" y="2628684"/>
            <a:ext cx="2138520" cy="1417211"/>
          </a:xfrm>
          <a:solidFill>
            <a:schemeClr val="bg1">
              <a:lumMod val="95000"/>
            </a:schemeClr>
          </a:solidFill>
        </p:spPr>
        <p:txBody>
          <a:bodyPr>
            <a:normAutofit/>
          </a:bodyPr>
          <a:lstStyle>
            <a:lvl1pPr>
              <a:defRPr sz="1867"/>
            </a:lvl1pPr>
          </a:lstStyle>
          <a:p>
            <a:r>
              <a:rPr lang="en-US" dirty="0"/>
              <a:t>Drag and drop photo here</a:t>
            </a:r>
          </a:p>
        </p:txBody>
      </p:sp>
      <p:sp>
        <p:nvSpPr>
          <p:cNvPr id="19" name="Picture Placeholder 11">
            <a:extLst>
              <a:ext uri="{FF2B5EF4-FFF2-40B4-BE49-F238E27FC236}">
                <a16:creationId xmlns:a16="http://schemas.microsoft.com/office/drawing/2014/main" id="{4E8DA0DA-1515-334B-BF07-CF538F981C20}"/>
              </a:ext>
            </a:extLst>
          </p:cNvPr>
          <p:cNvSpPr>
            <a:spLocks noGrp="1"/>
          </p:cNvSpPr>
          <p:nvPr>
            <p:ph type="pic" sz="quarter" idx="19" hasCustomPrompt="1"/>
          </p:nvPr>
        </p:nvSpPr>
        <p:spPr>
          <a:xfrm>
            <a:off x="7367788" y="2628683"/>
            <a:ext cx="2138520" cy="1417211"/>
          </a:xfrm>
          <a:solidFill>
            <a:schemeClr val="bg1">
              <a:lumMod val="95000"/>
            </a:schemeClr>
          </a:solidFill>
        </p:spPr>
        <p:txBody>
          <a:bodyPr>
            <a:normAutofit/>
          </a:bodyPr>
          <a:lstStyle>
            <a:lvl1pPr>
              <a:defRPr sz="1867"/>
            </a:lvl1pPr>
          </a:lstStyle>
          <a:p>
            <a:r>
              <a:rPr lang="en-US" dirty="0"/>
              <a:t>Drag and drop photo here</a:t>
            </a:r>
          </a:p>
        </p:txBody>
      </p:sp>
      <p:sp>
        <p:nvSpPr>
          <p:cNvPr id="20" name="Picture Placeholder 11">
            <a:extLst>
              <a:ext uri="{FF2B5EF4-FFF2-40B4-BE49-F238E27FC236}">
                <a16:creationId xmlns:a16="http://schemas.microsoft.com/office/drawing/2014/main" id="{B857AD3B-B591-F441-887A-8419EDB83464}"/>
              </a:ext>
            </a:extLst>
          </p:cNvPr>
          <p:cNvSpPr>
            <a:spLocks noGrp="1"/>
          </p:cNvSpPr>
          <p:nvPr>
            <p:ph type="pic" sz="quarter" idx="20" hasCustomPrompt="1"/>
          </p:nvPr>
        </p:nvSpPr>
        <p:spPr>
          <a:xfrm>
            <a:off x="9699075" y="2628681"/>
            <a:ext cx="2137325" cy="1417211"/>
          </a:xfrm>
          <a:solidFill>
            <a:schemeClr val="bg1">
              <a:lumMod val="95000"/>
            </a:schemeClr>
          </a:solidFill>
        </p:spPr>
        <p:txBody>
          <a:bodyPr>
            <a:normAutofit/>
          </a:bodyPr>
          <a:lstStyle>
            <a:lvl1pPr>
              <a:defRPr sz="1867"/>
            </a:lvl1pPr>
          </a:lstStyle>
          <a:p>
            <a:r>
              <a:rPr lang="en-US" dirty="0"/>
              <a:t>Drag and drop photo here</a:t>
            </a:r>
          </a:p>
        </p:txBody>
      </p:sp>
      <p:sp>
        <p:nvSpPr>
          <p:cNvPr id="21" name="Text Placeholder 17">
            <a:extLst>
              <a:ext uri="{FF2B5EF4-FFF2-40B4-BE49-F238E27FC236}">
                <a16:creationId xmlns:a16="http://schemas.microsoft.com/office/drawing/2014/main" id="{A1E473E5-015C-6C4E-A7AD-27D0DCC22B41}"/>
              </a:ext>
            </a:extLst>
          </p:cNvPr>
          <p:cNvSpPr>
            <a:spLocks noGrp="1"/>
          </p:cNvSpPr>
          <p:nvPr>
            <p:ph type="body" sz="quarter" idx="21" hasCustomPrompt="1"/>
          </p:nvPr>
        </p:nvSpPr>
        <p:spPr>
          <a:xfrm>
            <a:off x="373920" y="1950981"/>
            <a:ext cx="11456840" cy="329184"/>
          </a:xfrm>
        </p:spPr>
        <p:txBody>
          <a:bodyPr>
            <a:noAutofit/>
          </a:bodyPr>
          <a:lstStyle>
            <a:lvl1pPr algn="ctr">
              <a:defRPr sz="2667" b="0">
                <a:solidFill>
                  <a:srgbClr val="000000"/>
                </a:solidFill>
              </a:defRPr>
            </a:lvl1pPr>
          </a:lstStyle>
          <a:p>
            <a:pPr lvl="0"/>
            <a:r>
              <a:rPr lang="en-US" dirty="0"/>
              <a:t>Meeting customers where they are</a:t>
            </a:r>
          </a:p>
        </p:txBody>
      </p:sp>
      <p:sp>
        <p:nvSpPr>
          <p:cNvPr id="28" name="Title 1">
            <a:extLst>
              <a:ext uri="{FF2B5EF4-FFF2-40B4-BE49-F238E27FC236}">
                <a16:creationId xmlns:a16="http://schemas.microsoft.com/office/drawing/2014/main" id="{AB336CB3-D378-8A44-B2C5-28559DDE7865}"/>
              </a:ext>
            </a:extLst>
          </p:cNvPr>
          <p:cNvSpPr>
            <a:spLocks noGrp="1"/>
          </p:cNvSpPr>
          <p:nvPr>
            <p:ph type="title" hasCustomPrompt="1"/>
          </p:nvPr>
        </p:nvSpPr>
        <p:spPr>
          <a:xfrm>
            <a:off x="361489" y="590581"/>
            <a:ext cx="11447500" cy="617670"/>
          </a:xfrm>
        </p:spPr>
        <p:txBody>
          <a:bodyPr wrap="square" lIns="0" rIns="0" anchor="t" anchorCtr="0">
            <a:spAutoFit/>
          </a:bodyPr>
          <a:lstStyle>
            <a:lvl1pPr algn="l">
              <a:lnSpc>
                <a:spcPct val="80000"/>
              </a:lnSpc>
              <a:defRPr sz="4267" b="0" i="0" cap="none" baseline="0">
                <a:solidFill>
                  <a:srgbClr val="000000"/>
                </a:solidFill>
                <a:latin typeface="Arial" panose="020B0604020202020204" pitchFamily="34" charset="0"/>
                <a:cs typeface="Arial" panose="020B0604020202020204" pitchFamily="34" charset="0"/>
              </a:defRPr>
            </a:lvl1pPr>
          </a:lstStyle>
          <a:p>
            <a:r>
              <a:rPr lang="en-US" dirty="0"/>
              <a:t>Title goes here 32pt Arial</a:t>
            </a:r>
          </a:p>
        </p:txBody>
      </p:sp>
      <p:sp>
        <p:nvSpPr>
          <p:cNvPr id="29" name="Text Placeholder 17">
            <a:extLst>
              <a:ext uri="{FF2B5EF4-FFF2-40B4-BE49-F238E27FC236}">
                <a16:creationId xmlns:a16="http://schemas.microsoft.com/office/drawing/2014/main" id="{942E5E55-B168-A64C-B626-52A175095BEE}"/>
              </a:ext>
            </a:extLst>
          </p:cNvPr>
          <p:cNvSpPr>
            <a:spLocks noGrp="1"/>
          </p:cNvSpPr>
          <p:nvPr>
            <p:ph type="body" sz="quarter" idx="26" hasCustomPrompt="1"/>
          </p:nvPr>
        </p:nvSpPr>
        <p:spPr>
          <a:xfrm>
            <a:off x="232487" y="1231691"/>
            <a:ext cx="5644608" cy="437453"/>
          </a:xfrm>
        </p:spPr>
        <p:txBody>
          <a:bodyPr>
            <a:noAutofit/>
          </a:bodyPr>
          <a:lstStyle>
            <a:lvl1pPr>
              <a:defRPr sz="1733" b="1">
                <a:solidFill>
                  <a:srgbClr val="000000"/>
                </a:solidFill>
              </a:defRPr>
            </a:lvl1pPr>
          </a:lstStyle>
          <a:p>
            <a:pPr lvl="0"/>
            <a:r>
              <a:rPr lang="en-US" dirty="0"/>
              <a:t>Subtitle goes here. Arial 13pt.</a:t>
            </a:r>
          </a:p>
        </p:txBody>
      </p:sp>
      <p:sp>
        <p:nvSpPr>
          <p:cNvPr id="3" name="Content Placeholder 2">
            <a:extLst>
              <a:ext uri="{FF2B5EF4-FFF2-40B4-BE49-F238E27FC236}">
                <a16:creationId xmlns:a16="http://schemas.microsoft.com/office/drawing/2014/main" id="{0EEBEEBD-957B-AD4F-8A42-391509FB55FE}"/>
              </a:ext>
            </a:extLst>
          </p:cNvPr>
          <p:cNvSpPr>
            <a:spLocks noGrp="1"/>
          </p:cNvSpPr>
          <p:nvPr>
            <p:ph sz="quarter" idx="27"/>
          </p:nvPr>
        </p:nvSpPr>
        <p:spPr>
          <a:xfrm>
            <a:off x="374652" y="4195458"/>
            <a:ext cx="2137833" cy="1629833"/>
          </a:xfrm>
        </p:spPr>
        <p:txBody>
          <a:bodyPr lIns="0" rIns="0">
            <a:noAutofit/>
          </a:bodyPr>
          <a:lstStyle>
            <a:lvl1pPr>
              <a:defRPr sz="1867"/>
            </a:lvl1pPr>
          </a:lstStyle>
          <a:p>
            <a:pPr lvl="0"/>
            <a:r>
              <a:rPr lang="en-US" dirty="0"/>
              <a:t>Click to edit Master text styles</a:t>
            </a:r>
          </a:p>
        </p:txBody>
      </p:sp>
      <p:sp>
        <p:nvSpPr>
          <p:cNvPr id="27" name="Content Placeholder 2">
            <a:extLst>
              <a:ext uri="{FF2B5EF4-FFF2-40B4-BE49-F238E27FC236}">
                <a16:creationId xmlns:a16="http://schemas.microsoft.com/office/drawing/2014/main" id="{AABA30C5-6364-C14A-84C5-C905529ED709}"/>
              </a:ext>
            </a:extLst>
          </p:cNvPr>
          <p:cNvSpPr>
            <a:spLocks noGrp="1"/>
          </p:cNvSpPr>
          <p:nvPr>
            <p:ph sz="quarter" idx="28"/>
          </p:nvPr>
        </p:nvSpPr>
        <p:spPr>
          <a:xfrm>
            <a:off x="2705897" y="4195457"/>
            <a:ext cx="2137833" cy="1629833"/>
          </a:xfrm>
        </p:spPr>
        <p:txBody>
          <a:bodyPr lIns="0" rIns="0">
            <a:noAutofit/>
          </a:bodyPr>
          <a:lstStyle>
            <a:lvl1pPr>
              <a:defRPr sz="1867"/>
            </a:lvl1pPr>
          </a:lstStyle>
          <a:p>
            <a:pPr lvl="0"/>
            <a:r>
              <a:rPr lang="en-US" dirty="0"/>
              <a:t>Click to edit Master text styles</a:t>
            </a:r>
          </a:p>
        </p:txBody>
      </p:sp>
      <p:sp>
        <p:nvSpPr>
          <p:cNvPr id="30" name="Content Placeholder 2">
            <a:extLst>
              <a:ext uri="{FF2B5EF4-FFF2-40B4-BE49-F238E27FC236}">
                <a16:creationId xmlns:a16="http://schemas.microsoft.com/office/drawing/2014/main" id="{5048F86F-BA68-E943-8EF1-BB22054DA5D5}"/>
              </a:ext>
            </a:extLst>
          </p:cNvPr>
          <p:cNvSpPr>
            <a:spLocks noGrp="1"/>
          </p:cNvSpPr>
          <p:nvPr>
            <p:ph sz="quarter" idx="29"/>
          </p:nvPr>
        </p:nvSpPr>
        <p:spPr>
          <a:xfrm>
            <a:off x="5037186" y="4195456"/>
            <a:ext cx="2137833" cy="1629833"/>
          </a:xfrm>
        </p:spPr>
        <p:txBody>
          <a:bodyPr lIns="0" rIns="0">
            <a:noAutofit/>
          </a:bodyPr>
          <a:lstStyle>
            <a:lvl1pPr>
              <a:defRPr sz="1867"/>
            </a:lvl1pPr>
          </a:lstStyle>
          <a:p>
            <a:pPr lvl="0"/>
            <a:r>
              <a:rPr lang="en-US" dirty="0"/>
              <a:t>Click to edit Master text styles</a:t>
            </a:r>
          </a:p>
        </p:txBody>
      </p:sp>
      <p:sp>
        <p:nvSpPr>
          <p:cNvPr id="31" name="Content Placeholder 2">
            <a:extLst>
              <a:ext uri="{FF2B5EF4-FFF2-40B4-BE49-F238E27FC236}">
                <a16:creationId xmlns:a16="http://schemas.microsoft.com/office/drawing/2014/main" id="{549822A7-C51D-754D-AFD3-FA1489A64E2A}"/>
              </a:ext>
            </a:extLst>
          </p:cNvPr>
          <p:cNvSpPr>
            <a:spLocks noGrp="1"/>
          </p:cNvSpPr>
          <p:nvPr>
            <p:ph sz="quarter" idx="30"/>
          </p:nvPr>
        </p:nvSpPr>
        <p:spPr>
          <a:xfrm>
            <a:off x="7367789" y="4195454"/>
            <a:ext cx="2137833" cy="1629833"/>
          </a:xfrm>
        </p:spPr>
        <p:txBody>
          <a:bodyPr lIns="0" rIns="0">
            <a:noAutofit/>
          </a:bodyPr>
          <a:lstStyle>
            <a:lvl1pPr>
              <a:defRPr sz="1867"/>
            </a:lvl1pPr>
          </a:lstStyle>
          <a:p>
            <a:pPr lvl="0"/>
            <a:r>
              <a:rPr lang="en-US" dirty="0"/>
              <a:t>Click to edit Master text styles</a:t>
            </a:r>
          </a:p>
        </p:txBody>
      </p:sp>
      <p:sp>
        <p:nvSpPr>
          <p:cNvPr id="32" name="Content Placeholder 2">
            <a:extLst>
              <a:ext uri="{FF2B5EF4-FFF2-40B4-BE49-F238E27FC236}">
                <a16:creationId xmlns:a16="http://schemas.microsoft.com/office/drawing/2014/main" id="{D058E27A-2182-714D-B075-4E6F5F1BD0AD}"/>
              </a:ext>
            </a:extLst>
          </p:cNvPr>
          <p:cNvSpPr>
            <a:spLocks noGrp="1"/>
          </p:cNvSpPr>
          <p:nvPr>
            <p:ph sz="quarter" idx="31"/>
          </p:nvPr>
        </p:nvSpPr>
        <p:spPr>
          <a:xfrm>
            <a:off x="9698821" y="4195453"/>
            <a:ext cx="2137833" cy="1629833"/>
          </a:xfrm>
        </p:spPr>
        <p:txBody>
          <a:bodyPr lIns="0" rIns="0">
            <a:noAutofit/>
          </a:bodyPr>
          <a:lstStyle>
            <a:lvl1pPr>
              <a:defRPr sz="1867"/>
            </a:lvl1pPr>
          </a:lstStyle>
          <a:p>
            <a:pPr lvl="0"/>
            <a:r>
              <a:rPr lang="en-US" dirty="0"/>
              <a:t>Click to edit Master text styles</a:t>
            </a:r>
          </a:p>
        </p:txBody>
      </p:sp>
    </p:spTree>
    <p:extLst>
      <p:ext uri="{BB962C8B-B14F-4D97-AF65-F5344CB8AC3E}">
        <p14:creationId xmlns:p14="http://schemas.microsoft.com/office/powerpoint/2010/main" val="74706886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4CA75EE-78A1-2E43-A698-A02C0D41A643}"/>
              </a:ext>
            </a:extLst>
          </p:cNvPr>
          <p:cNvSpPr>
            <a:spLocks noGrp="1"/>
          </p:cNvSpPr>
          <p:nvPr>
            <p:ph type="sldNum" sz="quarter" idx="12"/>
          </p:nvPr>
        </p:nvSpPr>
        <p:spPr>
          <a:xfrm>
            <a:off x="10567067" y="6528816"/>
            <a:ext cx="1345117" cy="329184"/>
          </a:xfrm>
          <a:prstGeom prst="rect">
            <a:avLst/>
          </a:prstGeom>
        </p:spPr>
        <p:txBody>
          <a:bodyPr/>
          <a:lstStyle/>
          <a:p>
            <a:fld id="{933D77C5-7D33-F54D-9A33-ABFE7C9FDC16}" type="slidenum">
              <a:rPr lang="en-US" smtClean="0">
                <a:solidFill>
                  <a:srgbClr val="000000"/>
                </a:solidFill>
              </a:rPr>
              <a:pPr/>
              <a:t>‹#›</a:t>
            </a:fld>
            <a:endParaRPr lang="en-US">
              <a:solidFill>
                <a:srgbClr val="000000"/>
              </a:solidFill>
            </a:endParaRPr>
          </a:p>
        </p:txBody>
      </p:sp>
      <p:sp>
        <p:nvSpPr>
          <p:cNvPr id="10" name="Title 1">
            <a:extLst>
              <a:ext uri="{FF2B5EF4-FFF2-40B4-BE49-F238E27FC236}">
                <a16:creationId xmlns:a16="http://schemas.microsoft.com/office/drawing/2014/main" id="{15CBEA02-1FCD-F744-984B-17E80FF69447}"/>
              </a:ext>
            </a:extLst>
          </p:cNvPr>
          <p:cNvSpPr>
            <a:spLocks noGrp="1"/>
          </p:cNvSpPr>
          <p:nvPr>
            <p:ph type="title" hasCustomPrompt="1"/>
          </p:nvPr>
        </p:nvSpPr>
        <p:spPr>
          <a:xfrm>
            <a:off x="358503" y="584876"/>
            <a:ext cx="11447500" cy="617670"/>
          </a:xfrm>
        </p:spPr>
        <p:txBody>
          <a:bodyPr wrap="square" lIns="0" rIns="0" anchor="t" anchorCtr="0">
            <a:spAutoFit/>
          </a:bodyPr>
          <a:lstStyle>
            <a:lvl1pPr>
              <a:lnSpc>
                <a:spcPct val="80000"/>
              </a:lnSpc>
              <a:defRPr sz="4267" b="0" i="0" cap="none" baseline="0">
                <a:solidFill>
                  <a:srgbClr val="000000"/>
                </a:solidFill>
                <a:latin typeface="Arial" panose="020B0604020202020204" pitchFamily="34" charset="0"/>
                <a:cs typeface="Arial" panose="020B0604020202020204" pitchFamily="34" charset="0"/>
              </a:defRPr>
            </a:lvl1pPr>
          </a:lstStyle>
          <a:p>
            <a:r>
              <a:rPr lang="en-US" dirty="0"/>
              <a:t>Title goes here 32pt Arial</a:t>
            </a:r>
          </a:p>
        </p:txBody>
      </p:sp>
      <p:sp>
        <p:nvSpPr>
          <p:cNvPr id="7" name="Text Placeholder 17">
            <a:extLst>
              <a:ext uri="{FF2B5EF4-FFF2-40B4-BE49-F238E27FC236}">
                <a16:creationId xmlns:a16="http://schemas.microsoft.com/office/drawing/2014/main" id="{EBF0320B-0014-AA4C-A285-207F336AB3D8}"/>
              </a:ext>
            </a:extLst>
          </p:cNvPr>
          <p:cNvSpPr>
            <a:spLocks noGrp="1"/>
          </p:cNvSpPr>
          <p:nvPr>
            <p:ph type="body" sz="quarter" idx="15" hasCustomPrompt="1"/>
          </p:nvPr>
        </p:nvSpPr>
        <p:spPr>
          <a:xfrm>
            <a:off x="232487" y="1231691"/>
            <a:ext cx="5644608" cy="437453"/>
          </a:xfrm>
        </p:spPr>
        <p:txBody>
          <a:bodyPr>
            <a:noAutofit/>
          </a:bodyPr>
          <a:lstStyle>
            <a:lvl1pPr>
              <a:defRPr sz="1733" b="1">
                <a:solidFill>
                  <a:srgbClr val="000000"/>
                </a:solidFill>
              </a:defRPr>
            </a:lvl1pPr>
          </a:lstStyle>
          <a:p>
            <a:pPr lvl="0"/>
            <a:r>
              <a:rPr lang="en-US" dirty="0"/>
              <a:t>Subtitle goes here. Arial 13pt.</a:t>
            </a:r>
          </a:p>
        </p:txBody>
      </p:sp>
    </p:spTree>
    <p:extLst>
      <p:ext uri="{BB962C8B-B14F-4D97-AF65-F5344CB8AC3E}">
        <p14:creationId xmlns:p14="http://schemas.microsoft.com/office/powerpoint/2010/main" val="145261149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BLANK_FOOTERS ONLY">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4CA75EE-78A1-2E43-A698-A02C0D41A643}"/>
              </a:ext>
            </a:extLst>
          </p:cNvPr>
          <p:cNvSpPr>
            <a:spLocks noGrp="1"/>
          </p:cNvSpPr>
          <p:nvPr>
            <p:ph type="sldNum" sz="quarter" idx="12"/>
          </p:nvPr>
        </p:nvSpPr>
        <p:spPr>
          <a:xfrm>
            <a:off x="10567067" y="6528816"/>
            <a:ext cx="1345117" cy="329184"/>
          </a:xfrm>
          <a:prstGeom prst="rect">
            <a:avLst/>
          </a:prstGeom>
        </p:spPr>
        <p:txBody>
          <a:bodyPr/>
          <a:lstStyle/>
          <a:p>
            <a:fld id="{933D77C5-7D33-F54D-9A33-ABFE7C9FDC16}"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0102414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LEGAL LINES">
    <p:spTree>
      <p:nvGrpSpPr>
        <p:cNvPr id="1" name=""/>
        <p:cNvGrpSpPr/>
        <p:nvPr/>
      </p:nvGrpSpPr>
      <p:grpSpPr>
        <a:xfrm>
          <a:off x="0" y="0"/>
          <a:ext cx="0" cy="0"/>
          <a:chOff x="0" y="0"/>
          <a:chExt cx="0" cy="0"/>
        </a:xfrm>
      </p:grpSpPr>
      <p:sp>
        <p:nvSpPr>
          <p:cNvPr id="3" name="Text Placeholder 17">
            <a:extLst>
              <a:ext uri="{FF2B5EF4-FFF2-40B4-BE49-F238E27FC236}">
                <a16:creationId xmlns:a16="http://schemas.microsoft.com/office/drawing/2014/main" id="{4FB682AA-F6A6-D54C-BA10-E89BC47ACD91}"/>
              </a:ext>
            </a:extLst>
          </p:cNvPr>
          <p:cNvSpPr>
            <a:spLocks noGrp="1"/>
          </p:cNvSpPr>
          <p:nvPr>
            <p:ph type="body" sz="quarter" idx="14" hasCustomPrompt="1"/>
          </p:nvPr>
        </p:nvSpPr>
        <p:spPr>
          <a:xfrm>
            <a:off x="234084" y="2877313"/>
            <a:ext cx="11732944" cy="3699375"/>
          </a:xfrm>
        </p:spPr>
        <p:txBody>
          <a:bodyPr anchor="b">
            <a:noAutofit/>
          </a:bodyPr>
          <a:lstStyle>
            <a:lvl1pPr algn="just" eaLnBrk="1" hangingPunct="1">
              <a:defRPr sz="1333" b="0" i="0">
                <a:solidFill>
                  <a:srgbClr val="000000"/>
                </a:solidFill>
                <a:latin typeface="Arial Narrow" panose="020B0604020202020204" pitchFamily="34" charset="0"/>
                <a:cs typeface="Arial Narrow" panose="020B0604020202020204" pitchFamily="34" charset="0"/>
              </a:defRPr>
            </a:lvl1pPr>
          </a:lstStyle>
          <a:p>
            <a:pPr algn="just" eaLnBrk="1" hangingPunct="1"/>
            <a:r>
              <a:rPr lang="en-US" sz="1333" dirty="0">
                <a:latin typeface="Arial Narrow" charset="0"/>
              </a:rPr>
              <a:t>All Cigna products and services are provided exclusively by or through operating subsidiaries of Cigna Corporation, including Cigna Health and Life Insurance Company, Connecticut General Life Insurance Company, Cigna Behavioral Health, Inc., and HMO or service company subsidiaries of Cigna Health Corporation. The Cigna name, logo, and other Cigna marks are owned by Cigna Intellectual Property, Inc. </a:t>
            </a:r>
            <a:r>
              <a:rPr lang="en-US" sz="1333" dirty="0">
                <a:latin typeface="Arial Narrow" charset="0"/>
                <a:cs typeface="Arial Narrow" charset="0"/>
              </a:rPr>
              <a:t>All pictures are used for illustrative purposes only.</a:t>
            </a:r>
            <a:endParaRPr lang="en-US" sz="1333" dirty="0">
              <a:latin typeface="Arial Narrow" charset="0"/>
              <a:ea typeface="MS PGothic" charset="0"/>
              <a:cs typeface="MS PGothic" charset="0"/>
            </a:endParaRPr>
          </a:p>
          <a:p>
            <a:pPr algn="just" eaLnBrk="1" hangingPunct="1"/>
            <a:r>
              <a:rPr lang="en-US" sz="1333" dirty="0">
                <a:latin typeface="Arial Narrow" charset="0"/>
                <a:ea typeface="MS PGothic" charset="0"/>
                <a:cs typeface="MS PGothic" charset="0"/>
              </a:rPr>
              <a:t>000000  09/20  © 2020 Cigna. Some content provided under license.</a:t>
            </a:r>
          </a:p>
        </p:txBody>
      </p:sp>
      <p:pic>
        <p:nvPicPr>
          <p:cNvPr id="5" name="Picture 4">
            <a:extLst>
              <a:ext uri="{FF2B5EF4-FFF2-40B4-BE49-F238E27FC236}">
                <a16:creationId xmlns:a16="http://schemas.microsoft.com/office/drawing/2014/main" id="{1E4A8321-2AAA-D543-A1A1-E3A35D2396D0}"/>
              </a:ext>
            </a:extLst>
          </p:cNvPr>
          <p:cNvPicPr>
            <a:picLocks noChangeAspect="1"/>
          </p:cNvPicPr>
          <p:nvPr userDrawn="1"/>
        </p:nvPicPr>
        <p:blipFill rotWithShape="1">
          <a:blip r:embed="rId2" cstate="print">
            <a:biLevel thresh="75000"/>
            <a:extLst>
              <a:ext uri="{28A0092B-C50C-407E-A947-70E740481C1C}">
                <a14:useLocalDpi xmlns:a14="http://schemas.microsoft.com/office/drawing/2010/main"/>
              </a:ext>
            </a:extLst>
          </a:blip>
          <a:srcRect r="-20857"/>
          <a:stretch/>
        </p:blipFill>
        <p:spPr>
          <a:xfrm>
            <a:off x="355601" y="764401"/>
            <a:ext cx="1366303" cy="369452"/>
          </a:xfrm>
          <a:prstGeom prst="rect">
            <a:avLst/>
          </a:prstGeom>
        </p:spPr>
      </p:pic>
    </p:spTree>
    <p:extLst>
      <p:ext uri="{BB962C8B-B14F-4D97-AF65-F5344CB8AC3E}">
        <p14:creationId xmlns:p14="http://schemas.microsoft.com/office/powerpoint/2010/main" val="349059087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DOUBLE HEADLIN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DC08C7-F558-494B-B205-9D9CCEFB8532}"/>
              </a:ext>
            </a:extLst>
          </p:cNvPr>
          <p:cNvSpPr>
            <a:spLocks noGrp="1"/>
          </p:cNvSpPr>
          <p:nvPr>
            <p:ph type="ctrTitle"/>
          </p:nvPr>
        </p:nvSpPr>
        <p:spPr>
          <a:xfrm>
            <a:off x="365863" y="386054"/>
            <a:ext cx="11613700" cy="1120764"/>
          </a:xfrm>
        </p:spPr>
        <p:txBody>
          <a:bodyPr lIns="0" tIns="0" rIns="0" bIns="0" anchor="b">
            <a:normAutofit/>
          </a:bodyPr>
          <a:lstStyle>
            <a:lvl1pPr algn="l">
              <a:defRPr lang="en-US" sz="6400" b="1" i="0" kern="1200" cap="all" baseline="0" dirty="0">
                <a:solidFill>
                  <a:schemeClr val="accent1"/>
                </a:solidFill>
                <a:latin typeface="Arial Black" panose="020B0604020202020204" pitchFamily="34" charset="0"/>
                <a:ea typeface="+mj-ea"/>
                <a:cs typeface="Arial Black" panose="020B0604020202020204" pitchFamily="34" charset="0"/>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175B7B1D-B256-2A40-B450-9E58E5D249A4}"/>
              </a:ext>
            </a:extLst>
          </p:cNvPr>
          <p:cNvSpPr>
            <a:spLocks noGrp="1"/>
          </p:cNvSpPr>
          <p:nvPr>
            <p:ph type="subTitle" idx="1"/>
          </p:nvPr>
        </p:nvSpPr>
        <p:spPr>
          <a:xfrm>
            <a:off x="365863" y="1425886"/>
            <a:ext cx="11613700" cy="2595703"/>
          </a:xfrm>
        </p:spPr>
        <p:txBody>
          <a:bodyPr lIns="0" tIns="0" rIns="0">
            <a:normAutofit/>
          </a:bodyPr>
          <a:lstStyle>
            <a:lvl1pPr marL="0" indent="0" algn="l">
              <a:buNone/>
              <a:defRPr lang="en-US" sz="10666" kern="1200" cap="all" baseline="0" dirty="0">
                <a:solidFill>
                  <a:schemeClr val="accent3"/>
                </a:solidFill>
                <a:latin typeface="+mn-lt"/>
                <a:ea typeface="+mn-ea"/>
                <a:cs typeface="+mn-cs"/>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endParaRPr lang="en-US" dirty="0"/>
          </a:p>
        </p:txBody>
      </p:sp>
      <p:sp>
        <p:nvSpPr>
          <p:cNvPr id="9" name="Date Placeholder 3">
            <a:extLst>
              <a:ext uri="{FF2B5EF4-FFF2-40B4-BE49-F238E27FC236}">
                <a16:creationId xmlns:a16="http://schemas.microsoft.com/office/drawing/2014/main" id="{FF4A7EF4-F075-0842-914C-484A72CBE78D}"/>
              </a:ext>
            </a:extLst>
          </p:cNvPr>
          <p:cNvSpPr>
            <a:spLocks noGrp="1"/>
          </p:cNvSpPr>
          <p:nvPr>
            <p:ph type="dt" sz="half" idx="10"/>
          </p:nvPr>
        </p:nvSpPr>
        <p:spPr>
          <a:xfrm>
            <a:off x="0" y="6528816"/>
            <a:ext cx="1584960" cy="329184"/>
          </a:xfrm>
        </p:spPr>
        <p:txBody>
          <a:bodyPr/>
          <a:lstStyle>
            <a:lvl1pPr>
              <a:defRPr lang="en-US" sz="1067" b="0" i="0" kern="1200" dirty="0" smtClean="0">
                <a:solidFill>
                  <a:schemeClr val="bg1">
                    <a:lumMod val="50000"/>
                  </a:schemeClr>
                </a:solidFill>
                <a:latin typeface="Arial Narrow" panose="020B0604020202020204" pitchFamily="34" charset="0"/>
                <a:ea typeface="+mn-ea"/>
                <a:cs typeface="Arial Narrow" panose="020B0604020202020204" pitchFamily="34" charset="0"/>
              </a:defRPr>
            </a:lvl1pPr>
          </a:lstStyle>
          <a:p>
            <a:endParaRPr>
              <a:solidFill>
                <a:srgbClr val="FFFFFF">
                  <a:lumMod val="50000"/>
                </a:srgbClr>
              </a:solidFill>
            </a:endParaRPr>
          </a:p>
        </p:txBody>
      </p:sp>
      <p:sp>
        <p:nvSpPr>
          <p:cNvPr id="10" name="Rectangle 7">
            <a:extLst>
              <a:ext uri="{FF2B5EF4-FFF2-40B4-BE49-F238E27FC236}">
                <a16:creationId xmlns:a16="http://schemas.microsoft.com/office/drawing/2014/main" id="{6E979B7F-6C1E-5F46-95E0-C3C87BC2CCFF}"/>
              </a:ext>
            </a:extLst>
          </p:cNvPr>
          <p:cNvSpPr>
            <a:spLocks noGrp="1" noChangeArrowheads="1"/>
          </p:cNvSpPr>
          <p:nvPr>
            <p:ph type="ftr" sz="quarter" idx="11"/>
          </p:nvPr>
        </p:nvSpPr>
        <p:spPr>
          <a:xfrm>
            <a:off x="1828800" y="6532987"/>
            <a:ext cx="8534400" cy="325013"/>
          </a:xfrm>
          <a:solidFill>
            <a:schemeClr val="bg1">
              <a:alpha val="75000"/>
            </a:schemeClr>
          </a:solidFill>
          <a:ln/>
        </p:spPr>
        <p:txBody>
          <a:bodyPr/>
          <a:lstStyle>
            <a:lvl1pPr>
              <a:defRPr sz="1067">
                <a:solidFill>
                  <a:schemeClr val="bg1">
                    <a:lumMod val="50000"/>
                  </a:schemeClr>
                </a:solidFill>
              </a:defRPr>
            </a:lvl1pPr>
          </a:lstStyle>
          <a:p>
            <a:endParaRPr lang="en-US" altLang="en-US" dirty="0">
              <a:solidFill>
                <a:srgbClr val="FFFFFF">
                  <a:lumMod val="50000"/>
                </a:srgbClr>
              </a:solidFill>
            </a:endParaRPr>
          </a:p>
        </p:txBody>
      </p:sp>
      <p:sp>
        <p:nvSpPr>
          <p:cNvPr id="11" name="Slide Number Placeholder 5">
            <a:extLst>
              <a:ext uri="{FF2B5EF4-FFF2-40B4-BE49-F238E27FC236}">
                <a16:creationId xmlns:a16="http://schemas.microsoft.com/office/drawing/2014/main" id="{B29FC6FF-FACC-BD4A-9AEA-17B1B70B9B96}"/>
              </a:ext>
            </a:extLst>
          </p:cNvPr>
          <p:cNvSpPr>
            <a:spLocks noGrp="1"/>
          </p:cNvSpPr>
          <p:nvPr>
            <p:ph type="sldNum" sz="quarter" idx="12"/>
          </p:nvPr>
        </p:nvSpPr>
        <p:spPr>
          <a:xfrm>
            <a:off x="11459603" y="6532987"/>
            <a:ext cx="732397" cy="325013"/>
          </a:xfrm>
          <a:ln/>
        </p:spPr>
        <p:txBody>
          <a:bodyPr/>
          <a:lstStyle>
            <a:lvl1pPr>
              <a:defRPr sz="1200">
                <a:solidFill>
                  <a:schemeClr val="bg1">
                    <a:lumMod val="50000"/>
                  </a:schemeClr>
                </a:solidFill>
              </a:defRPr>
            </a:lvl1pPr>
          </a:lstStyle>
          <a:p>
            <a:fld id="{97C9F2F1-5B60-4828-8D48-CC3CA0267DF1}" type="slidenum">
              <a:rPr lang="en-US" altLang="en-US" smtClean="0">
                <a:solidFill>
                  <a:srgbClr val="FFFFFF">
                    <a:lumMod val="50000"/>
                  </a:srgbClr>
                </a:solidFill>
              </a:rPr>
              <a:pPr/>
              <a:t>‹#›</a:t>
            </a:fld>
            <a:endParaRPr lang="en-US" altLang="en-US" dirty="0">
              <a:solidFill>
                <a:srgbClr val="FFFFFF">
                  <a:lumMod val="50000"/>
                </a:srgbClr>
              </a:solidFill>
            </a:endParaRPr>
          </a:p>
        </p:txBody>
      </p:sp>
    </p:spTree>
    <p:extLst>
      <p:ext uri="{BB962C8B-B14F-4D97-AF65-F5344CB8AC3E}">
        <p14:creationId xmlns:p14="http://schemas.microsoft.com/office/powerpoint/2010/main" val="57702940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BLANK FOOTERS">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DAE5B336-6AFD-384C-9F5C-3C5B718543B2}"/>
              </a:ext>
            </a:extLst>
          </p:cNvPr>
          <p:cNvSpPr>
            <a:spLocks noGrp="1"/>
          </p:cNvSpPr>
          <p:nvPr>
            <p:ph type="dt" sz="half" idx="10"/>
          </p:nvPr>
        </p:nvSpPr>
        <p:spPr/>
        <p:txBody>
          <a:bodyPr/>
          <a:lstStyle>
            <a:lvl1pPr>
              <a:defRPr/>
            </a:lvl1pPr>
          </a:lstStyle>
          <a:p>
            <a:endParaRPr lang="en-US" dirty="0">
              <a:solidFill>
                <a:srgbClr val="000000"/>
              </a:solidFill>
            </a:endParaRPr>
          </a:p>
        </p:txBody>
      </p:sp>
      <p:sp>
        <p:nvSpPr>
          <p:cNvPr id="5" name="Footer Placeholder 4">
            <a:extLst>
              <a:ext uri="{FF2B5EF4-FFF2-40B4-BE49-F238E27FC236}">
                <a16:creationId xmlns:a16="http://schemas.microsoft.com/office/drawing/2014/main" id="{FEF2BFAA-AFD2-7B41-85E7-359FB6FCC6B1}"/>
              </a:ext>
            </a:extLst>
          </p:cNvPr>
          <p:cNvSpPr>
            <a:spLocks noGrp="1"/>
          </p:cNvSpPr>
          <p:nvPr>
            <p:ph type="ftr" sz="quarter" idx="11"/>
          </p:nvPr>
        </p:nvSpPr>
        <p:spPr>
          <a:solidFill>
            <a:schemeClr val="bg1">
              <a:alpha val="75000"/>
            </a:schemeClr>
          </a:solidFill>
          <a:ln/>
        </p:spPr>
        <p:txBody>
          <a:bodyPr vert="horz" lIns="91440" tIns="45720" rIns="91440" bIns="45720" rtlCol="0" anchor="ctr"/>
          <a:lstStyle>
            <a:lvl1pPr>
              <a:defRPr lang="en-US" smtClean="0"/>
            </a:lvl1pPr>
          </a:lstStyle>
          <a:p>
            <a:endParaRPr dirty="0">
              <a:solidFill>
                <a:srgbClr val="000000"/>
              </a:solidFill>
            </a:endParaRPr>
          </a:p>
        </p:txBody>
      </p:sp>
      <p:sp>
        <p:nvSpPr>
          <p:cNvPr id="6" name="Slide Number Placeholder 5">
            <a:extLst>
              <a:ext uri="{FF2B5EF4-FFF2-40B4-BE49-F238E27FC236}">
                <a16:creationId xmlns:a16="http://schemas.microsoft.com/office/drawing/2014/main" id="{44CA75EE-78A1-2E43-A698-A02C0D41A643}"/>
              </a:ext>
            </a:extLst>
          </p:cNvPr>
          <p:cNvSpPr>
            <a:spLocks noGrp="1"/>
          </p:cNvSpPr>
          <p:nvPr>
            <p:ph type="sldNum" sz="quarter" idx="12"/>
          </p:nvPr>
        </p:nvSpPr>
        <p:spPr/>
        <p:txBody>
          <a:bodyPr/>
          <a:lstStyle/>
          <a:p>
            <a:fld id="{933D77C5-7D33-F54D-9A33-ABFE7C9FDC1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93362932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3 BOX">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DC08C7-F558-494B-B205-9D9CCEFB8532}"/>
              </a:ext>
            </a:extLst>
          </p:cNvPr>
          <p:cNvSpPr>
            <a:spLocks noGrp="1"/>
          </p:cNvSpPr>
          <p:nvPr>
            <p:ph type="ctrTitle"/>
          </p:nvPr>
        </p:nvSpPr>
        <p:spPr>
          <a:xfrm>
            <a:off x="365863" y="-192758"/>
            <a:ext cx="11613700" cy="1120764"/>
          </a:xfrm>
        </p:spPr>
        <p:txBody>
          <a:bodyPr lIns="0" tIns="0" rIns="0" bIns="0" anchor="b">
            <a:normAutofit/>
          </a:bodyPr>
          <a:lstStyle>
            <a:lvl1pPr algn="l">
              <a:defRPr lang="en-US" sz="4267" b="1" i="0" kern="1200" cap="all" baseline="0" dirty="0">
                <a:solidFill>
                  <a:schemeClr val="accent1"/>
                </a:solidFill>
                <a:latin typeface="Arial Black" panose="020B0604020202020204" pitchFamily="34" charset="0"/>
                <a:ea typeface="+mj-ea"/>
                <a:cs typeface="Arial Black" panose="020B0604020202020204" pitchFamily="34" charset="0"/>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175B7B1D-B256-2A40-B450-9E58E5D249A4}"/>
              </a:ext>
            </a:extLst>
          </p:cNvPr>
          <p:cNvSpPr>
            <a:spLocks noGrp="1"/>
          </p:cNvSpPr>
          <p:nvPr>
            <p:ph type="subTitle" idx="1"/>
          </p:nvPr>
        </p:nvSpPr>
        <p:spPr>
          <a:xfrm>
            <a:off x="365863" y="847074"/>
            <a:ext cx="11613700" cy="2595703"/>
          </a:xfrm>
        </p:spPr>
        <p:txBody>
          <a:bodyPr lIns="0" tIns="0" rIns="0">
            <a:normAutofit/>
          </a:bodyPr>
          <a:lstStyle>
            <a:lvl1pPr marL="0" indent="0" algn="l">
              <a:buNone/>
              <a:defRPr lang="en-US" sz="8000" kern="1200" cap="all" baseline="0" dirty="0">
                <a:solidFill>
                  <a:schemeClr val="accent2"/>
                </a:solidFill>
                <a:latin typeface="+mn-lt"/>
                <a:ea typeface="+mn-ea"/>
                <a:cs typeface="+mn-cs"/>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dirty="0"/>
              <a:t>Click to edit Master subtitle style</a:t>
            </a:r>
          </a:p>
        </p:txBody>
      </p:sp>
      <p:sp>
        <p:nvSpPr>
          <p:cNvPr id="9" name="Date Placeholder 3">
            <a:extLst>
              <a:ext uri="{FF2B5EF4-FFF2-40B4-BE49-F238E27FC236}">
                <a16:creationId xmlns:a16="http://schemas.microsoft.com/office/drawing/2014/main" id="{FF4A7EF4-F075-0842-914C-484A72CBE78D}"/>
              </a:ext>
            </a:extLst>
          </p:cNvPr>
          <p:cNvSpPr>
            <a:spLocks noGrp="1"/>
          </p:cNvSpPr>
          <p:nvPr>
            <p:ph type="dt" sz="half" idx="10"/>
          </p:nvPr>
        </p:nvSpPr>
        <p:spPr>
          <a:xfrm>
            <a:off x="0" y="6528816"/>
            <a:ext cx="1584960" cy="329184"/>
          </a:xfrm>
        </p:spPr>
        <p:txBody>
          <a:bodyPr/>
          <a:lstStyle>
            <a:lvl1pPr>
              <a:defRPr lang="en-US" sz="1067" b="0" i="0" kern="1200" dirty="0" smtClean="0">
                <a:solidFill>
                  <a:schemeClr val="bg1">
                    <a:lumMod val="50000"/>
                  </a:schemeClr>
                </a:solidFill>
                <a:latin typeface="Arial Narrow" panose="020B0604020202020204" pitchFamily="34" charset="0"/>
                <a:ea typeface="+mn-ea"/>
                <a:cs typeface="Arial Narrow" panose="020B0604020202020204" pitchFamily="34" charset="0"/>
              </a:defRPr>
            </a:lvl1pPr>
          </a:lstStyle>
          <a:p>
            <a:endParaRPr>
              <a:solidFill>
                <a:srgbClr val="FFFFFF">
                  <a:lumMod val="50000"/>
                </a:srgbClr>
              </a:solidFill>
            </a:endParaRPr>
          </a:p>
        </p:txBody>
      </p:sp>
      <p:sp>
        <p:nvSpPr>
          <p:cNvPr id="10" name="Rectangle 7">
            <a:extLst>
              <a:ext uri="{FF2B5EF4-FFF2-40B4-BE49-F238E27FC236}">
                <a16:creationId xmlns:a16="http://schemas.microsoft.com/office/drawing/2014/main" id="{6E979B7F-6C1E-5F46-95E0-C3C87BC2CCFF}"/>
              </a:ext>
            </a:extLst>
          </p:cNvPr>
          <p:cNvSpPr>
            <a:spLocks noGrp="1" noChangeArrowheads="1"/>
          </p:cNvSpPr>
          <p:nvPr>
            <p:ph type="ftr" sz="quarter" idx="11"/>
          </p:nvPr>
        </p:nvSpPr>
        <p:spPr>
          <a:xfrm>
            <a:off x="1828800" y="6532987"/>
            <a:ext cx="8534400" cy="325013"/>
          </a:xfrm>
          <a:solidFill>
            <a:schemeClr val="bg1">
              <a:alpha val="75000"/>
            </a:schemeClr>
          </a:solidFill>
          <a:ln/>
        </p:spPr>
        <p:txBody>
          <a:bodyPr/>
          <a:lstStyle>
            <a:lvl1pPr>
              <a:defRPr sz="1067">
                <a:solidFill>
                  <a:schemeClr val="bg1">
                    <a:lumMod val="50000"/>
                  </a:schemeClr>
                </a:solidFill>
              </a:defRPr>
            </a:lvl1pPr>
          </a:lstStyle>
          <a:p>
            <a:endParaRPr lang="en-US" altLang="en-US" dirty="0">
              <a:solidFill>
                <a:srgbClr val="FFFFFF">
                  <a:lumMod val="50000"/>
                </a:srgbClr>
              </a:solidFill>
            </a:endParaRPr>
          </a:p>
        </p:txBody>
      </p:sp>
      <p:sp>
        <p:nvSpPr>
          <p:cNvPr id="11" name="Slide Number Placeholder 5">
            <a:extLst>
              <a:ext uri="{FF2B5EF4-FFF2-40B4-BE49-F238E27FC236}">
                <a16:creationId xmlns:a16="http://schemas.microsoft.com/office/drawing/2014/main" id="{B29FC6FF-FACC-BD4A-9AEA-17B1B70B9B96}"/>
              </a:ext>
            </a:extLst>
          </p:cNvPr>
          <p:cNvSpPr>
            <a:spLocks noGrp="1"/>
          </p:cNvSpPr>
          <p:nvPr>
            <p:ph type="sldNum" sz="quarter" idx="12"/>
          </p:nvPr>
        </p:nvSpPr>
        <p:spPr>
          <a:xfrm>
            <a:off x="11459603" y="6532987"/>
            <a:ext cx="732397" cy="325013"/>
          </a:xfrm>
          <a:ln/>
        </p:spPr>
        <p:txBody>
          <a:bodyPr/>
          <a:lstStyle>
            <a:lvl1pPr>
              <a:defRPr sz="1200">
                <a:solidFill>
                  <a:schemeClr val="bg1">
                    <a:lumMod val="50000"/>
                  </a:schemeClr>
                </a:solidFill>
              </a:defRPr>
            </a:lvl1pPr>
          </a:lstStyle>
          <a:p>
            <a:fld id="{97C9F2F1-5B60-4828-8D48-CC3CA0267DF1}" type="slidenum">
              <a:rPr lang="en-US" altLang="en-US" smtClean="0">
                <a:solidFill>
                  <a:srgbClr val="FFFFFF">
                    <a:lumMod val="50000"/>
                  </a:srgbClr>
                </a:solidFill>
              </a:rPr>
              <a:pPr/>
              <a:t>‹#›</a:t>
            </a:fld>
            <a:endParaRPr lang="en-US" altLang="en-US" dirty="0">
              <a:solidFill>
                <a:srgbClr val="FFFFFF">
                  <a:lumMod val="50000"/>
                </a:srgbClr>
              </a:solidFill>
            </a:endParaRPr>
          </a:p>
        </p:txBody>
      </p:sp>
      <p:sp>
        <p:nvSpPr>
          <p:cNvPr id="5" name="Content Placeholder 4">
            <a:extLst>
              <a:ext uri="{FF2B5EF4-FFF2-40B4-BE49-F238E27FC236}">
                <a16:creationId xmlns:a16="http://schemas.microsoft.com/office/drawing/2014/main" id="{D02E1EB4-8059-B24D-9557-48F85E02DD41}"/>
              </a:ext>
            </a:extLst>
          </p:cNvPr>
          <p:cNvSpPr>
            <a:spLocks noGrp="1"/>
          </p:cNvSpPr>
          <p:nvPr>
            <p:ph sz="quarter" idx="13"/>
          </p:nvPr>
        </p:nvSpPr>
        <p:spPr>
          <a:xfrm>
            <a:off x="609600" y="2496229"/>
            <a:ext cx="3412067" cy="3179233"/>
          </a:xfrm>
          <a:ln w="28575">
            <a:solidFill>
              <a:schemeClr val="accent1"/>
            </a:solidFill>
          </a:ln>
        </p:spPr>
        <p:txBody>
          <a:bodyPr lIns="182880" tIns="182880" rIns="182880" bIns="182880"/>
          <a:lstStyle>
            <a:lvl1pPr marL="0" indent="0">
              <a:buNone/>
              <a:defRPr/>
            </a:lvl1pPr>
            <a:lvl2pPr marL="230712" indent="-230712" algn="l" defTabSz="1219170" rtl="0" eaLnBrk="1" latinLnBrk="0" hangingPunct="1">
              <a:lnSpc>
                <a:spcPct val="90000"/>
              </a:lnSpc>
              <a:spcBef>
                <a:spcPts val="667"/>
              </a:spcBef>
              <a:buSzPct val="70000"/>
              <a:buFont typeface="Wingdings" pitchFamily="2" charset="2"/>
              <a:buChar char="§"/>
              <a:tabLst/>
              <a:defRPr lang="en-US" sz="1867" kern="1200" dirty="0">
                <a:solidFill>
                  <a:schemeClr val="tx1"/>
                </a:solidFill>
                <a:latin typeface="+mn-lt"/>
                <a:ea typeface="+mn-ea"/>
                <a:cs typeface="+mn-cs"/>
              </a:defRPr>
            </a:lvl2pPr>
            <a:lvl3pPr marL="459306" indent="-228594" algn="l" defTabSz="1219170" rtl="0" eaLnBrk="1" latinLnBrk="0" hangingPunct="1">
              <a:lnSpc>
                <a:spcPct val="90000"/>
              </a:lnSpc>
              <a:spcBef>
                <a:spcPts val="667"/>
              </a:spcBef>
              <a:buSzPct val="70000"/>
              <a:buFont typeface="Wingdings" pitchFamily="2" charset="2"/>
              <a:buChar char="§"/>
              <a:tabLst/>
              <a:defRPr lang="en-US" sz="1867" kern="1200" dirty="0">
                <a:solidFill>
                  <a:schemeClr val="tx1"/>
                </a:solidFill>
                <a:latin typeface="+mn-lt"/>
                <a:ea typeface="+mn-ea"/>
                <a:cs typeface="+mn-cs"/>
              </a:defRPr>
            </a:lvl3pPr>
            <a:lvl4pPr marL="366175" indent="-366175">
              <a:tabLst/>
              <a:defRPr sz="1867"/>
            </a:lvl4pPr>
            <a:lvl5pPr marL="366175" indent="-366175">
              <a:tabLst/>
              <a:defRPr sz="1867"/>
            </a:lvl5pPr>
          </a:lstStyle>
          <a:p>
            <a:pPr lvl="0"/>
            <a:r>
              <a:rPr lang="en-US"/>
              <a:t>Edit Master text styles</a:t>
            </a:r>
          </a:p>
          <a:p>
            <a:pPr lvl="1"/>
            <a:r>
              <a:rPr lang="en-US"/>
              <a:t>Second level</a:t>
            </a:r>
          </a:p>
          <a:p>
            <a:pPr lvl="2"/>
            <a:r>
              <a:rPr lang="en-US"/>
              <a:t>Third level</a:t>
            </a:r>
          </a:p>
        </p:txBody>
      </p:sp>
      <p:sp>
        <p:nvSpPr>
          <p:cNvPr id="14" name="Content Placeholder 4">
            <a:extLst>
              <a:ext uri="{FF2B5EF4-FFF2-40B4-BE49-F238E27FC236}">
                <a16:creationId xmlns:a16="http://schemas.microsoft.com/office/drawing/2014/main" id="{7985A0C2-175D-7943-8849-BEF1F1CBE941}"/>
              </a:ext>
            </a:extLst>
          </p:cNvPr>
          <p:cNvSpPr>
            <a:spLocks noGrp="1"/>
          </p:cNvSpPr>
          <p:nvPr>
            <p:ph sz="quarter" idx="14"/>
          </p:nvPr>
        </p:nvSpPr>
        <p:spPr>
          <a:xfrm>
            <a:off x="4393636" y="2496229"/>
            <a:ext cx="3412067" cy="3179233"/>
          </a:xfrm>
          <a:ln w="28575">
            <a:solidFill>
              <a:schemeClr val="accent1"/>
            </a:solidFill>
          </a:ln>
        </p:spPr>
        <p:txBody>
          <a:bodyPr lIns="182880" tIns="182880" rIns="182880" bIns="182880"/>
          <a:lstStyle>
            <a:lvl1pPr marL="0" indent="0">
              <a:buNone/>
              <a:defRPr/>
            </a:lvl1pPr>
            <a:lvl2pPr marL="230712" indent="-230712" algn="l" defTabSz="1219170" rtl="0" eaLnBrk="1" latinLnBrk="0" hangingPunct="1">
              <a:lnSpc>
                <a:spcPct val="90000"/>
              </a:lnSpc>
              <a:spcBef>
                <a:spcPts val="667"/>
              </a:spcBef>
              <a:buSzPct val="70000"/>
              <a:buFont typeface="Wingdings" pitchFamily="2" charset="2"/>
              <a:buChar char="§"/>
              <a:tabLst/>
              <a:defRPr lang="en-US" sz="1867" kern="1200" dirty="0">
                <a:solidFill>
                  <a:schemeClr val="tx1"/>
                </a:solidFill>
                <a:latin typeface="+mn-lt"/>
                <a:ea typeface="+mn-ea"/>
                <a:cs typeface="+mn-cs"/>
              </a:defRPr>
            </a:lvl2pPr>
            <a:lvl3pPr marL="459306" indent="-228594" algn="l" defTabSz="1219170" rtl="0" eaLnBrk="1" latinLnBrk="0" hangingPunct="1">
              <a:lnSpc>
                <a:spcPct val="90000"/>
              </a:lnSpc>
              <a:spcBef>
                <a:spcPts val="667"/>
              </a:spcBef>
              <a:buSzPct val="70000"/>
              <a:buFont typeface="Wingdings" pitchFamily="2" charset="2"/>
              <a:buChar char="§"/>
              <a:tabLst/>
              <a:defRPr lang="en-US" sz="1867" kern="1200" dirty="0">
                <a:solidFill>
                  <a:schemeClr val="tx1"/>
                </a:solidFill>
                <a:latin typeface="+mn-lt"/>
                <a:ea typeface="+mn-ea"/>
                <a:cs typeface="+mn-cs"/>
              </a:defRPr>
            </a:lvl3pPr>
            <a:lvl4pPr marL="366175" indent="-366175">
              <a:tabLst/>
              <a:defRPr sz="1867"/>
            </a:lvl4pPr>
            <a:lvl5pPr marL="366175" indent="-366175">
              <a:tabLst/>
              <a:defRPr sz="1867"/>
            </a:lvl5pPr>
          </a:lstStyle>
          <a:p>
            <a:pPr lvl="0"/>
            <a:r>
              <a:rPr lang="en-US"/>
              <a:t>Edit Master text styles</a:t>
            </a:r>
          </a:p>
          <a:p>
            <a:pPr lvl="1"/>
            <a:r>
              <a:rPr lang="en-US"/>
              <a:t>Second level</a:t>
            </a:r>
          </a:p>
          <a:p>
            <a:pPr lvl="2"/>
            <a:r>
              <a:rPr lang="en-US"/>
              <a:t>Third level</a:t>
            </a:r>
          </a:p>
        </p:txBody>
      </p:sp>
      <p:sp>
        <p:nvSpPr>
          <p:cNvPr id="15" name="Content Placeholder 4">
            <a:extLst>
              <a:ext uri="{FF2B5EF4-FFF2-40B4-BE49-F238E27FC236}">
                <a16:creationId xmlns:a16="http://schemas.microsoft.com/office/drawing/2014/main" id="{C63697E2-5DA2-DB43-9746-00F0EB905C76}"/>
              </a:ext>
            </a:extLst>
          </p:cNvPr>
          <p:cNvSpPr>
            <a:spLocks noGrp="1"/>
          </p:cNvSpPr>
          <p:nvPr>
            <p:ph sz="quarter" idx="15"/>
          </p:nvPr>
        </p:nvSpPr>
        <p:spPr>
          <a:xfrm>
            <a:off x="8177671" y="2496229"/>
            <a:ext cx="3412067" cy="3179233"/>
          </a:xfrm>
          <a:ln w="28575">
            <a:solidFill>
              <a:schemeClr val="accent1"/>
            </a:solidFill>
          </a:ln>
        </p:spPr>
        <p:txBody>
          <a:bodyPr lIns="182880" tIns="182880" rIns="182880" bIns="182880"/>
          <a:lstStyle>
            <a:lvl1pPr marL="0" indent="0">
              <a:buNone/>
              <a:defRPr/>
            </a:lvl1pPr>
            <a:lvl2pPr marL="230712" indent="-230712">
              <a:buSzPct val="70000"/>
              <a:buFont typeface="Wingdings" pitchFamily="2" charset="2"/>
              <a:buChar char="§"/>
              <a:tabLst/>
              <a:defRPr sz="1867"/>
            </a:lvl2pPr>
            <a:lvl3pPr marL="459306" indent="-228594">
              <a:buSzPct val="70000"/>
              <a:buFont typeface="Wingdings" pitchFamily="2" charset="2"/>
              <a:buChar char="§"/>
              <a:tabLst/>
              <a:defRPr sz="1867"/>
            </a:lvl3pPr>
            <a:lvl4pPr marL="366175" indent="-366175">
              <a:tabLst/>
              <a:defRPr sz="1867"/>
            </a:lvl4pPr>
            <a:lvl5pPr marL="366175" indent="-366175">
              <a:tabLst/>
              <a:defRPr sz="1867"/>
            </a:lvl5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41119005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1_3 BOXES">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DAE5B336-6AFD-384C-9F5C-3C5B718543B2}"/>
              </a:ext>
            </a:extLst>
          </p:cNvPr>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a:extLst>
              <a:ext uri="{FF2B5EF4-FFF2-40B4-BE49-F238E27FC236}">
                <a16:creationId xmlns:a16="http://schemas.microsoft.com/office/drawing/2014/main" id="{FEF2BFAA-AFD2-7B41-85E7-359FB6FCC6B1}"/>
              </a:ext>
            </a:extLst>
          </p:cNvPr>
          <p:cNvSpPr>
            <a:spLocks noGrp="1"/>
          </p:cNvSpPr>
          <p:nvPr>
            <p:ph type="ftr" sz="quarter" idx="11"/>
          </p:nvPr>
        </p:nvSpPr>
        <p:spPr>
          <a:noFill/>
          <a:ln/>
        </p:spPr>
        <p:txBody>
          <a:bodyPr vert="horz" lIns="91440" tIns="45720" rIns="91440" bIns="45720" rtlCol="0" anchor="ctr"/>
          <a:lstStyle>
            <a:lvl1pPr>
              <a:defRPr lang="en-US" smtClean="0"/>
            </a:lvl1pPr>
          </a:lstStyle>
          <a:p>
            <a:endParaRPr>
              <a:solidFill>
                <a:srgbClr val="000000"/>
              </a:solidFill>
            </a:endParaRPr>
          </a:p>
        </p:txBody>
      </p:sp>
      <p:sp>
        <p:nvSpPr>
          <p:cNvPr id="6" name="Slide Number Placeholder 5">
            <a:extLst>
              <a:ext uri="{FF2B5EF4-FFF2-40B4-BE49-F238E27FC236}">
                <a16:creationId xmlns:a16="http://schemas.microsoft.com/office/drawing/2014/main" id="{44CA75EE-78A1-2E43-A698-A02C0D41A643}"/>
              </a:ext>
            </a:extLst>
          </p:cNvPr>
          <p:cNvSpPr>
            <a:spLocks noGrp="1"/>
          </p:cNvSpPr>
          <p:nvPr>
            <p:ph type="sldNum" sz="quarter" idx="12"/>
          </p:nvPr>
        </p:nvSpPr>
        <p:spPr/>
        <p:txBody>
          <a:bodyPr/>
          <a:lstStyle/>
          <a:p>
            <a:fld id="{933D77C5-7D33-F54D-9A33-ABFE7C9FDC16}" type="slidenum">
              <a:rPr lang="en-US" smtClean="0">
                <a:solidFill>
                  <a:srgbClr val="000000"/>
                </a:solidFill>
              </a:rPr>
              <a:pPr/>
              <a:t>‹#›</a:t>
            </a:fld>
            <a:endParaRPr lang="en-US">
              <a:solidFill>
                <a:srgbClr val="000000"/>
              </a:solidFill>
            </a:endParaRPr>
          </a:p>
        </p:txBody>
      </p:sp>
      <p:sp>
        <p:nvSpPr>
          <p:cNvPr id="8" name="Text Placeholder 17">
            <a:extLst>
              <a:ext uri="{FF2B5EF4-FFF2-40B4-BE49-F238E27FC236}">
                <a16:creationId xmlns:a16="http://schemas.microsoft.com/office/drawing/2014/main" id="{F1454827-B128-2541-87D3-DE032D9B139A}"/>
              </a:ext>
            </a:extLst>
          </p:cNvPr>
          <p:cNvSpPr>
            <a:spLocks noGrp="1"/>
          </p:cNvSpPr>
          <p:nvPr>
            <p:ph type="body" sz="quarter" idx="14" hasCustomPrompt="1"/>
          </p:nvPr>
        </p:nvSpPr>
        <p:spPr>
          <a:xfrm>
            <a:off x="220233" y="1163844"/>
            <a:ext cx="11620520" cy="329184"/>
          </a:xfrm>
        </p:spPr>
        <p:txBody>
          <a:bodyPr>
            <a:noAutofit/>
          </a:bodyPr>
          <a:lstStyle>
            <a:lvl1pPr>
              <a:defRPr sz="2400" b="0">
                <a:solidFill>
                  <a:schemeClr val="accent3"/>
                </a:solidFill>
              </a:defRPr>
            </a:lvl1pPr>
          </a:lstStyle>
          <a:p>
            <a:pPr lvl="0"/>
            <a:r>
              <a:rPr lang="en-US"/>
              <a:t>Subtitle goes here. Arial 18pt.</a:t>
            </a:r>
          </a:p>
        </p:txBody>
      </p:sp>
      <p:sp>
        <p:nvSpPr>
          <p:cNvPr id="12" name="Text Placeholder 17">
            <a:extLst>
              <a:ext uri="{FF2B5EF4-FFF2-40B4-BE49-F238E27FC236}">
                <a16:creationId xmlns:a16="http://schemas.microsoft.com/office/drawing/2014/main" id="{1E8B7CF4-D5D0-4B46-B7E8-A2B0435EAAA1}"/>
              </a:ext>
            </a:extLst>
          </p:cNvPr>
          <p:cNvSpPr>
            <a:spLocks noGrp="1"/>
          </p:cNvSpPr>
          <p:nvPr>
            <p:ph type="body" sz="quarter" idx="15" hasCustomPrompt="1"/>
          </p:nvPr>
        </p:nvSpPr>
        <p:spPr>
          <a:xfrm>
            <a:off x="695664" y="3099814"/>
            <a:ext cx="2837760" cy="1562495"/>
          </a:xfrm>
        </p:spPr>
        <p:txBody>
          <a:bodyPr>
            <a:noAutofit/>
          </a:bodyPr>
          <a:lstStyle>
            <a:lvl1pPr marL="0" marR="0" indent="0" algn="ctr" defTabSz="1219170" rtl="0" eaLnBrk="1" fontAlgn="auto" latinLnBrk="0" hangingPunct="1">
              <a:lnSpc>
                <a:spcPct val="90000"/>
              </a:lnSpc>
              <a:spcBef>
                <a:spcPts val="1333"/>
              </a:spcBef>
              <a:spcAft>
                <a:spcPts val="0"/>
              </a:spcAft>
              <a:buClrTx/>
              <a:buSzTx/>
              <a:buFont typeface="Arial" panose="020B0604020202020204" pitchFamily="34" charset="0"/>
              <a:buNone/>
              <a:tabLst/>
              <a:defRPr sz="2400" b="0">
                <a:solidFill>
                  <a:schemeClr val="bg1"/>
                </a:solidFill>
              </a:defRPr>
            </a:lvl1pPr>
          </a:lstStyle>
          <a:p>
            <a:pPr marL="0" marR="0" lvl="0" indent="0" algn="ctr" defTabSz="1219170" rtl="0" eaLnBrk="1" fontAlgn="auto" latinLnBrk="0" hangingPunct="1">
              <a:lnSpc>
                <a:spcPct val="90000"/>
              </a:lnSpc>
              <a:spcBef>
                <a:spcPts val="1333"/>
              </a:spcBef>
              <a:spcAft>
                <a:spcPts val="0"/>
              </a:spcAft>
              <a:buClrTx/>
              <a:buSzTx/>
              <a:buFont typeface="Arial" panose="020B0604020202020204" pitchFamily="34" charset="0"/>
              <a:buNone/>
              <a:tabLst/>
              <a:defRPr/>
            </a:pPr>
            <a:r>
              <a:rPr lang="en-US"/>
              <a:t>Copy for stat goes here. Copy for stat goes here. Copy for stat goes here. Copy for stat goes here. </a:t>
            </a:r>
          </a:p>
          <a:p>
            <a:pPr lvl="0"/>
            <a:endParaRPr lang="en-US"/>
          </a:p>
        </p:txBody>
      </p:sp>
      <p:sp>
        <p:nvSpPr>
          <p:cNvPr id="13" name="Text Placeholder 17">
            <a:extLst>
              <a:ext uri="{FF2B5EF4-FFF2-40B4-BE49-F238E27FC236}">
                <a16:creationId xmlns:a16="http://schemas.microsoft.com/office/drawing/2014/main" id="{81B92273-63AB-8947-B013-3A975DCC9D62}"/>
              </a:ext>
            </a:extLst>
          </p:cNvPr>
          <p:cNvSpPr>
            <a:spLocks noGrp="1"/>
          </p:cNvSpPr>
          <p:nvPr>
            <p:ph type="body" sz="quarter" idx="16" hasCustomPrompt="1"/>
          </p:nvPr>
        </p:nvSpPr>
        <p:spPr>
          <a:xfrm>
            <a:off x="4677120" y="3131142"/>
            <a:ext cx="2837760" cy="1562495"/>
          </a:xfrm>
        </p:spPr>
        <p:txBody>
          <a:bodyPr>
            <a:noAutofit/>
          </a:bodyPr>
          <a:lstStyle>
            <a:lvl1pPr marL="0" marR="0" indent="0" algn="ctr" defTabSz="1219170" rtl="0" eaLnBrk="1" fontAlgn="auto" latinLnBrk="0" hangingPunct="1">
              <a:lnSpc>
                <a:spcPct val="90000"/>
              </a:lnSpc>
              <a:spcBef>
                <a:spcPts val="1333"/>
              </a:spcBef>
              <a:spcAft>
                <a:spcPts val="0"/>
              </a:spcAft>
              <a:buClrTx/>
              <a:buSzTx/>
              <a:buFont typeface="Arial" panose="020B0604020202020204" pitchFamily="34" charset="0"/>
              <a:buNone/>
              <a:tabLst/>
              <a:defRPr sz="2400" b="0">
                <a:solidFill>
                  <a:schemeClr val="bg1"/>
                </a:solidFill>
              </a:defRPr>
            </a:lvl1pPr>
          </a:lstStyle>
          <a:p>
            <a:pPr marL="0" marR="0" lvl="0" indent="0" algn="ctr" defTabSz="1219170" rtl="0" eaLnBrk="1" fontAlgn="auto" latinLnBrk="0" hangingPunct="1">
              <a:lnSpc>
                <a:spcPct val="90000"/>
              </a:lnSpc>
              <a:spcBef>
                <a:spcPts val="1333"/>
              </a:spcBef>
              <a:spcAft>
                <a:spcPts val="0"/>
              </a:spcAft>
              <a:buClrTx/>
              <a:buSzTx/>
              <a:buFont typeface="Arial" panose="020B0604020202020204" pitchFamily="34" charset="0"/>
              <a:buNone/>
              <a:tabLst/>
              <a:defRPr/>
            </a:pPr>
            <a:r>
              <a:rPr lang="en-US"/>
              <a:t>Copy for stat goes here. Copy for stat goes here. Copy for stat goes here. Copy for stat goes here. </a:t>
            </a:r>
          </a:p>
          <a:p>
            <a:pPr lvl="0"/>
            <a:endParaRPr lang="en-US"/>
          </a:p>
        </p:txBody>
      </p:sp>
      <p:sp>
        <p:nvSpPr>
          <p:cNvPr id="14" name="Text Placeholder 17">
            <a:extLst>
              <a:ext uri="{FF2B5EF4-FFF2-40B4-BE49-F238E27FC236}">
                <a16:creationId xmlns:a16="http://schemas.microsoft.com/office/drawing/2014/main" id="{78E0CD1E-488D-954B-81B2-86FBBDB2EEC6}"/>
              </a:ext>
            </a:extLst>
          </p:cNvPr>
          <p:cNvSpPr>
            <a:spLocks noGrp="1"/>
          </p:cNvSpPr>
          <p:nvPr>
            <p:ph type="body" sz="quarter" idx="17" hasCustomPrompt="1"/>
          </p:nvPr>
        </p:nvSpPr>
        <p:spPr>
          <a:xfrm>
            <a:off x="8658576" y="3129416"/>
            <a:ext cx="2837760" cy="1562495"/>
          </a:xfrm>
        </p:spPr>
        <p:txBody>
          <a:bodyPr>
            <a:noAutofit/>
          </a:bodyPr>
          <a:lstStyle>
            <a:lvl1pPr marL="0" marR="0" indent="0" algn="ctr" defTabSz="1219170" rtl="0" eaLnBrk="1" fontAlgn="auto" latinLnBrk="0" hangingPunct="1">
              <a:lnSpc>
                <a:spcPct val="90000"/>
              </a:lnSpc>
              <a:spcBef>
                <a:spcPts val="1333"/>
              </a:spcBef>
              <a:spcAft>
                <a:spcPts val="0"/>
              </a:spcAft>
              <a:buClrTx/>
              <a:buSzTx/>
              <a:buFont typeface="Arial" panose="020B0604020202020204" pitchFamily="34" charset="0"/>
              <a:buNone/>
              <a:tabLst/>
              <a:defRPr sz="2400" b="0">
                <a:solidFill>
                  <a:schemeClr val="bg1"/>
                </a:solidFill>
              </a:defRPr>
            </a:lvl1pPr>
          </a:lstStyle>
          <a:p>
            <a:pPr marL="0" marR="0" lvl="0" indent="0" algn="ctr" defTabSz="1219170" rtl="0" eaLnBrk="1" fontAlgn="auto" latinLnBrk="0" hangingPunct="1">
              <a:lnSpc>
                <a:spcPct val="90000"/>
              </a:lnSpc>
              <a:spcBef>
                <a:spcPts val="1333"/>
              </a:spcBef>
              <a:spcAft>
                <a:spcPts val="0"/>
              </a:spcAft>
              <a:buClrTx/>
              <a:buSzTx/>
              <a:buFont typeface="Arial" panose="020B0604020202020204" pitchFamily="34" charset="0"/>
              <a:buNone/>
              <a:tabLst/>
              <a:defRPr/>
            </a:pPr>
            <a:r>
              <a:rPr lang="en-US"/>
              <a:t>Copy for stat goes here. Copy for stat goes here. Copy for stat goes here. Copy for stat goes here. </a:t>
            </a:r>
          </a:p>
          <a:p>
            <a:pPr lvl="0"/>
            <a:endParaRPr lang="en-US"/>
          </a:p>
        </p:txBody>
      </p:sp>
      <p:sp>
        <p:nvSpPr>
          <p:cNvPr id="3" name="TextBox 2">
            <a:extLst>
              <a:ext uri="{FF2B5EF4-FFF2-40B4-BE49-F238E27FC236}">
                <a16:creationId xmlns:a16="http://schemas.microsoft.com/office/drawing/2014/main" id="{4A30B583-7F4B-1241-9D76-56F0D1066A80}"/>
              </a:ext>
            </a:extLst>
          </p:cNvPr>
          <p:cNvSpPr txBox="1"/>
          <p:nvPr userDrawn="1"/>
        </p:nvSpPr>
        <p:spPr>
          <a:xfrm>
            <a:off x="-883479" y="1051339"/>
            <a:ext cx="0" cy="0"/>
          </a:xfrm>
          <a:prstGeom prst="rect">
            <a:avLst/>
          </a:prstGeom>
          <a:ln w="28575">
            <a:solidFill>
              <a:srgbClr val="F26321"/>
            </a:solidFill>
          </a:ln>
        </p:spPr>
        <p:txBody>
          <a:bodyPr vert="horz" wrap="none" lIns="243840" tIns="243840" rIns="243840" bIns="243840" rtlCol="0">
            <a:normAutofit fontScale="25000" lnSpcReduction="20000"/>
          </a:bodyPr>
          <a:lstStyle/>
          <a:p>
            <a:pPr fontAlgn="auto">
              <a:spcAft>
                <a:spcPts val="0"/>
              </a:spcAft>
            </a:pPr>
            <a:endParaRPr lang="en-US" sz="2400">
              <a:solidFill>
                <a:srgbClr val="000000"/>
              </a:solidFill>
            </a:endParaRPr>
          </a:p>
        </p:txBody>
      </p:sp>
      <p:sp>
        <p:nvSpPr>
          <p:cNvPr id="17" name="Title 1">
            <a:extLst>
              <a:ext uri="{FF2B5EF4-FFF2-40B4-BE49-F238E27FC236}">
                <a16:creationId xmlns:a16="http://schemas.microsoft.com/office/drawing/2014/main" id="{50B4F802-F3DC-964F-BB9A-2AF2045C6873}"/>
              </a:ext>
            </a:extLst>
          </p:cNvPr>
          <p:cNvSpPr>
            <a:spLocks noGrp="1"/>
          </p:cNvSpPr>
          <p:nvPr>
            <p:ph type="title" hasCustomPrompt="1"/>
          </p:nvPr>
        </p:nvSpPr>
        <p:spPr>
          <a:xfrm>
            <a:off x="383261" y="534077"/>
            <a:ext cx="11447500" cy="683329"/>
          </a:xfrm>
        </p:spPr>
        <p:txBody>
          <a:bodyPr wrap="square" lIns="0" rIns="0" anchor="t" anchorCtr="0">
            <a:spAutoFit/>
          </a:bodyPr>
          <a:lstStyle>
            <a:lvl1pPr>
              <a:defRPr sz="4267" b="1" i="0" cap="none" baseline="0">
                <a:solidFill>
                  <a:schemeClr val="accent3"/>
                </a:solidFill>
                <a:latin typeface="Arial Black" panose="020B0604020202020204" pitchFamily="34" charset="0"/>
                <a:cs typeface="Arial Black" panose="020B0604020202020204" pitchFamily="34" charset="0"/>
              </a:defRPr>
            </a:lvl1pPr>
          </a:lstStyle>
          <a:p>
            <a:r>
              <a:rPr lang="en-US"/>
              <a:t>Title goes here 32pt Arial black</a:t>
            </a:r>
          </a:p>
        </p:txBody>
      </p:sp>
    </p:spTree>
    <p:extLst>
      <p:ext uri="{BB962C8B-B14F-4D97-AF65-F5344CB8AC3E}">
        <p14:creationId xmlns:p14="http://schemas.microsoft.com/office/powerpoint/2010/main" val="405814088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14377"/>
            <a:endParaRPr lang="en-US" dirty="0">
              <a:solidFill>
                <a:srgbClr val="000000"/>
              </a:solidFill>
            </a:endParaRPr>
          </a:p>
        </p:txBody>
      </p:sp>
      <p:sp>
        <p:nvSpPr>
          <p:cNvPr id="4" name="Footer Placeholder 3"/>
          <p:cNvSpPr>
            <a:spLocks noGrp="1"/>
          </p:cNvSpPr>
          <p:nvPr>
            <p:ph type="ftr" sz="quarter" idx="11"/>
          </p:nvPr>
        </p:nvSpPr>
        <p:spPr/>
        <p:txBody>
          <a:bodyPr/>
          <a:lstStyle/>
          <a:p>
            <a:endParaRPr lang="en-US" dirty="0">
              <a:solidFill>
                <a:srgbClr val="000000"/>
              </a:solidFill>
            </a:endParaRPr>
          </a:p>
        </p:txBody>
      </p:sp>
      <p:sp>
        <p:nvSpPr>
          <p:cNvPr id="5" name="Slide Number Placeholder 4"/>
          <p:cNvSpPr>
            <a:spLocks noGrp="1"/>
          </p:cNvSpPr>
          <p:nvPr>
            <p:ph type="sldNum" sz="quarter" idx="12"/>
          </p:nvPr>
        </p:nvSpPr>
        <p:spPr/>
        <p:txBody>
          <a:bodyPr/>
          <a:lstStyle/>
          <a:p>
            <a:pPr defTabSz="914377"/>
            <a:fld id="{291E7340-C9FD-4572-AADF-37F536D32E8C}" type="slidenum">
              <a:rPr lang="en-US" sz="1800" smtClean="0">
                <a:solidFill>
                  <a:srgbClr val="000000"/>
                </a:solidFill>
              </a:rPr>
              <a:pPr defTabSz="914377"/>
              <a:t>‹#›</a:t>
            </a:fld>
            <a:endParaRPr lang="en-US" sz="1800" dirty="0">
              <a:solidFill>
                <a:srgbClr val="000000"/>
              </a:solidFill>
            </a:endParaRPr>
          </a:p>
        </p:txBody>
      </p:sp>
    </p:spTree>
    <p:extLst>
      <p:ext uri="{BB962C8B-B14F-4D97-AF65-F5344CB8AC3E}">
        <p14:creationId xmlns:p14="http://schemas.microsoft.com/office/powerpoint/2010/main" val="41765763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1B01F-AF96-410D-BF00-2DD1FEA92F4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8AD2EAA-9D74-4D7D-8132-2F1D9DDC1D2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61B80F9-275C-41F0-ADCB-B98AD9EEDB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74249C4-EA3D-4DB4-B287-BBBA848D173F}"/>
              </a:ext>
            </a:extLst>
          </p:cNvPr>
          <p:cNvSpPr>
            <a:spLocks noGrp="1"/>
          </p:cNvSpPr>
          <p:nvPr>
            <p:ph type="dt" sz="half" idx="10"/>
          </p:nvPr>
        </p:nvSpPr>
        <p:spPr/>
        <p:txBody>
          <a:bodyPr/>
          <a:lstStyle/>
          <a:p>
            <a:fld id="{3537996B-B00A-4317-A6BF-2E36616D7D08}" type="datetimeFigureOut">
              <a:rPr lang="en-US" smtClean="0"/>
              <a:t>11/5/2021</a:t>
            </a:fld>
            <a:endParaRPr lang="en-US"/>
          </a:p>
        </p:txBody>
      </p:sp>
      <p:sp>
        <p:nvSpPr>
          <p:cNvPr id="6" name="Footer Placeholder 5">
            <a:extLst>
              <a:ext uri="{FF2B5EF4-FFF2-40B4-BE49-F238E27FC236}">
                <a16:creationId xmlns:a16="http://schemas.microsoft.com/office/drawing/2014/main" id="{72F3794E-E1AE-473B-8253-88CBDD48603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C2FE2D7-175C-42D4-A230-29EA3C44857D}"/>
              </a:ext>
            </a:extLst>
          </p:cNvPr>
          <p:cNvSpPr>
            <a:spLocks noGrp="1"/>
          </p:cNvSpPr>
          <p:nvPr>
            <p:ph type="sldNum" sz="quarter" idx="12"/>
          </p:nvPr>
        </p:nvSpPr>
        <p:spPr/>
        <p:txBody>
          <a:bodyPr/>
          <a:lstStyle/>
          <a:p>
            <a:fld id="{05E331FF-0DB4-4E15-AFE9-BE9E8D929867}" type="slidenum">
              <a:rPr lang="en-US" smtClean="0"/>
              <a:t>‹#›</a:t>
            </a:fld>
            <a:endParaRPr lang="en-US"/>
          </a:p>
        </p:txBody>
      </p:sp>
    </p:spTree>
    <p:extLst>
      <p:ext uri="{BB962C8B-B14F-4D97-AF65-F5344CB8AC3E}">
        <p14:creationId xmlns:p14="http://schemas.microsoft.com/office/powerpoint/2010/main" val="87991981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DOUBLE HEADLIN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DC08C7-F558-494B-B205-9D9CCEFB8532}"/>
              </a:ext>
            </a:extLst>
          </p:cNvPr>
          <p:cNvSpPr>
            <a:spLocks noGrp="1"/>
          </p:cNvSpPr>
          <p:nvPr>
            <p:ph type="ctrTitle"/>
          </p:nvPr>
        </p:nvSpPr>
        <p:spPr>
          <a:xfrm>
            <a:off x="365863" y="386054"/>
            <a:ext cx="11613700" cy="1120764"/>
          </a:xfrm>
        </p:spPr>
        <p:txBody>
          <a:bodyPr lIns="0" tIns="0" rIns="0" bIns="0" anchor="b">
            <a:normAutofit/>
          </a:bodyPr>
          <a:lstStyle>
            <a:lvl1pPr algn="l">
              <a:defRPr lang="en-US" sz="6400" b="1" i="0" kern="1200" cap="all" baseline="0" dirty="0">
                <a:solidFill>
                  <a:schemeClr val="accent2"/>
                </a:solidFill>
                <a:latin typeface="Arial Black" panose="020B0604020202020204" pitchFamily="34" charset="0"/>
                <a:ea typeface="+mj-ea"/>
                <a:cs typeface="Arial Black" panose="020B0604020202020204" pitchFamily="34" charset="0"/>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175B7B1D-B256-2A40-B450-9E58E5D249A4}"/>
              </a:ext>
            </a:extLst>
          </p:cNvPr>
          <p:cNvSpPr>
            <a:spLocks noGrp="1"/>
          </p:cNvSpPr>
          <p:nvPr>
            <p:ph type="subTitle" idx="1"/>
          </p:nvPr>
        </p:nvSpPr>
        <p:spPr>
          <a:xfrm>
            <a:off x="365863" y="1425886"/>
            <a:ext cx="11613700" cy="2595703"/>
          </a:xfrm>
        </p:spPr>
        <p:txBody>
          <a:bodyPr lIns="0" tIns="0" rIns="0">
            <a:normAutofit/>
          </a:bodyPr>
          <a:lstStyle>
            <a:lvl1pPr marL="0" indent="0" algn="l">
              <a:buNone/>
              <a:defRPr lang="en-US" sz="10666" kern="1200" cap="all" baseline="0" dirty="0">
                <a:solidFill>
                  <a:schemeClr val="accent1"/>
                </a:solidFill>
                <a:latin typeface="+mn-lt"/>
                <a:ea typeface="+mn-ea"/>
                <a:cs typeface="+mn-cs"/>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endParaRPr lang="en-US" dirty="0"/>
          </a:p>
        </p:txBody>
      </p:sp>
      <p:sp>
        <p:nvSpPr>
          <p:cNvPr id="9" name="Date Placeholder 3">
            <a:extLst>
              <a:ext uri="{FF2B5EF4-FFF2-40B4-BE49-F238E27FC236}">
                <a16:creationId xmlns:a16="http://schemas.microsoft.com/office/drawing/2014/main" id="{FF4A7EF4-F075-0842-914C-484A72CBE78D}"/>
              </a:ext>
            </a:extLst>
          </p:cNvPr>
          <p:cNvSpPr>
            <a:spLocks noGrp="1"/>
          </p:cNvSpPr>
          <p:nvPr>
            <p:ph type="dt" sz="half" idx="10"/>
          </p:nvPr>
        </p:nvSpPr>
        <p:spPr>
          <a:xfrm>
            <a:off x="0" y="6528816"/>
            <a:ext cx="1584960" cy="329184"/>
          </a:xfrm>
        </p:spPr>
        <p:txBody>
          <a:bodyPr/>
          <a:lstStyle>
            <a:lvl1pPr>
              <a:defRPr lang="en-US" sz="1067" b="0" i="0" kern="1200" dirty="0" smtClean="0">
                <a:solidFill>
                  <a:schemeClr val="bg1">
                    <a:lumMod val="50000"/>
                  </a:schemeClr>
                </a:solidFill>
                <a:latin typeface="Arial Narrow" panose="020B0604020202020204" pitchFamily="34" charset="0"/>
                <a:ea typeface="+mn-ea"/>
                <a:cs typeface="Arial Narrow" panose="020B0604020202020204" pitchFamily="34" charset="0"/>
              </a:defRPr>
            </a:lvl1pPr>
          </a:lstStyle>
          <a:p>
            <a:endParaRPr>
              <a:solidFill>
                <a:srgbClr val="FFFFFF">
                  <a:lumMod val="50000"/>
                </a:srgbClr>
              </a:solidFill>
            </a:endParaRPr>
          </a:p>
        </p:txBody>
      </p:sp>
      <p:sp>
        <p:nvSpPr>
          <p:cNvPr id="10" name="Rectangle 7">
            <a:extLst>
              <a:ext uri="{FF2B5EF4-FFF2-40B4-BE49-F238E27FC236}">
                <a16:creationId xmlns:a16="http://schemas.microsoft.com/office/drawing/2014/main" id="{6E979B7F-6C1E-5F46-95E0-C3C87BC2CCFF}"/>
              </a:ext>
            </a:extLst>
          </p:cNvPr>
          <p:cNvSpPr>
            <a:spLocks noGrp="1" noChangeArrowheads="1"/>
          </p:cNvSpPr>
          <p:nvPr>
            <p:ph type="ftr" sz="quarter" idx="11"/>
          </p:nvPr>
        </p:nvSpPr>
        <p:spPr>
          <a:xfrm>
            <a:off x="1828800" y="6532987"/>
            <a:ext cx="8534400" cy="325013"/>
          </a:xfrm>
          <a:solidFill>
            <a:schemeClr val="bg1">
              <a:alpha val="75000"/>
            </a:schemeClr>
          </a:solidFill>
          <a:ln/>
        </p:spPr>
        <p:txBody>
          <a:bodyPr/>
          <a:lstStyle>
            <a:lvl1pPr>
              <a:defRPr sz="1067">
                <a:solidFill>
                  <a:schemeClr val="bg1">
                    <a:lumMod val="50000"/>
                  </a:schemeClr>
                </a:solidFill>
              </a:defRPr>
            </a:lvl1pPr>
          </a:lstStyle>
          <a:p>
            <a:endParaRPr lang="en-US" altLang="en-US" dirty="0">
              <a:solidFill>
                <a:srgbClr val="FFFFFF">
                  <a:lumMod val="50000"/>
                </a:srgbClr>
              </a:solidFill>
            </a:endParaRPr>
          </a:p>
        </p:txBody>
      </p:sp>
      <p:sp>
        <p:nvSpPr>
          <p:cNvPr id="11" name="Slide Number Placeholder 5">
            <a:extLst>
              <a:ext uri="{FF2B5EF4-FFF2-40B4-BE49-F238E27FC236}">
                <a16:creationId xmlns:a16="http://schemas.microsoft.com/office/drawing/2014/main" id="{B29FC6FF-FACC-BD4A-9AEA-17B1B70B9B96}"/>
              </a:ext>
            </a:extLst>
          </p:cNvPr>
          <p:cNvSpPr>
            <a:spLocks noGrp="1"/>
          </p:cNvSpPr>
          <p:nvPr>
            <p:ph type="sldNum" sz="quarter" idx="12"/>
          </p:nvPr>
        </p:nvSpPr>
        <p:spPr>
          <a:xfrm>
            <a:off x="11459603" y="6532987"/>
            <a:ext cx="732397" cy="325013"/>
          </a:xfrm>
          <a:ln/>
        </p:spPr>
        <p:txBody>
          <a:bodyPr/>
          <a:lstStyle>
            <a:lvl1pPr>
              <a:defRPr sz="1200">
                <a:solidFill>
                  <a:schemeClr val="bg1">
                    <a:lumMod val="50000"/>
                  </a:schemeClr>
                </a:solidFill>
              </a:defRPr>
            </a:lvl1pPr>
          </a:lstStyle>
          <a:p>
            <a:fld id="{97C9F2F1-5B60-4828-8D48-CC3CA0267DF1}" type="slidenum">
              <a:rPr lang="en-US" altLang="en-US" smtClean="0">
                <a:solidFill>
                  <a:srgbClr val="FFFFFF">
                    <a:lumMod val="50000"/>
                  </a:srgbClr>
                </a:solidFill>
              </a:rPr>
              <a:pPr/>
              <a:t>‹#›</a:t>
            </a:fld>
            <a:endParaRPr lang="en-US" altLang="en-US" dirty="0">
              <a:solidFill>
                <a:srgbClr val="FFFFFF">
                  <a:lumMod val="50000"/>
                </a:srgbClr>
              </a:solidFill>
            </a:endParaRPr>
          </a:p>
        </p:txBody>
      </p:sp>
    </p:spTree>
    <p:extLst>
      <p:ext uri="{BB962C8B-B14F-4D97-AF65-F5344CB8AC3E}">
        <p14:creationId xmlns:p14="http://schemas.microsoft.com/office/powerpoint/2010/main" val="262023124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EB6D789-DCC0-A542-B2BD-2299EEB75BAE}"/>
              </a:ext>
            </a:extLst>
          </p:cNvPr>
          <p:cNvSpPr/>
          <p:nvPr userDrawn="1"/>
        </p:nvSpPr>
        <p:spPr>
          <a:xfrm>
            <a:off x="1" y="6528816"/>
            <a:ext cx="8597960" cy="32918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rgbClr val="FFFFFF"/>
              </a:solidFill>
            </a:endParaRPr>
          </a:p>
        </p:txBody>
      </p:sp>
      <p:sp>
        <p:nvSpPr>
          <p:cNvPr id="12" name="Picture Placeholder 11">
            <a:extLst>
              <a:ext uri="{FF2B5EF4-FFF2-40B4-BE49-F238E27FC236}">
                <a16:creationId xmlns:a16="http://schemas.microsoft.com/office/drawing/2014/main" id="{758D5A62-2890-3D4D-A369-B01A429A2B71}"/>
              </a:ext>
            </a:extLst>
          </p:cNvPr>
          <p:cNvSpPr>
            <a:spLocks noGrp="1"/>
          </p:cNvSpPr>
          <p:nvPr>
            <p:ph type="pic" sz="quarter" idx="13" hasCustomPrompt="1"/>
          </p:nvPr>
        </p:nvSpPr>
        <p:spPr>
          <a:xfrm>
            <a:off x="4368800" y="0"/>
            <a:ext cx="7823200" cy="6858000"/>
          </a:xfrm>
          <a:solidFill>
            <a:schemeClr val="bg1">
              <a:lumMod val="95000"/>
            </a:schemeClr>
          </a:solidFill>
        </p:spPr>
        <p:txBody>
          <a:bodyPr anchor="ctr">
            <a:normAutofit/>
          </a:bodyPr>
          <a:lstStyle>
            <a:lvl1pPr algn="ctr">
              <a:defRPr sz="1867">
                <a:solidFill>
                  <a:schemeClr val="bg1">
                    <a:lumMod val="50000"/>
                  </a:schemeClr>
                </a:solidFill>
              </a:defRPr>
            </a:lvl1pPr>
          </a:lstStyle>
          <a:p>
            <a:r>
              <a:rPr lang="en-US" dirty="0"/>
              <a:t>Drag and drop photo here</a:t>
            </a:r>
          </a:p>
        </p:txBody>
      </p:sp>
      <p:sp>
        <p:nvSpPr>
          <p:cNvPr id="2" name="Title 1">
            <a:extLst>
              <a:ext uri="{FF2B5EF4-FFF2-40B4-BE49-F238E27FC236}">
                <a16:creationId xmlns:a16="http://schemas.microsoft.com/office/drawing/2014/main" id="{624E2756-B84F-5344-9794-24B193253D5D}"/>
              </a:ext>
            </a:extLst>
          </p:cNvPr>
          <p:cNvSpPr>
            <a:spLocks noGrp="1"/>
          </p:cNvSpPr>
          <p:nvPr>
            <p:ph type="title" hasCustomPrompt="1"/>
          </p:nvPr>
        </p:nvSpPr>
        <p:spPr>
          <a:xfrm>
            <a:off x="605729" y="1374073"/>
            <a:ext cx="3705503" cy="1304972"/>
          </a:xfrm>
        </p:spPr>
        <p:txBody>
          <a:bodyPr wrap="square" lIns="0" rIns="0" anchor="t" anchorCtr="0">
            <a:spAutoFit/>
          </a:bodyPr>
          <a:lstStyle>
            <a:lvl1pPr>
              <a:lnSpc>
                <a:spcPct val="80000"/>
              </a:lnSpc>
              <a:defRPr sz="4800" b="0" i="0" cap="none" baseline="0">
                <a:solidFill>
                  <a:srgbClr val="000000"/>
                </a:solidFill>
                <a:latin typeface="Arial" panose="020B0604020202020204" pitchFamily="34" charset="0"/>
                <a:cs typeface="Arial" panose="020B0604020202020204" pitchFamily="34" charset="0"/>
              </a:defRPr>
            </a:lvl1pPr>
          </a:lstStyle>
          <a:p>
            <a:r>
              <a:rPr lang="en-US" dirty="0"/>
              <a:t>Title goes here 36pt</a:t>
            </a:r>
          </a:p>
        </p:txBody>
      </p:sp>
      <p:pic>
        <p:nvPicPr>
          <p:cNvPr id="10" name="Picture 9">
            <a:extLst>
              <a:ext uri="{FF2B5EF4-FFF2-40B4-BE49-F238E27FC236}">
                <a16:creationId xmlns:a16="http://schemas.microsoft.com/office/drawing/2014/main" id="{CAF174B5-A87C-3642-A0A6-8630F404DAD2}"/>
              </a:ext>
            </a:extLst>
          </p:cNvPr>
          <p:cNvPicPr>
            <a:picLocks noChangeAspect="1"/>
          </p:cNvPicPr>
          <p:nvPr userDrawn="1"/>
        </p:nvPicPr>
        <p:blipFill>
          <a:blip r:embed="rId2" cstate="screen">
            <a:biLevel thresh="75000"/>
            <a:extLst>
              <a:ext uri="{28A0092B-C50C-407E-A947-70E740481C1C}">
                <a14:useLocalDpi xmlns:a14="http://schemas.microsoft.com/office/drawing/2010/main"/>
              </a:ext>
            </a:extLst>
          </a:blip>
          <a:stretch>
            <a:fillRect/>
          </a:stretch>
        </p:blipFill>
        <p:spPr>
          <a:xfrm>
            <a:off x="569442" y="5745923"/>
            <a:ext cx="1321676" cy="431920"/>
          </a:xfrm>
          <a:prstGeom prst="rect">
            <a:avLst/>
          </a:prstGeom>
        </p:spPr>
      </p:pic>
      <p:sp>
        <p:nvSpPr>
          <p:cNvPr id="18" name="Text Placeholder 17">
            <a:extLst>
              <a:ext uri="{FF2B5EF4-FFF2-40B4-BE49-F238E27FC236}">
                <a16:creationId xmlns:a16="http://schemas.microsoft.com/office/drawing/2014/main" id="{48E836A8-BB5E-0544-882B-97B1D5EEDC8A}"/>
              </a:ext>
            </a:extLst>
          </p:cNvPr>
          <p:cNvSpPr>
            <a:spLocks noGrp="1"/>
          </p:cNvSpPr>
          <p:nvPr>
            <p:ph type="body" sz="quarter" idx="14" hasCustomPrompt="1"/>
          </p:nvPr>
        </p:nvSpPr>
        <p:spPr>
          <a:xfrm>
            <a:off x="481175" y="991950"/>
            <a:ext cx="3511549" cy="249831"/>
          </a:xfrm>
        </p:spPr>
        <p:txBody>
          <a:bodyPr>
            <a:noAutofit/>
          </a:bodyPr>
          <a:lstStyle>
            <a:lvl1pPr>
              <a:defRPr sz="1133" b="1">
                <a:solidFill>
                  <a:srgbClr val="000000"/>
                </a:solidFill>
              </a:defRPr>
            </a:lvl1pPr>
          </a:lstStyle>
          <a:p>
            <a:pPr lvl="0"/>
            <a:r>
              <a:rPr lang="en-US" dirty="0"/>
              <a:t>REAL LIFE. REAL SOLUTIONS.</a:t>
            </a:r>
          </a:p>
        </p:txBody>
      </p:sp>
      <p:sp>
        <p:nvSpPr>
          <p:cNvPr id="9" name="Rectangle 8">
            <a:extLst>
              <a:ext uri="{FF2B5EF4-FFF2-40B4-BE49-F238E27FC236}">
                <a16:creationId xmlns:a16="http://schemas.microsoft.com/office/drawing/2014/main" id="{D4D11334-CA83-7742-8CE8-1BED3F3CE90E}"/>
              </a:ext>
            </a:extLst>
          </p:cNvPr>
          <p:cNvSpPr/>
          <p:nvPr userDrawn="1"/>
        </p:nvSpPr>
        <p:spPr>
          <a:xfrm>
            <a:off x="481175" y="6262077"/>
            <a:ext cx="6096000" cy="502573"/>
          </a:xfrm>
          <a:prstGeom prst="rect">
            <a:avLst/>
          </a:prstGeom>
        </p:spPr>
        <p:txBody>
          <a:bodyPr>
            <a:spAutoFit/>
          </a:bodyPr>
          <a:lstStyle/>
          <a:p>
            <a:r>
              <a:rPr lang="en-US" sz="1333" b="1" dirty="0">
                <a:solidFill>
                  <a:srgbClr val="000000"/>
                </a:solidFill>
              </a:rPr>
              <a:t>Offered by Cigna Health and Life Insurance </a:t>
            </a:r>
            <a:br>
              <a:rPr lang="en-US" sz="1333" b="1" dirty="0">
                <a:solidFill>
                  <a:srgbClr val="000000"/>
                </a:solidFill>
              </a:rPr>
            </a:br>
            <a:r>
              <a:rPr lang="en-US" sz="1333" b="1" dirty="0">
                <a:solidFill>
                  <a:srgbClr val="000000"/>
                </a:solidFill>
              </a:rPr>
              <a:t>Company, or its affiliates.</a:t>
            </a:r>
          </a:p>
        </p:txBody>
      </p:sp>
    </p:spTree>
    <p:extLst>
      <p:ext uri="{BB962C8B-B14F-4D97-AF65-F5344CB8AC3E}">
        <p14:creationId xmlns:p14="http://schemas.microsoft.com/office/powerpoint/2010/main" val="326293344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LARGE PHOTO SLID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758D5A62-2890-3D4D-A369-B01A429A2B71}"/>
              </a:ext>
            </a:extLst>
          </p:cNvPr>
          <p:cNvSpPr>
            <a:spLocks noGrp="1"/>
          </p:cNvSpPr>
          <p:nvPr>
            <p:ph type="pic" sz="quarter" idx="13" hasCustomPrompt="1"/>
          </p:nvPr>
        </p:nvSpPr>
        <p:spPr>
          <a:xfrm>
            <a:off x="6096000" y="0"/>
            <a:ext cx="6096000" cy="6858000"/>
          </a:xfrm>
          <a:solidFill>
            <a:schemeClr val="bg1">
              <a:lumMod val="95000"/>
            </a:schemeClr>
          </a:solidFill>
        </p:spPr>
        <p:txBody>
          <a:bodyPr anchor="ctr">
            <a:normAutofit/>
          </a:bodyPr>
          <a:lstStyle>
            <a:lvl1pPr algn="ctr">
              <a:defRPr sz="1867">
                <a:solidFill>
                  <a:schemeClr val="bg1">
                    <a:lumMod val="50000"/>
                  </a:schemeClr>
                </a:solidFill>
              </a:defRPr>
            </a:lvl1pPr>
          </a:lstStyle>
          <a:p>
            <a:r>
              <a:rPr lang="en-US" dirty="0"/>
              <a:t>Drag and drop photo here</a:t>
            </a:r>
          </a:p>
        </p:txBody>
      </p:sp>
      <p:sp>
        <p:nvSpPr>
          <p:cNvPr id="2" name="Title 1">
            <a:extLst>
              <a:ext uri="{FF2B5EF4-FFF2-40B4-BE49-F238E27FC236}">
                <a16:creationId xmlns:a16="http://schemas.microsoft.com/office/drawing/2014/main" id="{624E2756-B84F-5344-9794-24B193253D5D}"/>
              </a:ext>
            </a:extLst>
          </p:cNvPr>
          <p:cNvSpPr>
            <a:spLocks noGrp="1"/>
          </p:cNvSpPr>
          <p:nvPr>
            <p:ph type="title" hasCustomPrompt="1"/>
          </p:nvPr>
        </p:nvSpPr>
        <p:spPr>
          <a:xfrm>
            <a:off x="361489" y="592135"/>
            <a:ext cx="5568652" cy="617670"/>
          </a:xfrm>
        </p:spPr>
        <p:txBody>
          <a:bodyPr wrap="square" lIns="0" rIns="0" anchor="t" anchorCtr="0">
            <a:spAutoFit/>
          </a:bodyPr>
          <a:lstStyle>
            <a:lvl1pPr>
              <a:lnSpc>
                <a:spcPct val="80000"/>
              </a:lnSpc>
              <a:defRPr sz="4267" b="0" i="0" cap="none" baseline="0">
                <a:solidFill>
                  <a:srgbClr val="000000"/>
                </a:solidFill>
                <a:latin typeface="Arial" panose="020B0604020202020204" pitchFamily="34" charset="0"/>
                <a:cs typeface="Arial" panose="020B0604020202020204" pitchFamily="34" charset="0"/>
              </a:defRPr>
            </a:lvl1pPr>
          </a:lstStyle>
          <a:p>
            <a:r>
              <a:rPr lang="en-US" dirty="0"/>
              <a:t>Title here 32pt Arial</a:t>
            </a:r>
          </a:p>
        </p:txBody>
      </p:sp>
      <p:sp>
        <p:nvSpPr>
          <p:cNvPr id="18" name="Text Placeholder 17">
            <a:extLst>
              <a:ext uri="{FF2B5EF4-FFF2-40B4-BE49-F238E27FC236}">
                <a16:creationId xmlns:a16="http://schemas.microsoft.com/office/drawing/2014/main" id="{48E836A8-BB5E-0544-882B-97B1D5EEDC8A}"/>
              </a:ext>
            </a:extLst>
          </p:cNvPr>
          <p:cNvSpPr>
            <a:spLocks noGrp="1"/>
          </p:cNvSpPr>
          <p:nvPr>
            <p:ph type="body" sz="quarter" idx="14" hasCustomPrompt="1"/>
          </p:nvPr>
        </p:nvSpPr>
        <p:spPr>
          <a:xfrm>
            <a:off x="243874" y="300367"/>
            <a:ext cx="3511549" cy="249831"/>
          </a:xfrm>
        </p:spPr>
        <p:txBody>
          <a:bodyPr>
            <a:noAutofit/>
          </a:bodyPr>
          <a:lstStyle>
            <a:lvl1pPr>
              <a:defRPr sz="1133" b="1">
                <a:solidFill>
                  <a:srgbClr val="000000"/>
                </a:solidFill>
              </a:defRPr>
            </a:lvl1pPr>
          </a:lstStyle>
          <a:p>
            <a:pPr lvl="0"/>
            <a:r>
              <a:rPr lang="en-US" dirty="0"/>
              <a:t>REAL LIFE. REAL SOLUTIONS.</a:t>
            </a:r>
          </a:p>
        </p:txBody>
      </p:sp>
      <p:sp>
        <p:nvSpPr>
          <p:cNvPr id="8" name="Text Placeholder 17">
            <a:extLst>
              <a:ext uri="{FF2B5EF4-FFF2-40B4-BE49-F238E27FC236}">
                <a16:creationId xmlns:a16="http://schemas.microsoft.com/office/drawing/2014/main" id="{EF26C9D7-2E3B-C948-A96A-78A1635E2C25}"/>
              </a:ext>
            </a:extLst>
          </p:cNvPr>
          <p:cNvSpPr>
            <a:spLocks noGrp="1"/>
          </p:cNvSpPr>
          <p:nvPr>
            <p:ph type="body" sz="quarter" idx="15" hasCustomPrompt="1"/>
          </p:nvPr>
        </p:nvSpPr>
        <p:spPr>
          <a:xfrm>
            <a:off x="232487" y="1231691"/>
            <a:ext cx="5644608" cy="437453"/>
          </a:xfrm>
        </p:spPr>
        <p:txBody>
          <a:bodyPr>
            <a:noAutofit/>
          </a:bodyPr>
          <a:lstStyle>
            <a:lvl1pPr>
              <a:defRPr sz="1733" b="1">
                <a:solidFill>
                  <a:srgbClr val="000000"/>
                </a:solidFill>
              </a:defRPr>
            </a:lvl1pPr>
          </a:lstStyle>
          <a:p>
            <a:pPr lvl="0"/>
            <a:r>
              <a:rPr lang="en-US" dirty="0"/>
              <a:t>Subtitle goes here. Arial 13pt.</a:t>
            </a:r>
          </a:p>
        </p:txBody>
      </p:sp>
      <p:sp>
        <p:nvSpPr>
          <p:cNvPr id="9" name="Slide Number Placeholder 3">
            <a:extLst>
              <a:ext uri="{FF2B5EF4-FFF2-40B4-BE49-F238E27FC236}">
                <a16:creationId xmlns:a16="http://schemas.microsoft.com/office/drawing/2014/main" id="{1BBB61E4-2382-134D-B3F7-9667712D84C5}"/>
              </a:ext>
            </a:extLst>
          </p:cNvPr>
          <p:cNvSpPr>
            <a:spLocks noGrp="1"/>
          </p:cNvSpPr>
          <p:nvPr>
            <p:ph type="sldNum" sz="quarter" idx="4"/>
          </p:nvPr>
        </p:nvSpPr>
        <p:spPr>
          <a:xfrm>
            <a:off x="10317231" y="6528816"/>
            <a:ext cx="1584960" cy="329184"/>
          </a:xfrm>
          <a:prstGeom prst="rect">
            <a:avLst/>
          </a:prstGeom>
        </p:spPr>
        <p:txBody>
          <a:bodyPr/>
          <a:lstStyle>
            <a:lvl1pPr algn="r">
              <a:defRPr sz="1067"/>
            </a:lvl1pPr>
          </a:lstStyle>
          <a:p>
            <a:fld id="{933D77C5-7D33-F54D-9A33-ABFE7C9FDC1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8827069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LARGE PHOTO_DIVIDER SLIDE">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0C5297AF-3525-E845-89EB-50C973C40A5C}"/>
              </a:ext>
            </a:extLst>
          </p:cNvPr>
          <p:cNvGrpSpPr/>
          <p:nvPr userDrawn="1"/>
        </p:nvGrpSpPr>
        <p:grpSpPr>
          <a:xfrm>
            <a:off x="1" y="3601157"/>
            <a:ext cx="12192000" cy="1982551"/>
            <a:chOff x="0" y="2700867"/>
            <a:chExt cx="4724400" cy="1486913"/>
          </a:xfrm>
        </p:grpSpPr>
        <p:sp>
          <p:nvSpPr>
            <p:cNvPr id="7" name="Rectangle 6">
              <a:extLst>
                <a:ext uri="{FF2B5EF4-FFF2-40B4-BE49-F238E27FC236}">
                  <a16:creationId xmlns:a16="http://schemas.microsoft.com/office/drawing/2014/main" id="{C056B971-69DF-6945-9556-8AA7ADF4A14B}"/>
                </a:ext>
              </a:extLst>
            </p:cNvPr>
            <p:cNvSpPr/>
            <p:nvPr userDrawn="1"/>
          </p:nvSpPr>
          <p:spPr>
            <a:xfrm>
              <a:off x="0" y="2700867"/>
              <a:ext cx="4724400" cy="431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rgbClr val="FFFFFF"/>
                </a:solidFill>
              </a:endParaRPr>
            </a:p>
          </p:txBody>
        </p:sp>
        <p:sp>
          <p:nvSpPr>
            <p:cNvPr id="8" name="Rectangle 7">
              <a:extLst>
                <a:ext uri="{FF2B5EF4-FFF2-40B4-BE49-F238E27FC236}">
                  <a16:creationId xmlns:a16="http://schemas.microsoft.com/office/drawing/2014/main" id="{114F7175-8BD8-A44F-A37C-A1C0039FDF89}"/>
                </a:ext>
              </a:extLst>
            </p:cNvPr>
            <p:cNvSpPr/>
            <p:nvPr userDrawn="1"/>
          </p:nvSpPr>
          <p:spPr>
            <a:xfrm>
              <a:off x="0" y="3228424"/>
              <a:ext cx="4724400" cy="4318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rgbClr val="FFFFFF"/>
                </a:solidFill>
              </a:endParaRPr>
            </a:p>
          </p:txBody>
        </p:sp>
        <p:sp>
          <p:nvSpPr>
            <p:cNvPr id="9" name="Rectangle 8">
              <a:extLst>
                <a:ext uri="{FF2B5EF4-FFF2-40B4-BE49-F238E27FC236}">
                  <a16:creationId xmlns:a16="http://schemas.microsoft.com/office/drawing/2014/main" id="{CE18E5E2-C51D-0647-9F48-ABA1D4F58C9A}"/>
                </a:ext>
              </a:extLst>
            </p:cNvPr>
            <p:cNvSpPr/>
            <p:nvPr userDrawn="1"/>
          </p:nvSpPr>
          <p:spPr>
            <a:xfrm>
              <a:off x="0" y="3755980"/>
              <a:ext cx="4724400" cy="4318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rgbClr val="FFFFFF"/>
                </a:solidFill>
              </a:endParaRPr>
            </a:p>
          </p:txBody>
        </p:sp>
      </p:grpSp>
      <p:sp>
        <p:nvSpPr>
          <p:cNvPr id="21" name="Picture Placeholder 11">
            <a:extLst>
              <a:ext uri="{FF2B5EF4-FFF2-40B4-BE49-F238E27FC236}">
                <a16:creationId xmlns:a16="http://schemas.microsoft.com/office/drawing/2014/main" id="{4339776D-8C57-A549-8220-641E3B30D7B2}"/>
              </a:ext>
            </a:extLst>
          </p:cNvPr>
          <p:cNvSpPr>
            <a:spLocks noGrp="1"/>
          </p:cNvSpPr>
          <p:nvPr>
            <p:ph type="pic" sz="quarter" idx="13" hasCustomPrompt="1"/>
          </p:nvPr>
        </p:nvSpPr>
        <p:spPr>
          <a:xfrm>
            <a:off x="6096000" y="0"/>
            <a:ext cx="5740400" cy="6858000"/>
          </a:xfrm>
          <a:solidFill>
            <a:schemeClr val="bg1">
              <a:lumMod val="95000"/>
            </a:schemeClr>
          </a:solidFill>
        </p:spPr>
        <p:txBody>
          <a:bodyPr anchor="ctr">
            <a:normAutofit/>
          </a:bodyPr>
          <a:lstStyle>
            <a:lvl1pPr algn="ctr">
              <a:defRPr sz="1867">
                <a:solidFill>
                  <a:schemeClr val="bg1">
                    <a:lumMod val="50000"/>
                  </a:schemeClr>
                </a:solidFill>
              </a:defRPr>
            </a:lvl1pPr>
          </a:lstStyle>
          <a:p>
            <a:r>
              <a:rPr lang="en-US" dirty="0"/>
              <a:t>Drag and drop photo here</a:t>
            </a:r>
          </a:p>
        </p:txBody>
      </p:sp>
      <p:sp>
        <p:nvSpPr>
          <p:cNvPr id="12" name="Title 1">
            <a:extLst>
              <a:ext uri="{FF2B5EF4-FFF2-40B4-BE49-F238E27FC236}">
                <a16:creationId xmlns:a16="http://schemas.microsoft.com/office/drawing/2014/main" id="{58341579-115F-754D-A5F8-9FE9E44D0E72}"/>
              </a:ext>
            </a:extLst>
          </p:cNvPr>
          <p:cNvSpPr>
            <a:spLocks noGrp="1"/>
          </p:cNvSpPr>
          <p:nvPr>
            <p:ph type="title" hasCustomPrompt="1"/>
          </p:nvPr>
        </p:nvSpPr>
        <p:spPr>
          <a:xfrm>
            <a:off x="355600" y="586673"/>
            <a:ext cx="5618397" cy="617670"/>
          </a:xfrm>
        </p:spPr>
        <p:txBody>
          <a:bodyPr wrap="square" lIns="0" rIns="0" anchor="t" anchorCtr="0">
            <a:spAutoFit/>
          </a:bodyPr>
          <a:lstStyle>
            <a:lvl1pPr>
              <a:lnSpc>
                <a:spcPct val="80000"/>
              </a:lnSpc>
              <a:defRPr sz="4267" b="0" i="0" cap="none" baseline="0">
                <a:solidFill>
                  <a:srgbClr val="000000"/>
                </a:solidFill>
                <a:latin typeface="Arial" panose="020B0604020202020204" pitchFamily="34" charset="0"/>
                <a:cs typeface="Arial" panose="020B0604020202020204" pitchFamily="34" charset="0"/>
              </a:defRPr>
            </a:lvl1pPr>
          </a:lstStyle>
          <a:p>
            <a:r>
              <a:rPr lang="en-US" dirty="0"/>
              <a:t>Title here 32pt</a:t>
            </a:r>
          </a:p>
        </p:txBody>
      </p:sp>
      <p:sp>
        <p:nvSpPr>
          <p:cNvPr id="10" name="Slide Number Placeholder 3">
            <a:extLst>
              <a:ext uri="{FF2B5EF4-FFF2-40B4-BE49-F238E27FC236}">
                <a16:creationId xmlns:a16="http://schemas.microsoft.com/office/drawing/2014/main" id="{301EA2D2-621B-6D41-8C2B-DF79C7310537}"/>
              </a:ext>
            </a:extLst>
          </p:cNvPr>
          <p:cNvSpPr>
            <a:spLocks noGrp="1"/>
          </p:cNvSpPr>
          <p:nvPr>
            <p:ph type="sldNum" sz="quarter" idx="4"/>
          </p:nvPr>
        </p:nvSpPr>
        <p:spPr>
          <a:xfrm>
            <a:off x="10317231" y="6528816"/>
            <a:ext cx="1584960" cy="329184"/>
          </a:xfrm>
          <a:prstGeom prst="rect">
            <a:avLst/>
          </a:prstGeom>
        </p:spPr>
        <p:txBody>
          <a:bodyPr/>
          <a:lstStyle>
            <a:lvl1pPr algn="r">
              <a:defRPr sz="1067"/>
            </a:lvl1pPr>
          </a:lstStyle>
          <a:p>
            <a:fld id="{933D77C5-7D33-F54D-9A33-ABFE7C9FDC1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76153742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LARGE PHOTO_3 CALLOUTS">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0C5297AF-3525-E845-89EB-50C973C40A5C}"/>
              </a:ext>
            </a:extLst>
          </p:cNvPr>
          <p:cNvGrpSpPr/>
          <p:nvPr userDrawn="1"/>
        </p:nvGrpSpPr>
        <p:grpSpPr>
          <a:xfrm>
            <a:off x="4361754" y="3440383"/>
            <a:ext cx="7830247" cy="1982551"/>
            <a:chOff x="0" y="2700867"/>
            <a:chExt cx="4724400" cy="1486913"/>
          </a:xfrm>
        </p:grpSpPr>
        <p:sp>
          <p:nvSpPr>
            <p:cNvPr id="7" name="Rectangle 6">
              <a:extLst>
                <a:ext uri="{FF2B5EF4-FFF2-40B4-BE49-F238E27FC236}">
                  <a16:creationId xmlns:a16="http://schemas.microsoft.com/office/drawing/2014/main" id="{C056B971-69DF-6945-9556-8AA7ADF4A14B}"/>
                </a:ext>
              </a:extLst>
            </p:cNvPr>
            <p:cNvSpPr/>
            <p:nvPr userDrawn="1"/>
          </p:nvSpPr>
          <p:spPr>
            <a:xfrm>
              <a:off x="0" y="2700867"/>
              <a:ext cx="4724400" cy="431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rgbClr val="FFFFFF"/>
                </a:solidFill>
              </a:endParaRPr>
            </a:p>
          </p:txBody>
        </p:sp>
        <p:sp>
          <p:nvSpPr>
            <p:cNvPr id="8" name="Rectangle 7">
              <a:extLst>
                <a:ext uri="{FF2B5EF4-FFF2-40B4-BE49-F238E27FC236}">
                  <a16:creationId xmlns:a16="http://schemas.microsoft.com/office/drawing/2014/main" id="{114F7175-8BD8-A44F-A37C-A1C0039FDF89}"/>
                </a:ext>
              </a:extLst>
            </p:cNvPr>
            <p:cNvSpPr/>
            <p:nvPr userDrawn="1"/>
          </p:nvSpPr>
          <p:spPr>
            <a:xfrm>
              <a:off x="0" y="3228424"/>
              <a:ext cx="4724400" cy="4318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rgbClr val="FFFFFF"/>
                </a:solidFill>
              </a:endParaRPr>
            </a:p>
          </p:txBody>
        </p:sp>
        <p:sp>
          <p:nvSpPr>
            <p:cNvPr id="9" name="Rectangle 8">
              <a:extLst>
                <a:ext uri="{FF2B5EF4-FFF2-40B4-BE49-F238E27FC236}">
                  <a16:creationId xmlns:a16="http://schemas.microsoft.com/office/drawing/2014/main" id="{CE18E5E2-C51D-0647-9F48-ABA1D4F58C9A}"/>
                </a:ext>
              </a:extLst>
            </p:cNvPr>
            <p:cNvSpPr/>
            <p:nvPr userDrawn="1"/>
          </p:nvSpPr>
          <p:spPr>
            <a:xfrm>
              <a:off x="0" y="3755980"/>
              <a:ext cx="4724400" cy="4318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rgbClr val="FFFFFF"/>
                </a:solidFill>
              </a:endParaRPr>
            </a:p>
          </p:txBody>
        </p:sp>
      </p:grpSp>
      <p:sp>
        <p:nvSpPr>
          <p:cNvPr id="12" name="Picture Placeholder 11">
            <a:extLst>
              <a:ext uri="{FF2B5EF4-FFF2-40B4-BE49-F238E27FC236}">
                <a16:creationId xmlns:a16="http://schemas.microsoft.com/office/drawing/2014/main" id="{758D5A62-2890-3D4D-A369-B01A429A2B71}"/>
              </a:ext>
            </a:extLst>
          </p:cNvPr>
          <p:cNvSpPr>
            <a:spLocks noGrp="1"/>
          </p:cNvSpPr>
          <p:nvPr>
            <p:ph type="pic" sz="quarter" idx="13" hasCustomPrompt="1"/>
          </p:nvPr>
        </p:nvSpPr>
        <p:spPr>
          <a:xfrm>
            <a:off x="6096000" y="0"/>
            <a:ext cx="5740400" cy="6858000"/>
          </a:xfrm>
          <a:solidFill>
            <a:schemeClr val="bg1">
              <a:lumMod val="95000"/>
            </a:schemeClr>
          </a:solidFill>
        </p:spPr>
        <p:txBody>
          <a:bodyPr anchor="ctr">
            <a:normAutofit/>
          </a:bodyPr>
          <a:lstStyle>
            <a:lvl1pPr algn="ctr">
              <a:defRPr sz="1867">
                <a:solidFill>
                  <a:schemeClr val="bg1">
                    <a:lumMod val="50000"/>
                  </a:schemeClr>
                </a:solidFill>
              </a:defRPr>
            </a:lvl1pPr>
          </a:lstStyle>
          <a:p>
            <a:r>
              <a:rPr lang="en-US" dirty="0"/>
              <a:t>Drag and drop photo here</a:t>
            </a:r>
          </a:p>
        </p:txBody>
      </p:sp>
      <p:grpSp>
        <p:nvGrpSpPr>
          <p:cNvPr id="13" name="Group 12">
            <a:extLst>
              <a:ext uri="{FF2B5EF4-FFF2-40B4-BE49-F238E27FC236}">
                <a16:creationId xmlns:a16="http://schemas.microsoft.com/office/drawing/2014/main" id="{D217F37E-33D4-344B-93E9-A868C3612F5E}"/>
              </a:ext>
            </a:extLst>
          </p:cNvPr>
          <p:cNvGrpSpPr/>
          <p:nvPr userDrawn="1"/>
        </p:nvGrpSpPr>
        <p:grpSpPr>
          <a:xfrm>
            <a:off x="355601" y="2953728"/>
            <a:ext cx="4006153" cy="2959333"/>
            <a:chOff x="0" y="2700867"/>
            <a:chExt cx="4724400" cy="1486913"/>
          </a:xfrm>
        </p:grpSpPr>
        <p:sp>
          <p:nvSpPr>
            <p:cNvPr id="14" name="Rectangle 13">
              <a:extLst>
                <a:ext uri="{FF2B5EF4-FFF2-40B4-BE49-F238E27FC236}">
                  <a16:creationId xmlns:a16="http://schemas.microsoft.com/office/drawing/2014/main" id="{453056D0-42F1-2A4B-8F79-C13CA7A634C1}"/>
                </a:ext>
              </a:extLst>
            </p:cNvPr>
            <p:cNvSpPr/>
            <p:nvPr userDrawn="1"/>
          </p:nvSpPr>
          <p:spPr>
            <a:xfrm>
              <a:off x="0" y="2700867"/>
              <a:ext cx="4724400" cy="431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rgbClr val="FFFFFF"/>
                </a:solidFill>
              </a:endParaRPr>
            </a:p>
          </p:txBody>
        </p:sp>
        <p:sp>
          <p:nvSpPr>
            <p:cNvPr id="15" name="Rectangle 14">
              <a:extLst>
                <a:ext uri="{FF2B5EF4-FFF2-40B4-BE49-F238E27FC236}">
                  <a16:creationId xmlns:a16="http://schemas.microsoft.com/office/drawing/2014/main" id="{A39FBFE1-DE4F-F045-AE8C-A7599E4B3985}"/>
                </a:ext>
              </a:extLst>
            </p:cNvPr>
            <p:cNvSpPr/>
            <p:nvPr userDrawn="1"/>
          </p:nvSpPr>
          <p:spPr>
            <a:xfrm>
              <a:off x="0" y="3228424"/>
              <a:ext cx="4724400" cy="4318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rgbClr val="FFFFFF"/>
                </a:solidFill>
              </a:endParaRPr>
            </a:p>
          </p:txBody>
        </p:sp>
        <p:sp>
          <p:nvSpPr>
            <p:cNvPr id="16" name="Rectangle 15">
              <a:extLst>
                <a:ext uri="{FF2B5EF4-FFF2-40B4-BE49-F238E27FC236}">
                  <a16:creationId xmlns:a16="http://schemas.microsoft.com/office/drawing/2014/main" id="{4C5E0B79-3B89-D845-BEEA-2113A7DAC647}"/>
                </a:ext>
              </a:extLst>
            </p:cNvPr>
            <p:cNvSpPr/>
            <p:nvPr userDrawn="1"/>
          </p:nvSpPr>
          <p:spPr>
            <a:xfrm>
              <a:off x="0" y="3755980"/>
              <a:ext cx="4724400" cy="4318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rgbClr val="FFFFFF"/>
                </a:solidFill>
              </a:endParaRPr>
            </a:p>
          </p:txBody>
        </p:sp>
      </p:grpSp>
      <p:sp>
        <p:nvSpPr>
          <p:cNvPr id="21" name="Text Placeholder 17">
            <a:extLst>
              <a:ext uri="{FF2B5EF4-FFF2-40B4-BE49-F238E27FC236}">
                <a16:creationId xmlns:a16="http://schemas.microsoft.com/office/drawing/2014/main" id="{A64A1CC4-ED12-384F-BE6F-68C0BDC21CBB}"/>
              </a:ext>
            </a:extLst>
          </p:cNvPr>
          <p:cNvSpPr>
            <a:spLocks noGrp="1"/>
          </p:cNvSpPr>
          <p:nvPr>
            <p:ph type="body" sz="quarter" idx="14" hasCustomPrompt="1"/>
          </p:nvPr>
        </p:nvSpPr>
        <p:spPr>
          <a:xfrm>
            <a:off x="236616" y="300367"/>
            <a:ext cx="3511549" cy="249831"/>
          </a:xfrm>
        </p:spPr>
        <p:txBody>
          <a:bodyPr>
            <a:noAutofit/>
          </a:bodyPr>
          <a:lstStyle>
            <a:lvl1pPr>
              <a:defRPr sz="1133" b="1">
                <a:solidFill>
                  <a:srgbClr val="000000"/>
                </a:solidFill>
              </a:defRPr>
            </a:lvl1pPr>
          </a:lstStyle>
          <a:p>
            <a:pPr lvl="0"/>
            <a:r>
              <a:rPr lang="en-US" dirty="0"/>
              <a:t>REAL LIFE. REAL SOLUTIONS.</a:t>
            </a:r>
          </a:p>
        </p:txBody>
      </p:sp>
      <p:sp>
        <p:nvSpPr>
          <p:cNvPr id="22" name="Title 1">
            <a:extLst>
              <a:ext uri="{FF2B5EF4-FFF2-40B4-BE49-F238E27FC236}">
                <a16:creationId xmlns:a16="http://schemas.microsoft.com/office/drawing/2014/main" id="{42E577F9-BF9D-D14C-A11E-69B1B4AF13E3}"/>
              </a:ext>
            </a:extLst>
          </p:cNvPr>
          <p:cNvSpPr>
            <a:spLocks noGrp="1"/>
          </p:cNvSpPr>
          <p:nvPr>
            <p:ph type="title" hasCustomPrompt="1"/>
          </p:nvPr>
        </p:nvSpPr>
        <p:spPr>
          <a:xfrm>
            <a:off x="366467" y="592822"/>
            <a:ext cx="4773356" cy="617670"/>
          </a:xfrm>
        </p:spPr>
        <p:txBody>
          <a:bodyPr wrap="square" lIns="0" rIns="0" anchor="t" anchorCtr="0">
            <a:spAutoFit/>
          </a:bodyPr>
          <a:lstStyle>
            <a:lvl1pPr>
              <a:lnSpc>
                <a:spcPct val="80000"/>
              </a:lnSpc>
              <a:defRPr sz="4267" b="0" i="0" cap="none" baseline="0">
                <a:solidFill>
                  <a:srgbClr val="000000"/>
                </a:solidFill>
                <a:latin typeface="Arial" panose="020B0604020202020204" pitchFamily="34" charset="0"/>
                <a:cs typeface="Arial" panose="020B0604020202020204" pitchFamily="34" charset="0"/>
              </a:defRPr>
            </a:lvl1pPr>
          </a:lstStyle>
          <a:p>
            <a:r>
              <a:rPr lang="en-US" dirty="0"/>
              <a:t>Title here 32pt Arial</a:t>
            </a:r>
          </a:p>
        </p:txBody>
      </p:sp>
      <p:sp>
        <p:nvSpPr>
          <p:cNvPr id="23" name="Text Placeholder 17">
            <a:extLst>
              <a:ext uri="{FF2B5EF4-FFF2-40B4-BE49-F238E27FC236}">
                <a16:creationId xmlns:a16="http://schemas.microsoft.com/office/drawing/2014/main" id="{143AEF22-52FC-434E-9690-EAF4DFF39821}"/>
              </a:ext>
            </a:extLst>
          </p:cNvPr>
          <p:cNvSpPr>
            <a:spLocks noGrp="1"/>
          </p:cNvSpPr>
          <p:nvPr>
            <p:ph type="body" sz="quarter" idx="15" hasCustomPrompt="1"/>
          </p:nvPr>
        </p:nvSpPr>
        <p:spPr>
          <a:xfrm>
            <a:off x="438405" y="3167613"/>
            <a:ext cx="4006153" cy="249831"/>
          </a:xfrm>
        </p:spPr>
        <p:txBody>
          <a:bodyPr>
            <a:noAutofit/>
          </a:bodyPr>
          <a:lstStyle>
            <a:lvl1pPr>
              <a:defRPr sz="2667" b="0">
                <a:solidFill>
                  <a:srgbClr val="000000"/>
                </a:solidFill>
              </a:defRPr>
            </a:lvl1pPr>
          </a:lstStyle>
          <a:p>
            <a:pPr lvl="0"/>
            <a:r>
              <a:rPr lang="en-US" dirty="0"/>
              <a:t>Callout copy here. </a:t>
            </a:r>
          </a:p>
        </p:txBody>
      </p:sp>
      <p:sp>
        <p:nvSpPr>
          <p:cNvPr id="24" name="Text Placeholder 17">
            <a:extLst>
              <a:ext uri="{FF2B5EF4-FFF2-40B4-BE49-F238E27FC236}">
                <a16:creationId xmlns:a16="http://schemas.microsoft.com/office/drawing/2014/main" id="{6BE20BB1-58CB-8147-AC6A-D591D74D8762}"/>
              </a:ext>
            </a:extLst>
          </p:cNvPr>
          <p:cNvSpPr>
            <a:spLocks noGrp="1"/>
          </p:cNvSpPr>
          <p:nvPr>
            <p:ph type="body" sz="quarter" idx="16" hasCustomPrompt="1"/>
          </p:nvPr>
        </p:nvSpPr>
        <p:spPr>
          <a:xfrm>
            <a:off x="437285" y="4189333"/>
            <a:ext cx="4006153" cy="249831"/>
          </a:xfrm>
        </p:spPr>
        <p:txBody>
          <a:bodyPr>
            <a:noAutofit/>
          </a:bodyPr>
          <a:lstStyle>
            <a:lvl1pPr>
              <a:defRPr sz="2667" b="0">
                <a:solidFill>
                  <a:srgbClr val="000000"/>
                </a:solidFill>
              </a:defRPr>
            </a:lvl1pPr>
          </a:lstStyle>
          <a:p>
            <a:pPr lvl="0"/>
            <a:r>
              <a:rPr lang="en-US" dirty="0"/>
              <a:t>Callout copy here. </a:t>
            </a:r>
          </a:p>
        </p:txBody>
      </p:sp>
      <p:sp>
        <p:nvSpPr>
          <p:cNvPr id="25" name="Text Placeholder 17">
            <a:extLst>
              <a:ext uri="{FF2B5EF4-FFF2-40B4-BE49-F238E27FC236}">
                <a16:creationId xmlns:a16="http://schemas.microsoft.com/office/drawing/2014/main" id="{D6453BA2-3A50-784D-9A98-CBD3294403B6}"/>
              </a:ext>
            </a:extLst>
          </p:cNvPr>
          <p:cNvSpPr>
            <a:spLocks noGrp="1"/>
          </p:cNvSpPr>
          <p:nvPr>
            <p:ph type="body" sz="quarter" idx="17" hasCustomPrompt="1"/>
          </p:nvPr>
        </p:nvSpPr>
        <p:spPr>
          <a:xfrm>
            <a:off x="457272" y="5254665"/>
            <a:ext cx="4006153" cy="249831"/>
          </a:xfrm>
        </p:spPr>
        <p:txBody>
          <a:bodyPr>
            <a:noAutofit/>
          </a:bodyPr>
          <a:lstStyle>
            <a:lvl1pPr>
              <a:defRPr sz="2667" b="0">
                <a:solidFill>
                  <a:srgbClr val="000000"/>
                </a:solidFill>
              </a:defRPr>
            </a:lvl1pPr>
          </a:lstStyle>
          <a:p>
            <a:pPr lvl="0"/>
            <a:r>
              <a:rPr lang="en-US" dirty="0"/>
              <a:t>Callout copy here. </a:t>
            </a:r>
          </a:p>
        </p:txBody>
      </p:sp>
      <p:sp>
        <p:nvSpPr>
          <p:cNvPr id="28" name="Text Placeholder 17">
            <a:extLst>
              <a:ext uri="{FF2B5EF4-FFF2-40B4-BE49-F238E27FC236}">
                <a16:creationId xmlns:a16="http://schemas.microsoft.com/office/drawing/2014/main" id="{85201581-DFCE-3840-9C04-F04AF21FD580}"/>
              </a:ext>
            </a:extLst>
          </p:cNvPr>
          <p:cNvSpPr>
            <a:spLocks noGrp="1"/>
          </p:cNvSpPr>
          <p:nvPr>
            <p:ph type="body" sz="quarter" idx="18" hasCustomPrompt="1"/>
          </p:nvPr>
        </p:nvSpPr>
        <p:spPr>
          <a:xfrm>
            <a:off x="232487" y="1231691"/>
            <a:ext cx="5644608" cy="437453"/>
          </a:xfrm>
        </p:spPr>
        <p:txBody>
          <a:bodyPr>
            <a:noAutofit/>
          </a:bodyPr>
          <a:lstStyle>
            <a:lvl1pPr>
              <a:defRPr sz="1733" b="1">
                <a:solidFill>
                  <a:srgbClr val="000000"/>
                </a:solidFill>
              </a:defRPr>
            </a:lvl1pPr>
          </a:lstStyle>
          <a:p>
            <a:pPr lvl="0"/>
            <a:r>
              <a:rPr lang="en-US" dirty="0"/>
              <a:t>Subtitle goes here. Arial 13pt.</a:t>
            </a:r>
          </a:p>
        </p:txBody>
      </p:sp>
      <p:sp>
        <p:nvSpPr>
          <p:cNvPr id="18" name="Slide Number Placeholder 3">
            <a:extLst>
              <a:ext uri="{FF2B5EF4-FFF2-40B4-BE49-F238E27FC236}">
                <a16:creationId xmlns:a16="http://schemas.microsoft.com/office/drawing/2014/main" id="{27DD2A2C-6297-B342-AE9B-43845B65E288}"/>
              </a:ext>
            </a:extLst>
          </p:cNvPr>
          <p:cNvSpPr txBox="1">
            <a:spLocks/>
          </p:cNvSpPr>
          <p:nvPr userDrawn="1"/>
        </p:nvSpPr>
        <p:spPr>
          <a:xfrm>
            <a:off x="10317231" y="6528816"/>
            <a:ext cx="1584960" cy="329184"/>
          </a:xfrm>
          <a:prstGeom prst="rect">
            <a:avLst/>
          </a:prstGeom>
        </p:spPr>
        <p:txBody>
          <a:bodyPr/>
          <a:lstStyle>
            <a:defPPr>
              <a:defRPr lang="en-US"/>
            </a:defPPr>
            <a:lvl1pPr algn="r" defTabSz="457200" rtl="0" fontAlgn="base">
              <a:spcBef>
                <a:spcPct val="0"/>
              </a:spcBef>
              <a:spcAft>
                <a:spcPct val="0"/>
              </a:spcAft>
              <a:defRPr sz="800" kern="1200">
                <a:solidFill>
                  <a:schemeClr val="tx1"/>
                </a:solidFill>
                <a:latin typeface="Arial" charset="0"/>
                <a:ea typeface="+mn-ea"/>
                <a:cs typeface="Arial" charset="0"/>
              </a:defRPr>
            </a:lvl1pPr>
            <a:lvl2pPr marL="457200" algn="l" defTabSz="457200" rtl="0" fontAlgn="base">
              <a:spcBef>
                <a:spcPct val="0"/>
              </a:spcBef>
              <a:spcAft>
                <a:spcPct val="0"/>
              </a:spcAft>
              <a:defRPr sz="2400" kern="1200">
                <a:solidFill>
                  <a:schemeClr val="tx1"/>
                </a:solidFill>
                <a:latin typeface="Arial" charset="0"/>
                <a:ea typeface="+mn-ea"/>
                <a:cs typeface="Arial" charset="0"/>
              </a:defRPr>
            </a:lvl2pPr>
            <a:lvl3pPr marL="914400" algn="l" defTabSz="457200" rtl="0" fontAlgn="base">
              <a:spcBef>
                <a:spcPct val="0"/>
              </a:spcBef>
              <a:spcAft>
                <a:spcPct val="0"/>
              </a:spcAft>
              <a:defRPr sz="2400" kern="1200">
                <a:solidFill>
                  <a:schemeClr val="tx1"/>
                </a:solidFill>
                <a:latin typeface="Arial" charset="0"/>
                <a:ea typeface="+mn-ea"/>
                <a:cs typeface="Arial" charset="0"/>
              </a:defRPr>
            </a:lvl3pPr>
            <a:lvl4pPr marL="1371600" algn="l" defTabSz="457200" rtl="0" fontAlgn="base">
              <a:spcBef>
                <a:spcPct val="0"/>
              </a:spcBef>
              <a:spcAft>
                <a:spcPct val="0"/>
              </a:spcAft>
              <a:defRPr sz="2400" kern="1200">
                <a:solidFill>
                  <a:schemeClr val="tx1"/>
                </a:solidFill>
                <a:latin typeface="Arial" charset="0"/>
                <a:ea typeface="+mn-ea"/>
                <a:cs typeface="Arial" charset="0"/>
              </a:defRPr>
            </a:lvl4pPr>
            <a:lvl5pPr marL="1828800" algn="l" defTabSz="457200" rtl="0" fontAlgn="base">
              <a:spcBef>
                <a:spcPct val="0"/>
              </a:spcBef>
              <a:spcAft>
                <a:spcPct val="0"/>
              </a:spcAft>
              <a:defRPr sz="2400" kern="1200">
                <a:solidFill>
                  <a:schemeClr val="tx1"/>
                </a:solidFill>
                <a:latin typeface="Arial" charset="0"/>
                <a:ea typeface="+mn-ea"/>
                <a:cs typeface="Arial" charset="0"/>
              </a:defRPr>
            </a:lvl5pPr>
            <a:lvl6pPr marL="2286000" algn="l" defTabSz="914400" rtl="0" eaLnBrk="1" latinLnBrk="0" hangingPunct="1">
              <a:defRPr sz="2400" kern="1200">
                <a:solidFill>
                  <a:schemeClr val="tx1"/>
                </a:solidFill>
                <a:latin typeface="Arial" charset="0"/>
                <a:ea typeface="+mn-ea"/>
                <a:cs typeface="Arial" charset="0"/>
              </a:defRPr>
            </a:lvl6pPr>
            <a:lvl7pPr marL="2743200" algn="l" defTabSz="914400" rtl="0" eaLnBrk="1" latinLnBrk="0" hangingPunct="1">
              <a:defRPr sz="2400" kern="1200">
                <a:solidFill>
                  <a:schemeClr val="tx1"/>
                </a:solidFill>
                <a:latin typeface="Arial" charset="0"/>
                <a:ea typeface="+mn-ea"/>
                <a:cs typeface="Arial" charset="0"/>
              </a:defRPr>
            </a:lvl7pPr>
            <a:lvl8pPr marL="3200400" algn="l" defTabSz="914400" rtl="0" eaLnBrk="1" latinLnBrk="0" hangingPunct="1">
              <a:defRPr sz="2400" kern="1200">
                <a:solidFill>
                  <a:schemeClr val="tx1"/>
                </a:solidFill>
                <a:latin typeface="Arial" charset="0"/>
                <a:ea typeface="+mn-ea"/>
                <a:cs typeface="Arial" charset="0"/>
              </a:defRPr>
            </a:lvl8pPr>
            <a:lvl9pPr marL="3657600" algn="l" defTabSz="914400" rtl="0" eaLnBrk="1" latinLnBrk="0" hangingPunct="1">
              <a:defRPr sz="2400" kern="1200">
                <a:solidFill>
                  <a:schemeClr val="tx1"/>
                </a:solidFill>
                <a:latin typeface="Arial" charset="0"/>
                <a:ea typeface="+mn-ea"/>
                <a:cs typeface="Arial" charset="0"/>
              </a:defRPr>
            </a:lvl9pPr>
          </a:lstStyle>
          <a:p>
            <a:fld id="{933D77C5-7D33-F54D-9A33-ABFE7C9FDC16}" type="slidenum">
              <a:rPr lang="en-US" sz="1067" smtClean="0">
                <a:solidFill>
                  <a:srgbClr val="000000"/>
                </a:solidFill>
              </a:rPr>
              <a:pPr/>
              <a:t>‹#›</a:t>
            </a:fld>
            <a:endParaRPr lang="en-US" sz="1067" dirty="0">
              <a:solidFill>
                <a:srgbClr val="000000"/>
              </a:solidFill>
            </a:endParaRPr>
          </a:p>
        </p:txBody>
      </p:sp>
    </p:spTree>
    <p:extLst>
      <p:ext uri="{BB962C8B-B14F-4D97-AF65-F5344CB8AC3E}">
        <p14:creationId xmlns:p14="http://schemas.microsoft.com/office/powerpoint/2010/main" val="40348256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LARGE PHOTO_CONTEN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758D5A62-2890-3D4D-A369-B01A429A2B71}"/>
              </a:ext>
            </a:extLst>
          </p:cNvPr>
          <p:cNvSpPr>
            <a:spLocks noGrp="1"/>
          </p:cNvSpPr>
          <p:nvPr>
            <p:ph type="pic" sz="quarter" idx="13" hasCustomPrompt="1"/>
          </p:nvPr>
        </p:nvSpPr>
        <p:spPr>
          <a:xfrm>
            <a:off x="6096001" y="0"/>
            <a:ext cx="6095999" cy="6858000"/>
          </a:xfrm>
          <a:solidFill>
            <a:schemeClr val="bg1">
              <a:lumMod val="95000"/>
            </a:schemeClr>
          </a:solidFill>
        </p:spPr>
        <p:txBody>
          <a:bodyPr anchor="ctr">
            <a:normAutofit/>
          </a:bodyPr>
          <a:lstStyle>
            <a:lvl1pPr algn="ctr">
              <a:defRPr sz="1867">
                <a:solidFill>
                  <a:schemeClr val="bg1">
                    <a:lumMod val="50000"/>
                  </a:schemeClr>
                </a:solidFill>
              </a:defRPr>
            </a:lvl1pPr>
          </a:lstStyle>
          <a:p>
            <a:r>
              <a:rPr lang="en-US" dirty="0"/>
              <a:t>Drag and drop photo here</a:t>
            </a:r>
          </a:p>
        </p:txBody>
      </p:sp>
      <p:sp>
        <p:nvSpPr>
          <p:cNvPr id="18" name="Text Placeholder 17">
            <a:extLst>
              <a:ext uri="{FF2B5EF4-FFF2-40B4-BE49-F238E27FC236}">
                <a16:creationId xmlns:a16="http://schemas.microsoft.com/office/drawing/2014/main" id="{48E836A8-BB5E-0544-882B-97B1D5EEDC8A}"/>
              </a:ext>
            </a:extLst>
          </p:cNvPr>
          <p:cNvSpPr>
            <a:spLocks noGrp="1"/>
          </p:cNvSpPr>
          <p:nvPr>
            <p:ph type="body" sz="quarter" idx="14" hasCustomPrompt="1"/>
          </p:nvPr>
        </p:nvSpPr>
        <p:spPr>
          <a:xfrm>
            <a:off x="236616" y="300367"/>
            <a:ext cx="3511549" cy="249831"/>
          </a:xfrm>
        </p:spPr>
        <p:txBody>
          <a:bodyPr>
            <a:noAutofit/>
          </a:bodyPr>
          <a:lstStyle>
            <a:lvl1pPr>
              <a:defRPr sz="1133" b="1">
                <a:solidFill>
                  <a:srgbClr val="000000"/>
                </a:solidFill>
              </a:defRPr>
            </a:lvl1pPr>
          </a:lstStyle>
          <a:p>
            <a:pPr lvl="0"/>
            <a:r>
              <a:rPr lang="en-US" dirty="0"/>
              <a:t>REAL LIFE. REAL SOLUTIONS.</a:t>
            </a:r>
          </a:p>
        </p:txBody>
      </p:sp>
      <p:sp>
        <p:nvSpPr>
          <p:cNvPr id="16" name="Title 1">
            <a:extLst>
              <a:ext uri="{FF2B5EF4-FFF2-40B4-BE49-F238E27FC236}">
                <a16:creationId xmlns:a16="http://schemas.microsoft.com/office/drawing/2014/main" id="{4FBE990A-7440-3142-99C9-5E7FDF1D40C9}"/>
              </a:ext>
            </a:extLst>
          </p:cNvPr>
          <p:cNvSpPr>
            <a:spLocks noGrp="1"/>
          </p:cNvSpPr>
          <p:nvPr>
            <p:ph type="title" hasCustomPrompt="1"/>
          </p:nvPr>
        </p:nvSpPr>
        <p:spPr>
          <a:xfrm>
            <a:off x="355600" y="583307"/>
            <a:ext cx="5522864" cy="617670"/>
          </a:xfrm>
        </p:spPr>
        <p:txBody>
          <a:bodyPr wrap="square" lIns="0" rIns="0" anchor="t" anchorCtr="0">
            <a:spAutoFit/>
          </a:bodyPr>
          <a:lstStyle>
            <a:lvl1pPr>
              <a:lnSpc>
                <a:spcPct val="80000"/>
              </a:lnSpc>
              <a:defRPr sz="4267" b="0" i="0" cap="none" baseline="0">
                <a:solidFill>
                  <a:srgbClr val="000000"/>
                </a:solidFill>
                <a:latin typeface="Arial" panose="020B0604020202020204" pitchFamily="34" charset="0"/>
                <a:cs typeface="Arial" panose="020B0604020202020204" pitchFamily="34" charset="0"/>
              </a:defRPr>
            </a:lvl1pPr>
          </a:lstStyle>
          <a:p>
            <a:r>
              <a:rPr lang="en-US" dirty="0"/>
              <a:t>Title here 32pt Arial</a:t>
            </a:r>
          </a:p>
        </p:txBody>
      </p:sp>
      <p:sp>
        <p:nvSpPr>
          <p:cNvPr id="10" name="Text Placeholder 17">
            <a:extLst>
              <a:ext uri="{FF2B5EF4-FFF2-40B4-BE49-F238E27FC236}">
                <a16:creationId xmlns:a16="http://schemas.microsoft.com/office/drawing/2014/main" id="{F694896A-2B57-BF4D-AEE7-FE70E56A885B}"/>
              </a:ext>
            </a:extLst>
          </p:cNvPr>
          <p:cNvSpPr>
            <a:spLocks noGrp="1"/>
          </p:cNvSpPr>
          <p:nvPr>
            <p:ph type="body" sz="quarter" idx="15" hasCustomPrompt="1"/>
          </p:nvPr>
        </p:nvSpPr>
        <p:spPr>
          <a:xfrm>
            <a:off x="232487" y="1231691"/>
            <a:ext cx="5644608" cy="437453"/>
          </a:xfrm>
        </p:spPr>
        <p:txBody>
          <a:bodyPr>
            <a:noAutofit/>
          </a:bodyPr>
          <a:lstStyle>
            <a:lvl1pPr>
              <a:defRPr sz="1733" b="1">
                <a:solidFill>
                  <a:srgbClr val="000000"/>
                </a:solidFill>
              </a:defRPr>
            </a:lvl1pPr>
          </a:lstStyle>
          <a:p>
            <a:pPr lvl="0"/>
            <a:r>
              <a:rPr lang="en-US" dirty="0"/>
              <a:t>Subtitle goes here. Arial 13pt.</a:t>
            </a:r>
          </a:p>
        </p:txBody>
      </p:sp>
      <p:sp>
        <p:nvSpPr>
          <p:cNvPr id="6" name="Content Placeholder 5">
            <a:extLst>
              <a:ext uri="{FF2B5EF4-FFF2-40B4-BE49-F238E27FC236}">
                <a16:creationId xmlns:a16="http://schemas.microsoft.com/office/drawing/2014/main" id="{B9E4A3B7-BF4B-824C-818C-9E0E585D7EEB}"/>
              </a:ext>
            </a:extLst>
          </p:cNvPr>
          <p:cNvSpPr>
            <a:spLocks noGrp="1"/>
          </p:cNvSpPr>
          <p:nvPr>
            <p:ph sz="quarter" idx="16"/>
          </p:nvPr>
        </p:nvSpPr>
        <p:spPr>
          <a:xfrm>
            <a:off x="232487" y="2456103"/>
            <a:ext cx="5644608" cy="2848300"/>
          </a:xfrm>
        </p:spPr>
        <p:txBody>
          <a:bodyPr>
            <a:normAutofit/>
          </a:bodyPr>
          <a:lstStyle>
            <a:lvl1pPr>
              <a:defRPr sz="1867"/>
            </a:lvl1pPr>
            <a:lvl2pPr marL="228594" indent="-218012">
              <a:tabLst/>
              <a:defRPr sz="1867"/>
            </a:lvl2pPr>
            <a:lvl3pPr marL="459306" indent="-230712">
              <a:tabLst/>
              <a:defRPr sz="1867"/>
            </a:lvl3pPr>
            <a:lvl4pPr marL="690016" indent="-230712">
              <a:tabLst/>
              <a:defRPr sz="1867"/>
            </a:lvl4pPr>
            <a:lvl5pPr marL="914377" indent="-224361">
              <a:tabLst/>
              <a:defRPr sz="1867"/>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3">
            <a:extLst>
              <a:ext uri="{FF2B5EF4-FFF2-40B4-BE49-F238E27FC236}">
                <a16:creationId xmlns:a16="http://schemas.microsoft.com/office/drawing/2014/main" id="{BFE4B47D-4A68-9045-8540-1916F926376B}"/>
              </a:ext>
            </a:extLst>
          </p:cNvPr>
          <p:cNvSpPr>
            <a:spLocks noGrp="1"/>
          </p:cNvSpPr>
          <p:nvPr>
            <p:ph type="sldNum" sz="quarter" idx="4"/>
          </p:nvPr>
        </p:nvSpPr>
        <p:spPr>
          <a:xfrm>
            <a:off x="10317231" y="6528816"/>
            <a:ext cx="1584960" cy="329184"/>
          </a:xfrm>
          <a:prstGeom prst="rect">
            <a:avLst/>
          </a:prstGeom>
        </p:spPr>
        <p:txBody>
          <a:bodyPr/>
          <a:lstStyle>
            <a:lvl1pPr algn="r">
              <a:defRPr sz="1067"/>
            </a:lvl1pPr>
          </a:lstStyle>
          <a:p>
            <a:fld id="{933D77C5-7D33-F54D-9A33-ABFE7C9FDC1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61759303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GRAPHIC SLIDE 2">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48E836A8-BB5E-0544-882B-97B1D5EEDC8A}"/>
              </a:ext>
            </a:extLst>
          </p:cNvPr>
          <p:cNvSpPr>
            <a:spLocks noGrp="1"/>
          </p:cNvSpPr>
          <p:nvPr>
            <p:ph type="body" sz="quarter" idx="14" hasCustomPrompt="1"/>
          </p:nvPr>
        </p:nvSpPr>
        <p:spPr>
          <a:xfrm>
            <a:off x="229359" y="300367"/>
            <a:ext cx="3511549" cy="249831"/>
          </a:xfrm>
        </p:spPr>
        <p:txBody>
          <a:bodyPr>
            <a:noAutofit/>
          </a:bodyPr>
          <a:lstStyle>
            <a:lvl1pPr>
              <a:defRPr sz="1133" b="1">
                <a:solidFill>
                  <a:srgbClr val="000000"/>
                </a:solidFill>
              </a:defRPr>
            </a:lvl1pPr>
          </a:lstStyle>
          <a:p>
            <a:pPr lvl="0"/>
            <a:r>
              <a:rPr lang="en-US" dirty="0"/>
              <a:t>REAL LIFE. REAL SOLUTIONS.</a:t>
            </a:r>
          </a:p>
        </p:txBody>
      </p:sp>
      <p:sp>
        <p:nvSpPr>
          <p:cNvPr id="10" name="Rectangle 9">
            <a:extLst>
              <a:ext uri="{FF2B5EF4-FFF2-40B4-BE49-F238E27FC236}">
                <a16:creationId xmlns:a16="http://schemas.microsoft.com/office/drawing/2014/main" id="{D236E440-09DF-E74E-A959-CA940458081F}"/>
              </a:ext>
            </a:extLst>
          </p:cNvPr>
          <p:cNvSpPr/>
          <p:nvPr userDrawn="1"/>
        </p:nvSpPr>
        <p:spPr>
          <a:xfrm>
            <a:off x="6096000" y="0"/>
            <a:ext cx="6096000" cy="68580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rgbClr val="FFFFFF"/>
              </a:solidFill>
            </a:endParaRPr>
          </a:p>
        </p:txBody>
      </p:sp>
      <p:sp>
        <p:nvSpPr>
          <p:cNvPr id="9" name="Title 1">
            <a:extLst>
              <a:ext uri="{FF2B5EF4-FFF2-40B4-BE49-F238E27FC236}">
                <a16:creationId xmlns:a16="http://schemas.microsoft.com/office/drawing/2014/main" id="{A5498068-6F52-9B40-BB5A-4F4CDFACCE4C}"/>
              </a:ext>
            </a:extLst>
          </p:cNvPr>
          <p:cNvSpPr>
            <a:spLocks noGrp="1"/>
          </p:cNvSpPr>
          <p:nvPr>
            <p:ph type="title" hasCustomPrompt="1"/>
          </p:nvPr>
        </p:nvSpPr>
        <p:spPr>
          <a:xfrm>
            <a:off x="355601" y="585138"/>
            <a:ext cx="5568652" cy="617670"/>
          </a:xfrm>
        </p:spPr>
        <p:txBody>
          <a:bodyPr wrap="square" lIns="0" rIns="0" anchor="t" anchorCtr="0">
            <a:spAutoFit/>
          </a:bodyPr>
          <a:lstStyle>
            <a:lvl1pPr>
              <a:lnSpc>
                <a:spcPct val="80000"/>
              </a:lnSpc>
              <a:defRPr sz="4267" b="0" i="0" cap="none" baseline="0">
                <a:solidFill>
                  <a:srgbClr val="000000"/>
                </a:solidFill>
                <a:latin typeface="Arial" panose="020B0604020202020204" pitchFamily="34" charset="0"/>
                <a:cs typeface="Arial" panose="020B0604020202020204" pitchFamily="34" charset="0"/>
              </a:defRPr>
            </a:lvl1pPr>
          </a:lstStyle>
          <a:p>
            <a:r>
              <a:rPr lang="en-US" dirty="0"/>
              <a:t>Title here 32pt Arial</a:t>
            </a:r>
          </a:p>
        </p:txBody>
      </p:sp>
      <p:sp>
        <p:nvSpPr>
          <p:cNvPr id="19" name="Text Placeholder 17">
            <a:extLst>
              <a:ext uri="{FF2B5EF4-FFF2-40B4-BE49-F238E27FC236}">
                <a16:creationId xmlns:a16="http://schemas.microsoft.com/office/drawing/2014/main" id="{9DC08038-C0D3-D640-A1B6-C020BA7A1165}"/>
              </a:ext>
            </a:extLst>
          </p:cNvPr>
          <p:cNvSpPr>
            <a:spLocks noGrp="1"/>
          </p:cNvSpPr>
          <p:nvPr>
            <p:ph type="body" sz="quarter" idx="15" hasCustomPrompt="1"/>
          </p:nvPr>
        </p:nvSpPr>
        <p:spPr>
          <a:xfrm>
            <a:off x="232487" y="1231691"/>
            <a:ext cx="5644608" cy="437453"/>
          </a:xfrm>
        </p:spPr>
        <p:txBody>
          <a:bodyPr>
            <a:noAutofit/>
          </a:bodyPr>
          <a:lstStyle>
            <a:lvl1pPr>
              <a:defRPr sz="1733" b="1">
                <a:solidFill>
                  <a:srgbClr val="000000"/>
                </a:solidFill>
              </a:defRPr>
            </a:lvl1pPr>
          </a:lstStyle>
          <a:p>
            <a:pPr lvl="0"/>
            <a:r>
              <a:rPr lang="en-US" dirty="0"/>
              <a:t>Subtitle goes here. Arial 13pt.</a:t>
            </a:r>
          </a:p>
        </p:txBody>
      </p:sp>
      <p:sp>
        <p:nvSpPr>
          <p:cNvPr id="11" name="Content Placeholder 5">
            <a:extLst>
              <a:ext uri="{FF2B5EF4-FFF2-40B4-BE49-F238E27FC236}">
                <a16:creationId xmlns:a16="http://schemas.microsoft.com/office/drawing/2014/main" id="{14CFCC60-1F33-7F4C-AD9C-56C455711B73}"/>
              </a:ext>
            </a:extLst>
          </p:cNvPr>
          <p:cNvSpPr>
            <a:spLocks noGrp="1"/>
          </p:cNvSpPr>
          <p:nvPr>
            <p:ph sz="quarter" idx="16"/>
          </p:nvPr>
        </p:nvSpPr>
        <p:spPr>
          <a:xfrm>
            <a:off x="232487" y="2456103"/>
            <a:ext cx="5644608" cy="2848300"/>
          </a:xfrm>
        </p:spPr>
        <p:txBody>
          <a:bodyPr>
            <a:normAutofit/>
          </a:bodyPr>
          <a:lstStyle>
            <a:lvl1pPr>
              <a:defRPr sz="1867"/>
            </a:lvl1pPr>
            <a:lvl2pPr marL="228594" indent="-218012">
              <a:tabLst/>
              <a:defRPr sz="1867"/>
            </a:lvl2pPr>
            <a:lvl3pPr marL="459306" indent="-230712">
              <a:tabLst/>
              <a:defRPr sz="1867"/>
            </a:lvl3pPr>
            <a:lvl4pPr marL="690016" indent="-230712">
              <a:tabLst/>
              <a:defRPr sz="1867"/>
            </a:lvl4pPr>
            <a:lvl5pPr marL="914377" indent="-224361">
              <a:tabLst/>
              <a:defRPr sz="1867"/>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5" name="Picture 14">
            <a:extLst>
              <a:ext uri="{FF2B5EF4-FFF2-40B4-BE49-F238E27FC236}">
                <a16:creationId xmlns:a16="http://schemas.microsoft.com/office/drawing/2014/main" id="{5712F2DC-3C2D-2C44-9608-B574B29FD8F2}"/>
              </a:ext>
            </a:extLst>
          </p:cNvPr>
          <p:cNvPicPr>
            <a:picLocks noChangeAspect="1"/>
          </p:cNvPicPr>
          <p:nvPr userDrawn="1"/>
        </p:nvPicPr>
        <p:blipFill>
          <a:blip r:embed="rId2" cstate="screen">
            <a:biLevel thresh="75000"/>
            <a:extLst>
              <a:ext uri="{28A0092B-C50C-407E-A947-70E740481C1C}">
                <a14:useLocalDpi xmlns:a14="http://schemas.microsoft.com/office/drawing/2010/main"/>
              </a:ext>
            </a:extLst>
          </a:blip>
          <a:stretch>
            <a:fillRect/>
          </a:stretch>
        </p:blipFill>
        <p:spPr>
          <a:xfrm>
            <a:off x="10740341" y="6136877"/>
            <a:ext cx="1084473" cy="354403"/>
          </a:xfrm>
          <a:prstGeom prst="rect">
            <a:avLst/>
          </a:prstGeom>
        </p:spPr>
      </p:pic>
      <p:sp>
        <p:nvSpPr>
          <p:cNvPr id="12" name="Slide Number Placeholder 3">
            <a:extLst>
              <a:ext uri="{FF2B5EF4-FFF2-40B4-BE49-F238E27FC236}">
                <a16:creationId xmlns:a16="http://schemas.microsoft.com/office/drawing/2014/main" id="{0FAF2A1C-10D9-2C47-8BAF-7CA60EA8EECB}"/>
              </a:ext>
            </a:extLst>
          </p:cNvPr>
          <p:cNvSpPr>
            <a:spLocks noGrp="1"/>
          </p:cNvSpPr>
          <p:nvPr>
            <p:ph type="sldNum" sz="quarter" idx="4"/>
          </p:nvPr>
        </p:nvSpPr>
        <p:spPr>
          <a:xfrm>
            <a:off x="10317231" y="6528816"/>
            <a:ext cx="1584960" cy="329184"/>
          </a:xfrm>
          <a:prstGeom prst="rect">
            <a:avLst/>
          </a:prstGeom>
        </p:spPr>
        <p:txBody>
          <a:bodyPr/>
          <a:lstStyle>
            <a:lvl1pPr algn="r">
              <a:defRPr sz="1067"/>
            </a:lvl1pPr>
          </a:lstStyle>
          <a:p>
            <a:fld id="{933D77C5-7D33-F54D-9A33-ABFE7C9FDC1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63493851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_GRAPHIC SLIDE 2">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48E836A8-BB5E-0544-882B-97B1D5EEDC8A}"/>
              </a:ext>
            </a:extLst>
          </p:cNvPr>
          <p:cNvSpPr>
            <a:spLocks noGrp="1"/>
          </p:cNvSpPr>
          <p:nvPr>
            <p:ph type="body" sz="quarter" idx="14" hasCustomPrompt="1"/>
          </p:nvPr>
        </p:nvSpPr>
        <p:spPr>
          <a:xfrm>
            <a:off x="229359" y="300367"/>
            <a:ext cx="3511549" cy="249831"/>
          </a:xfrm>
        </p:spPr>
        <p:txBody>
          <a:bodyPr>
            <a:noAutofit/>
          </a:bodyPr>
          <a:lstStyle>
            <a:lvl1pPr>
              <a:defRPr sz="1133" b="1">
                <a:solidFill>
                  <a:srgbClr val="000000"/>
                </a:solidFill>
              </a:defRPr>
            </a:lvl1pPr>
          </a:lstStyle>
          <a:p>
            <a:pPr lvl="0"/>
            <a:r>
              <a:rPr lang="en-US" dirty="0"/>
              <a:t>REAL LIFE. REAL SOLUTIONS.</a:t>
            </a:r>
          </a:p>
        </p:txBody>
      </p:sp>
      <p:sp>
        <p:nvSpPr>
          <p:cNvPr id="10" name="Rectangle 9">
            <a:extLst>
              <a:ext uri="{FF2B5EF4-FFF2-40B4-BE49-F238E27FC236}">
                <a16:creationId xmlns:a16="http://schemas.microsoft.com/office/drawing/2014/main" id="{D236E440-09DF-E74E-A959-CA940458081F}"/>
              </a:ext>
            </a:extLst>
          </p:cNvPr>
          <p:cNvSpPr/>
          <p:nvPr userDrawn="1"/>
        </p:nvSpPr>
        <p:spPr>
          <a:xfrm>
            <a:off x="6096000" y="0"/>
            <a:ext cx="6096000" cy="6858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rgbClr val="FFFFFF"/>
              </a:solidFill>
            </a:endParaRPr>
          </a:p>
        </p:txBody>
      </p:sp>
      <p:sp>
        <p:nvSpPr>
          <p:cNvPr id="9" name="Title 1">
            <a:extLst>
              <a:ext uri="{FF2B5EF4-FFF2-40B4-BE49-F238E27FC236}">
                <a16:creationId xmlns:a16="http://schemas.microsoft.com/office/drawing/2014/main" id="{A5498068-6F52-9B40-BB5A-4F4CDFACCE4C}"/>
              </a:ext>
            </a:extLst>
          </p:cNvPr>
          <p:cNvSpPr>
            <a:spLocks noGrp="1"/>
          </p:cNvSpPr>
          <p:nvPr>
            <p:ph type="title" hasCustomPrompt="1"/>
          </p:nvPr>
        </p:nvSpPr>
        <p:spPr>
          <a:xfrm>
            <a:off x="355601" y="585138"/>
            <a:ext cx="5568652" cy="617670"/>
          </a:xfrm>
        </p:spPr>
        <p:txBody>
          <a:bodyPr wrap="square" lIns="0" rIns="0" anchor="t" anchorCtr="0">
            <a:spAutoFit/>
          </a:bodyPr>
          <a:lstStyle>
            <a:lvl1pPr>
              <a:lnSpc>
                <a:spcPct val="80000"/>
              </a:lnSpc>
              <a:defRPr sz="4267" b="0" i="0" cap="none" baseline="0">
                <a:solidFill>
                  <a:srgbClr val="000000"/>
                </a:solidFill>
                <a:latin typeface="Arial" panose="020B0604020202020204" pitchFamily="34" charset="0"/>
                <a:cs typeface="Arial" panose="020B0604020202020204" pitchFamily="34" charset="0"/>
              </a:defRPr>
            </a:lvl1pPr>
          </a:lstStyle>
          <a:p>
            <a:r>
              <a:rPr lang="en-US" dirty="0"/>
              <a:t>Title here 32pt Arial</a:t>
            </a:r>
          </a:p>
        </p:txBody>
      </p:sp>
      <p:sp>
        <p:nvSpPr>
          <p:cNvPr id="19" name="Text Placeholder 17">
            <a:extLst>
              <a:ext uri="{FF2B5EF4-FFF2-40B4-BE49-F238E27FC236}">
                <a16:creationId xmlns:a16="http://schemas.microsoft.com/office/drawing/2014/main" id="{9DC08038-C0D3-D640-A1B6-C020BA7A1165}"/>
              </a:ext>
            </a:extLst>
          </p:cNvPr>
          <p:cNvSpPr>
            <a:spLocks noGrp="1"/>
          </p:cNvSpPr>
          <p:nvPr>
            <p:ph type="body" sz="quarter" idx="15" hasCustomPrompt="1"/>
          </p:nvPr>
        </p:nvSpPr>
        <p:spPr>
          <a:xfrm>
            <a:off x="232487" y="1231691"/>
            <a:ext cx="5644608" cy="437453"/>
          </a:xfrm>
        </p:spPr>
        <p:txBody>
          <a:bodyPr>
            <a:noAutofit/>
          </a:bodyPr>
          <a:lstStyle>
            <a:lvl1pPr>
              <a:defRPr sz="1733" b="1">
                <a:solidFill>
                  <a:srgbClr val="000000"/>
                </a:solidFill>
              </a:defRPr>
            </a:lvl1pPr>
          </a:lstStyle>
          <a:p>
            <a:pPr lvl="0"/>
            <a:r>
              <a:rPr lang="en-US" dirty="0"/>
              <a:t>Subtitle goes here. Arial 13pt.</a:t>
            </a:r>
          </a:p>
        </p:txBody>
      </p:sp>
      <p:sp>
        <p:nvSpPr>
          <p:cNvPr id="11" name="Content Placeholder 5">
            <a:extLst>
              <a:ext uri="{FF2B5EF4-FFF2-40B4-BE49-F238E27FC236}">
                <a16:creationId xmlns:a16="http://schemas.microsoft.com/office/drawing/2014/main" id="{14CFCC60-1F33-7F4C-AD9C-56C455711B73}"/>
              </a:ext>
            </a:extLst>
          </p:cNvPr>
          <p:cNvSpPr>
            <a:spLocks noGrp="1"/>
          </p:cNvSpPr>
          <p:nvPr>
            <p:ph sz="quarter" idx="16"/>
          </p:nvPr>
        </p:nvSpPr>
        <p:spPr>
          <a:xfrm>
            <a:off x="232487" y="2456103"/>
            <a:ext cx="5644608" cy="2848300"/>
          </a:xfrm>
        </p:spPr>
        <p:txBody>
          <a:bodyPr>
            <a:normAutofit/>
          </a:bodyPr>
          <a:lstStyle>
            <a:lvl1pPr>
              <a:defRPr sz="1867"/>
            </a:lvl1pPr>
            <a:lvl2pPr marL="228594" indent="-218012">
              <a:tabLst/>
              <a:defRPr sz="1867"/>
            </a:lvl2pPr>
            <a:lvl3pPr marL="459306" indent="-230712">
              <a:tabLst/>
              <a:defRPr sz="1867"/>
            </a:lvl3pPr>
            <a:lvl4pPr marL="690016" indent="-230712">
              <a:tabLst/>
              <a:defRPr sz="1867"/>
            </a:lvl4pPr>
            <a:lvl5pPr marL="914377" indent="-224361">
              <a:tabLst/>
              <a:defRPr sz="1867"/>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5" name="Picture 14">
            <a:extLst>
              <a:ext uri="{FF2B5EF4-FFF2-40B4-BE49-F238E27FC236}">
                <a16:creationId xmlns:a16="http://schemas.microsoft.com/office/drawing/2014/main" id="{5712F2DC-3C2D-2C44-9608-B574B29FD8F2}"/>
              </a:ext>
            </a:extLst>
          </p:cNvPr>
          <p:cNvPicPr>
            <a:picLocks noChangeAspect="1"/>
          </p:cNvPicPr>
          <p:nvPr userDrawn="1"/>
        </p:nvPicPr>
        <p:blipFill>
          <a:blip r:embed="rId2" cstate="screen">
            <a:biLevel thresh="75000"/>
            <a:extLst>
              <a:ext uri="{28A0092B-C50C-407E-A947-70E740481C1C}">
                <a14:useLocalDpi xmlns:a14="http://schemas.microsoft.com/office/drawing/2010/main"/>
              </a:ext>
            </a:extLst>
          </a:blip>
          <a:stretch>
            <a:fillRect/>
          </a:stretch>
        </p:blipFill>
        <p:spPr>
          <a:xfrm>
            <a:off x="10740341" y="6136877"/>
            <a:ext cx="1084473" cy="354403"/>
          </a:xfrm>
          <a:prstGeom prst="rect">
            <a:avLst/>
          </a:prstGeom>
        </p:spPr>
      </p:pic>
      <p:sp>
        <p:nvSpPr>
          <p:cNvPr id="12" name="Slide Number Placeholder 3">
            <a:extLst>
              <a:ext uri="{FF2B5EF4-FFF2-40B4-BE49-F238E27FC236}">
                <a16:creationId xmlns:a16="http://schemas.microsoft.com/office/drawing/2014/main" id="{710E0CBB-24C1-D14D-836B-F27395DF9F95}"/>
              </a:ext>
            </a:extLst>
          </p:cNvPr>
          <p:cNvSpPr>
            <a:spLocks noGrp="1"/>
          </p:cNvSpPr>
          <p:nvPr>
            <p:ph type="sldNum" sz="quarter" idx="4"/>
          </p:nvPr>
        </p:nvSpPr>
        <p:spPr>
          <a:xfrm>
            <a:off x="10317231" y="6528816"/>
            <a:ext cx="1584960" cy="329184"/>
          </a:xfrm>
          <a:prstGeom prst="rect">
            <a:avLst/>
          </a:prstGeom>
        </p:spPr>
        <p:txBody>
          <a:bodyPr/>
          <a:lstStyle>
            <a:lvl1pPr algn="r">
              <a:defRPr sz="1067"/>
            </a:lvl1pPr>
          </a:lstStyle>
          <a:p>
            <a:fld id="{933D77C5-7D33-F54D-9A33-ABFE7C9FDC1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27334985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3_GRAPHIC SLIDE 2">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48E836A8-BB5E-0544-882B-97B1D5EEDC8A}"/>
              </a:ext>
            </a:extLst>
          </p:cNvPr>
          <p:cNvSpPr>
            <a:spLocks noGrp="1"/>
          </p:cNvSpPr>
          <p:nvPr>
            <p:ph type="body" sz="quarter" idx="14" hasCustomPrompt="1"/>
          </p:nvPr>
        </p:nvSpPr>
        <p:spPr>
          <a:xfrm>
            <a:off x="229359" y="300367"/>
            <a:ext cx="3511549" cy="249831"/>
          </a:xfrm>
        </p:spPr>
        <p:txBody>
          <a:bodyPr>
            <a:noAutofit/>
          </a:bodyPr>
          <a:lstStyle>
            <a:lvl1pPr>
              <a:defRPr sz="1133" b="1">
                <a:solidFill>
                  <a:srgbClr val="000000"/>
                </a:solidFill>
              </a:defRPr>
            </a:lvl1pPr>
          </a:lstStyle>
          <a:p>
            <a:pPr lvl="0"/>
            <a:r>
              <a:rPr lang="en-US" dirty="0"/>
              <a:t>REAL LIFE. REAL SOLUTIONS.</a:t>
            </a:r>
          </a:p>
        </p:txBody>
      </p:sp>
      <p:sp>
        <p:nvSpPr>
          <p:cNvPr id="10" name="Rectangle 9">
            <a:extLst>
              <a:ext uri="{FF2B5EF4-FFF2-40B4-BE49-F238E27FC236}">
                <a16:creationId xmlns:a16="http://schemas.microsoft.com/office/drawing/2014/main" id="{D236E440-09DF-E74E-A959-CA940458081F}"/>
              </a:ext>
            </a:extLst>
          </p:cNvPr>
          <p:cNvSpPr/>
          <p:nvPr userDrawn="1"/>
        </p:nvSpPr>
        <p:spPr>
          <a:xfrm>
            <a:off x="6096000" y="0"/>
            <a:ext cx="609600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rgbClr val="FFFFFF"/>
              </a:solidFill>
            </a:endParaRPr>
          </a:p>
        </p:txBody>
      </p:sp>
      <p:sp>
        <p:nvSpPr>
          <p:cNvPr id="9" name="Title 1">
            <a:extLst>
              <a:ext uri="{FF2B5EF4-FFF2-40B4-BE49-F238E27FC236}">
                <a16:creationId xmlns:a16="http://schemas.microsoft.com/office/drawing/2014/main" id="{A5498068-6F52-9B40-BB5A-4F4CDFACCE4C}"/>
              </a:ext>
            </a:extLst>
          </p:cNvPr>
          <p:cNvSpPr>
            <a:spLocks noGrp="1"/>
          </p:cNvSpPr>
          <p:nvPr>
            <p:ph type="title" hasCustomPrompt="1"/>
          </p:nvPr>
        </p:nvSpPr>
        <p:spPr>
          <a:xfrm>
            <a:off x="355601" y="585138"/>
            <a:ext cx="5568652" cy="617670"/>
          </a:xfrm>
        </p:spPr>
        <p:txBody>
          <a:bodyPr wrap="square" lIns="0" rIns="0" anchor="t" anchorCtr="0">
            <a:spAutoFit/>
          </a:bodyPr>
          <a:lstStyle>
            <a:lvl1pPr>
              <a:lnSpc>
                <a:spcPct val="80000"/>
              </a:lnSpc>
              <a:defRPr sz="4267" b="0" i="0" cap="none" baseline="0">
                <a:solidFill>
                  <a:srgbClr val="000000"/>
                </a:solidFill>
                <a:latin typeface="Arial" panose="020B0604020202020204" pitchFamily="34" charset="0"/>
                <a:cs typeface="Arial" panose="020B0604020202020204" pitchFamily="34" charset="0"/>
              </a:defRPr>
            </a:lvl1pPr>
          </a:lstStyle>
          <a:p>
            <a:r>
              <a:rPr lang="en-US" dirty="0"/>
              <a:t>Title here 32pt Arial</a:t>
            </a:r>
          </a:p>
        </p:txBody>
      </p:sp>
      <p:sp>
        <p:nvSpPr>
          <p:cNvPr id="19" name="Text Placeholder 17">
            <a:extLst>
              <a:ext uri="{FF2B5EF4-FFF2-40B4-BE49-F238E27FC236}">
                <a16:creationId xmlns:a16="http://schemas.microsoft.com/office/drawing/2014/main" id="{9DC08038-C0D3-D640-A1B6-C020BA7A1165}"/>
              </a:ext>
            </a:extLst>
          </p:cNvPr>
          <p:cNvSpPr>
            <a:spLocks noGrp="1"/>
          </p:cNvSpPr>
          <p:nvPr>
            <p:ph type="body" sz="quarter" idx="15" hasCustomPrompt="1"/>
          </p:nvPr>
        </p:nvSpPr>
        <p:spPr>
          <a:xfrm>
            <a:off x="232487" y="1231691"/>
            <a:ext cx="5644608" cy="437453"/>
          </a:xfrm>
        </p:spPr>
        <p:txBody>
          <a:bodyPr>
            <a:noAutofit/>
          </a:bodyPr>
          <a:lstStyle>
            <a:lvl1pPr>
              <a:defRPr sz="1733" b="1">
                <a:solidFill>
                  <a:srgbClr val="000000"/>
                </a:solidFill>
              </a:defRPr>
            </a:lvl1pPr>
          </a:lstStyle>
          <a:p>
            <a:pPr lvl="0"/>
            <a:r>
              <a:rPr lang="en-US" dirty="0"/>
              <a:t>Subtitle goes here. Arial 13pt.</a:t>
            </a:r>
          </a:p>
        </p:txBody>
      </p:sp>
      <p:sp>
        <p:nvSpPr>
          <p:cNvPr id="11" name="Content Placeholder 5">
            <a:extLst>
              <a:ext uri="{FF2B5EF4-FFF2-40B4-BE49-F238E27FC236}">
                <a16:creationId xmlns:a16="http://schemas.microsoft.com/office/drawing/2014/main" id="{14CFCC60-1F33-7F4C-AD9C-56C455711B73}"/>
              </a:ext>
            </a:extLst>
          </p:cNvPr>
          <p:cNvSpPr>
            <a:spLocks noGrp="1"/>
          </p:cNvSpPr>
          <p:nvPr>
            <p:ph sz="quarter" idx="16"/>
          </p:nvPr>
        </p:nvSpPr>
        <p:spPr>
          <a:xfrm>
            <a:off x="232487" y="2456103"/>
            <a:ext cx="5644608" cy="2848300"/>
          </a:xfrm>
        </p:spPr>
        <p:txBody>
          <a:bodyPr>
            <a:normAutofit/>
          </a:bodyPr>
          <a:lstStyle>
            <a:lvl1pPr>
              <a:defRPr sz="1867"/>
            </a:lvl1pPr>
            <a:lvl2pPr marL="228594" indent="-218012">
              <a:tabLst/>
              <a:defRPr sz="1867"/>
            </a:lvl2pPr>
            <a:lvl3pPr marL="459306" indent="-230712">
              <a:tabLst/>
              <a:defRPr sz="1867"/>
            </a:lvl3pPr>
            <a:lvl4pPr marL="690016" indent="-230712">
              <a:tabLst/>
              <a:defRPr sz="1867"/>
            </a:lvl4pPr>
            <a:lvl5pPr marL="914377" indent="-224361">
              <a:tabLst/>
              <a:defRPr sz="1867"/>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5" name="Picture 14">
            <a:extLst>
              <a:ext uri="{FF2B5EF4-FFF2-40B4-BE49-F238E27FC236}">
                <a16:creationId xmlns:a16="http://schemas.microsoft.com/office/drawing/2014/main" id="{5712F2DC-3C2D-2C44-9608-B574B29FD8F2}"/>
              </a:ext>
            </a:extLst>
          </p:cNvPr>
          <p:cNvPicPr>
            <a:picLocks noChangeAspect="1"/>
          </p:cNvPicPr>
          <p:nvPr userDrawn="1"/>
        </p:nvPicPr>
        <p:blipFill>
          <a:blip r:embed="rId2" cstate="screen">
            <a:biLevel thresh="75000"/>
            <a:extLst>
              <a:ext uri="{28A0092B-C50C-407E-A947-70E740481C1C}">
                <a14:useLocalDpi xmlns:a14="http://schemas.microsoft.com/office/drawing/2010/main"/>
              </a:ext>
            </a:extLst>
          </a:blip>
          <a:stretch>
            <a:fillRect/>
          </a:stretch>
        </p:blipFill>
        <p:spPr>
          <a:xfrm>
            <a:off x="10740341" y="6136877"/>
            <a:ext cx="1084473" cy="354403"/>
          </a:xfrm>
          <a:prstGeom prst="rect">
            <a:avLst/>
          </a:prstGeom>
        </p:spPr>
      </p:pic>
      <p:sp>
        <p:nvSpPr>
          <p:cNvPr id="12" name="Slide Number Placeholder 3">
            <a:extLst>
              <a:ext uri="{FF2B5EF4-FFF2-40B4-BE49-F238E27FC236}">
                <a16:creationId xmlns:a16="http://schemas.microsoft.com/office/drawing/2014/main" id="{41E85DC5-DF3B-E84A-8991-30F686418773}"/>
              </a:ext>
            </a:extLst>
          </p:cNvPr>
          <p:cNvSpPr>
            <a:spLocks noGrp="1"/>
          </p:cNvSpPr>
          <p:nvPr>
            <p:ph type="sldNum" sz="quarter" idx="4"/>
          </p:nvPr>
        </p:nvSpPr>
        <p:spPr>
          <a:xfrm>
            <a:off x="10317231" y="6528816"/>
            <a:ext cx="1584960" cy="329184"/>
          </a:xfrm>
          <a:prstGeom prst="rect">
            <a:avLst/>
          </a:prstGeom>
        </p:spPr>
        <p:txBody>
          <a:bodyPr/>
          <a:lstStyle>
            <a:lvl1pPr algn="r">
              <a:defRPr sz="1067"/>
            </a:lvl1pPr>
          </a:lstStyle>
          <a:p>
            <a:fld id="{933D77C5-7D33-F54D-9A33-ABFE7C9FDC1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06597361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PARTNERSHIP SLIDE">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33F6FD3-63A1-814B-903E-583BB58F9A71}"/>
              </a:ext>
            </a:extLst>
          </p:cNvPr>
          <p:cNvSpPr txBox="1"/>
          <p:nvPr userDrawn="1"/>
        </p:nvSpPr>
        <p:spPr>
          <a:xfrm>
            <a:off x="-1662545" y="-975360"/>
            <a:ext cx="0" cy="0"/>
          </a:xfrm>
          <a:prstGeom prst="rect">
            <a:avLst/>
          </a:prstGeom>
          <a:ln w="28575">
            <a:solidFill>
              <a:srgbClr val="F26321"/>
            </a:solidFill>
          </a:ln>
        </p:spPr>
        <p:txBody>
          <a:bodyPr vert="horz" wrap="none" lIns="243840" tIns="243840" rIns="243840" bIns="243840" rtlCol="0">
            <a:normAutofit fontScale="25000" lnSpcReduction="20000"/>
          </a:bodyPr>
          <a:lstStyle/>
          <a:p>
            <a:pPr fontAlgn="auto">
              <a:spcAft>
                <a:spcPts val="0"/>
              </a:spcAft>
            </a:pPr>
            <a:endParaRPr lang="en-US" sz="2400" dirty="0">
              <a:solidFill>
                <a:srgbClr val="000000"/>
              </a:solidFill>
            </a:endParaRPr>
          </a:p>
        </p:txBody>
      </p:sp>
      <p:sp>
        <p:nvSpPr>
          <p:cNvPr id="29" name="Text Placeholder 17">
            <a:extLst>
              <a:ext uri="{FF2B5EF4-FFF2-40B4-BE49-F238E27FC236}">
                <a16:creationId xmlns:a16="http://schemas.microsoft.com/office/drawing/2014/main" id="{F01455F4-A67B-604B-B6FB-242ECF2633F4}"/>
              </a:ext>
            </a:extLst>
          </p:cNvPr>
          <p:cNvSpPr>
            <a:spLocks noGrp="1"/>
          </p:cNvSpPr>
          <p:nvPr>
            <p:ph type="body" sz="quarter" idx="14" hasCustomPrompt="1"/>
          </p:nvPr>
        </p:nvSpPr>
        <p:spPr>
          <a:xfrm>
            <a:off x="243874" y="300367"/>
            <a:ext cx="3511549" cy="249831"/>
          </a:xfrm>
        </p:spPr>
        <p:txBody>
          <a:bodyPr>
            <a:noAutofit/>
          </a:bodyPr>
          <a:lstStyle>
            <a:lvl1pPr>
              <a:defRPr sz="1133" b="1">
                <a:solidFill>
                  <a:srgbClr val="000000"/>
                </a:solidFill>
              </a:defRPr>
            </a:lvl1pPr>
          </a:lstStyle>
          <a:p>
            <a:pPr lvl="0"/>
            <a:r>
              <a:rPr lang="en-US" dirty="0"/>
              <a:t>REAL LIFE. REAL SOLUTIONS.</a:t>
            </a:r>
          </a:p>
        </p:txBody>
      </p:sp>
      <p:sp>
        <p:nvSpPr>
          <p:cNvPr id="30" name="Title 1">
            <a:extLst>
              <a:ext uri="{FF2B5EF4-FFF2-40B4-BE49-F238E27FC236}">
                <a16:creationId xmlns:a16="http://schemas.microsoft.com/office/drawing/2014/main" id="{8070D40E-D2F0-8841-8AD6-8D9BA51E1817}"/>
              </a:ext>
            </a:extLst>
          </p:cNvPr>
          <p:cNvSpPr>
            <a:spLocks noGrp="1"/>
          </p:cNvSpPr>
          <p:nvPr>
            <p:ph type="title" hasCustomPrompt="1"/>
          </p:nvPr>
        </p:nvSpPr>
        <p:spPr>
          <a:xfrm>
            <a:off x="383261" y="592135"/>
            <a:ext cx="4773356" cy="1173655"/>
          </a:xfrm>
        </p:spPr>
        <p:txBody>
          <a:bodyPr wrap="square" lIns="0" rIns="0" anchor="t" anchorCtr="0">
            <a:spAutoFit/>
          </a:bodyPr>
          <a:lstStyle>
            <a:lvl1pPr>
              <a:lnSpc>
                <a:spcPct val="80000"/>
              </a:lnSpc>
              <a:defRPr sz="4267" b="0" i="0" cap="none" baseline="0">
                <a:solidFill>
                  <a:srgbClr val="000000"/>
                </a:solidFill>
                <a:latin typeface="Arial" panose="020B0604020202020204" pitchFamily="34" charset="0"/>
                <a:cs typeface="Arial" panose="020B0604020202020204" pitchFamily="34" charset="0"/>
              </a:defRPr>
            </a:lvl1pPr>
          </a:lstStyle>
          <a:p>
            <a:r>
              <a:rPr lang="en-US" dirty="0"/>
              <a:t>We’re in this</a:t>
            </a:r>
            <a:br>
              <a:rPr lang="en-US" dirty="0"/>
            </a:br>
            <a:r>
              <a:rPr lang="en-US" dirty="0"/>
              <a:t>with you</a:t>
            </a:r>
          </a:p>
        </p:txBody>
      </p:sp>
      <p:sp>
        <p:nvSpPr>
          <p:cNvPr id="6" name="Slide Number Placeholder 3">
            <a:extLst>
              <a:ext uri="{FF2B5EF4-FFF2-40B4-BE49-F238E27FC236}">
                <a16:creationId xmlns:a16="http://schemas.microsoft.com/office/drawing/2014/main" id="{64E6F423-6753-C444-A1D5-0E17EE8A6580}"/>
              </a:ext>
            </a:extLst>
          </p:cNvPr>
          <p:cNvSpPr>
            <a:spLocks noGrp="1"/>
          </p:cNvSpPr>
          <p:nvPr>
            <p:ph type="sldNum" sz="quarter" idx="4"/>
          </p:nvPr>
        </p:nvSpPr>
        <p:spPr>
          <a:xfrm>
            <a:off x="10317231" y="6528816"/>
            <a:ext cx="1584960" cy="329184"/>
          </a:xfrm>
          <a:prstGeom prst="rect">
            <a:avLst/>
          </a:prstGeom>
        </p:spPr>
        <p:txBody>
          <a:bodyPr/>
          <a:lstStyle>
            <a:lvl1pPr algn="r">
              <a:defRPr sz="1067"/>
            </a:lvl1pPr>
          </a:lstStyle>
          <a:p>
            <a:fld id="{933D77C5-7D33-F54D-9A33-ABFE7C9FDC1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0457029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D21C1-3CBA-48C2-883D-1476980EC2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53DCDCF-8E79-4F98-AD2F-8914EF02186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7F87B9F-7D17-4F6A-98D4-08DAAA017D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F7ACED-5FB0-4067-973E-65E2E07148B2}"/>
              </a:ext>
            </a:extLst>
          </p:cNvPr>
          <p:cNvSpPr>
            <a:spLocks noGrp="1"/>
          </p:cNvSpPr>
          <p:nvPr>
            <p:ph type="dt" sz="half" idx="10"/>
          </p:nvPr>
        </p:nvSpPr>
        <p:spPr/>
        <p:txBody>
          <a:bodyPr/>
          <a:lstStyle/>
          <a:p>
            <a:fld id="{3537996B-B00A-4317-A6BF-2E36616D7D08}" type="datetimeFigureOut">
              <a:rPr lang="en-US" smtClean="0"/>
              <a:t>11/5/2021</a:t>
            </a:fld>
            <a:endParaRPr lang="en-US"/>
          </a:p>
        </p:txBody>
      </p:sp>
      <p:sp>
        <p:nvSpPr>
          <p:cNvPr id="6" name="Footer Placeholder 5">
            <a:extLst>
              <a:ext uri="{FF2B5EF4-FFF2-40B4-BE49-F238E27FC236}">
                <a16:creationId xmlns:a16="http://schemas.microsoft.com/office/drawing/2014/main" id="{CF2D5C8D-B8FB-4EB8-A1D9-B26CD64BC15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E109655-4540-4FDC-8978-CEDA913049DA}"/>
              </a:ext>
            </a:extLst>
          </p:cNvPr>
          <p:cNvSpPr>
            <a:spLocks noGrp="1"/>
          </p:cNvSpPr>
          <p:nvPr>
            <p:ph type="sldNum" sz="quarter" idx="12"/>
          </p:nvPr>
        </p:nvSpPr>
        <p:spPr/>
        <p:txBody>
          <a:bodyPr/>
          <a:lstStyle/>
          <a:p>
            <a:fld id="{05E331FF-0DB4-4E15-AFE9-BE9E8D929867}" type="slidenum">
              <a:rPr lang="en-US" smtClean="0"/>
              <a:t>‹#›</a:t>
            </a:fld>
            <a:endParaRPr lang="en-US"/>
          </a:p>
        </p:txBody>
      </p:sp>
    </p:spTree>
    <p:extLst>
      <p:ext uri="{BB962C8B-B14F-4D97-AF65-F5344CB8AC3E}">
        <p14:creationId xmlns:p14="http://schemas.microsoft.com/office/powerpoint/2010/main" val="84754862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3 BOXES">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4CA75EE-78A1-2E43-A698-A02C0D41A643}"/>
              </a:ext>
            </a:extLst>
          </p:cNvPr>
          <p:cNvSpPr>
            <a:spLocks noGrp="1"/>
          </p:cNvSpPr>
          <p:nvPr>
            <p:ph type="sldNum" sz="quarter" idx="12"/>
          </p:nvPr>
        </p:nvSpPr>
        <p:spPr>
          <a:xfrm>
            <a:off x="10567067" y="6528816"/>
            <a:ext cx="1345117" cy="329184"/>
          </a:xfrm>
          <a:prstGeom prst="rect">
            <a:avLst/>
          </a:prstGeom>
        </p:spPr>
        <p:txBody>
          <a:bodyPr/>
          <a:lstStyle/>
          <a:p>
            <a:fld id="{933D77C5-7D33-F54D-9A33-ABFE7C9FDC16}" type="slidenum">
              <a:rPr lang="en-US" smtClean="0">
                <a:solidFill>
                  <a:srgbClr val="000000"/>
                </a:solidFill>
              </a:rPr>
              <a:pPr/>
              <a:t>‹#›</a:t>
            </a:fld>
            <a:endParaRPr lang="en-US">
              <a:solidFill>
                <a:srgbClr val="000000"/>
              </a:solidFill>
            </a:endParaRPr>
          </a:p>
        </p:txBody>
      </p:sp>
      <p:sp>
        <p:nvSpPr>
          <p:cNvPr id="2" name="Rectangle 1">
            <a:extLst>
              <a:ext uri="{FF2B5EF4-FFF2-40B4-BE49-F238E27FC236}">
                <a16:creationId xmlns:a16="http://schemas.microsoft.com/office/drawing/2014/main" id="{713045DD-AC86-1549-8A72-33932E99570B}"/>
              </a:ext>
            </a:extLst>
          </p:cNvPr>
          <p:cNvSpPr/>
          <p:nvPr userDrawn="1"/>
        </p:nvSpPr>
        <p:spPr>
          <a:xfrm>
            <a:off x="378179" y="1788351"/>
            <a:ext cx="3497789" cy="293511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rgbClr val="FFFFFF"/>
              </a:solidFill>
            </a:endParaRPr>
          </a:p>
        </p:txBody>
      </p:sp>
      <p:sp>
        <p:nvSpPr>
          <p:cNvPr id="9" name="Rectangle 8">
            <a:extLst>
              <a:ext uri="{FF2B5EF4-FFF2-40B4-BE49-F238E27FC236}">
                <a16:creationId xmlns:a16="http://schemas.microsoft.com/office/drawing/2014/main" id="{ECF8120B-2C8F-F144-AE15-9942661AAFA7}"/>
              </a:ext>
            </a:extLst>
          </p:cNvPr>
          <p:cNvSpPr/>
          <p:nvPr userDrawn="1"/>
        </p:nvSpPr>
        <p:spPr>
          <a:xfrm>
            <a:off x="4355575" y="1788351"/>
            <a:ext cx="3497789" cy="293511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rgbClr val="FFFFFF"/>
              </a:solidFill>
            </a:endParaRPr>
          </a:p>
        </p:txBody>
      </p:sp>
      <p:sp>
        <p:nvSpPr>
          <p:cNvPr id="10" name="Rectangle 9">
            <a:extLst>
              <a:ext uri="{FF2B5EF4-FFF2-40B4-BE49-F238E27FC236}">
                <a16:creationId xmlns:a16="http://schemas.microsoft.com/office/drawing/2014/main" id="{6C3193D7-CD28-2144-AB9B-FA1786978636}"/>
              </a:ext>
            </a:extLst>
          </p:cNvPr>
          <p:cNvSpPr/>
          <p:nvPr userDrawn="1"/>
        </p:nvSpPr>
        <p:spPr>
          <a:xfrm>
            <a:off x="8332971" y="1788351"/>
            <a:ext cx="3497789" cy="2935112"/>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rgbClr val="FFFFFF"/>
              </a:solidFill>
            </a:endParaRPr>
          </a:p>
        </p:txBody>
      </p:sp>
      <p:sp>
        <p:nvSpPr>
          <p:cNvPr id="3" name="TextBox 2">
            <a:extLst>
              <a:ext uri="{FF2B5EF4-FFF2-40B4-BE49-F238E27FC236}">
                <a16:creationId xmlns:a16="http://schemas.microsoft.com/office/drawing/2014/main" id="{4A30B583-7F4B-1241-9D76-56F0D1066A80}"/>
              </a:ext>
            </a:extLst>
          </p:cNvPr>
          <p:cNvSpPr txBox="1"/>
          <p:nvPr userDrawn="1"/>
        </p:nvSpPr>
        <p:spPr>
          <a:xfrm>
            <a:off x="-883479" y="1051339"/>
            <a:ext cx="0" cy="0"/>
          </a:xfrm>
          <a:prstGeom prst="rect">
            <a:avLst/>
          </a:prstGeom>
          <a:ln w="28575">
            <a:solidFill>
              <a:srgbClr val="F26321"/>
            </a:solidFill>
          </a:ln>
        </p:spPr>
        <p:txBody>
          <a:bodyPr vert="horz" wrap="none" lIns="243840" tIns="243840" rIns="243840" bIns="243840" rtlCol="0">
            <a:normAutofit fontScale="25000" lnSpcReduction="20000"/>
          </a:bodyPr>
          <a:lstStyle/>
          <a:p>
            <a:pPr fontAlgn="auto">
              <a:spcAft>
                <a:spcPts val="0"/>
              </a:spcAft>
            </a:pPr>
            <a:endParaRPr lang="en-US" sz="2400" dirty="0">
              <a:solidFill>
                <a:srgbClr val="000000"/>
              </a:solidFill>
            </a:endParaRPr>
          </a:p>
        </p:txBody>
      </p:sp>
      <p:sp>
        <p:nvSpPr>
          <p:cNvPr id="17" name="Title 1">
            <a:extLst>
              <a:ext uri="{FF2B5EF4-FFF2-40B4-BE49-F238E27FC236}">
                <a16:creationId xmlns:a16="http://schemas.microsoft.com/office/drawing/2014/main" id="{50B4F802-F3DC-964F-BB9A-2AF2045C6873}"/>
              </a:ext>
            </a:extLst>
          </p:cNvPr>
          <p:cNvSpPr>
            <a:spLocks noGrp="1"/>
          </p:cNvSpPr>
          <p:nvPr>
            <p:ph type="title" hasCustomPrompt="1"/>
          </p:nvPr>
        </p:nvSpPr>
        <p:spPr>
          <a:xfrm>
            <a:off x="364993" y="581758"/>
            <a:ext cx="11447500" cy="617670"/>
          </a:xfrm>
        </p:spPr>
        <p:txBody>
          <a:bodyPr wrap="square" lIns="0" rIns="0" anchor="t" anchorCtr="0">
            <a:spAutoFit/>
          </a:bodyPr>
          <a:lstStyle>
            <a:lvl1pPr>
              <a:lnSpc>
                <a:spcPct val="80000"/>
              </a:lnSpc>
              <a:defRPr sz="4267" b="0" i="0" cap="none" baseline="0">
                <a:solidFill>
                  <a:srgbClr val="000000"/>
                </a:solidFill>
                <a:latin typeface="Arial" panose="020B0604020202020204" pitchFamily="34" charset="0"/>
                <a:cs typeface="Arial" panose="020B0604020202020204" pitchFamily="34" charset="0"/>
              </a:defRPr>
            </a:lvl1pPr>
          </a:lstStyle>
          <a:p>
            <a:r>
              <a:rPr lang="en-US" dirty="0"/>
              <a:t>Title goes here 32pt Arial</a:t>
            </a:r>
          </a:p>
        </p:txBody>
      </p:sp>
      <p:sp>
        <p:nvSpPr>
          <p:cNvPr id="15" name="Text Placeholder 17">
            <a:extLst>
              <a:ext uri="{FF2B5EF4-FFF2-40B4-BE49-F238E27FC236}">
                <a16:creationId xmlns:a16="http://schemas.microsoft.com/office/drawing/2014/main" id="{EDD8A6CA-A250-D441-A7EE-BD41540536F1}"/>
              </a:ext>
            </a:extLst>
          </p:cNvPr>
          <p:cNvSpPr>
            <a:spLocks noGrp="1"/>
          </p:cNvSpPr>
          <p:nvPr>
            <p:ph type="body" sz="quarter" idx="18" hasCustomPrompt="1"/>
          </p:nvPr>
        </p:nvSpPr>
        <p:spPr>
          <a:xfrm>
            <a:off x="232487" y="1231691"/>
            <a:ext cx="5644608" cy="437453"/>
          </a:xfrm>
        </p:spPr>
        <p:txBody>
          <a:bodyPr>
            <a:noAutofit/>
          </a:bodyPr>
          <a:lstStyle>
            <a:lvl1pPr>
              <a:defRPr sz="1733" b="1">
                <a:solidFill>
                  <a:srgbClr val="000000"/>
                </a:solidFill>
              </a:defRPr>
            </a:lvl1pPr>
          </a:lstStyle>
          <a:p>
            <a:pPr lvl="0"/>
            <a:r>
              <a:rPr lang="en-US" dirty="0"/>
              <a:t>Subtitle goes here. Arial 13pt.</a:t>
            </a:r>
          </a:p>
        </p:txBody>
      </p:sp>
    </p:spTree>
    <p:extLst>
      <p:ext uri="{BB962C8B-B14F-4D97-AF65-F5344CB8AC3E}">
        <p14:creationId xmlns:p14="http://schemas.microsoft.com/office/powerpoint/2010/main" val="148022784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4 BOXES">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B629733E-8767-4D43-B653-4411FB557B17}"/>
              </a:ext>
            </a:extLst>
          </p:cNvPr>
          <p:cNvGrpSpPr/>
          <p:nvPr userDrawn="1"/>
        </p:nvGrpSpPr>
        <p:grpSpPr>
          <a:xfrm>
            <a:off x="378179" y="2582332"/>
            <a:ext cx="11490327" cy="2935112"/>
            <a:chOff x="283634" y="1936749"/>
            <a:chExt cx="11056534" cy="2201334"/>
          </a:xfrm>
        </p:grpSpPr>
        <p:sp>
          <p:nvSpPr>
            <p:cNvPr id="2" name="Rectangle 1">
              <a:extLst>
                <a:ext uri="{FF2B5EF4-FFF2-40B4-BE49-F238E27FC236}">
                  <a16:creationId xmlns:a16="http://schemas.microsoft.com/office/drawing/2014/main" id="{713045DD-AC86-1549-8A72-33932E99570B}"/>
                </a:ext>
              </a:extLst>
            </p:cNvPr>
            <p:cNvSpPr/>
            <p:nvPr userDrawn="1"/>
          </p:nvSpPr>
          <p:spPr>
            <a:xfrm>
              <a:off x="283634" y="1936749"/>
              <a:ext cx="2623342" cy="220133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rgbClr val="FFFFFF"/>
                </a:solidFill>
              </a:endParaRPr>
            </a:p>
          </p:txBody>
        </p:sp>
        <p:sp>
          <p:nvSpPr>
            <p:cNvPr id="9" name="Rectangle 8">
              <a:extLst>
                <a:ext uri="{FF2B5EF4-FFF2-40B4-BE49-F238E27FC236}">
                  <a16:creationId xmlns:a16="http://schemas.microsoft.com/office/drawing/2014/main" id="{ECF8120B-2C8F-F144-AE15-9942661AAFA7}"/>
                </a:ext>
              </a:extLst>
            </p:cNvPr>
            <p:cNvSpPr/>
            <p:nvPr userDrawn="1"/>
          </p:nvSpPr>
          <p:spPr>
            <a:xfrm>
              <a:off x="3090994" y="1936749"/>
              <a:ext cx="2623342" cy="220133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rgbClr val="FFFFFF"/>
                </a:solidFill>
              </a:endParaRPr>
            </a:p>
          </p:txBody>
        </p:sp>
        <p:sp>
          <p:nvSpPr>
            <p:cNvPr id="10" name="Rectangle 9">
              <a:extLst>
                <a:ext uri="{FF2B5EF4-FFF2-40B4-BE49-F238E27FC236}">
                  <a16:creationId xmlns:a16="http://schemas.microsoft.com/office/drawing/2014/main" id="{6C3193D7-CD28-2144-AB9B-FA1786978636}"/>
                </a:ext>
              </a:extLst>
            </p:cNvPr>
            <p:cNvSpPr/>
            <p:nvPr userDrawn="1"/>
          </p:nvSpPr>
          <p:spPr>
            <a:xfrm>
              <a:off x="5903910" y="1936749"/>
              <a:ext cx="2623342" cy="220133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rgbClr val="FFFFFF"/>
                </a:solidFill>
              </a:endParaRPr>
            </a:p>
          </p:txBody>
        </p:sp>
        <p:sp>
          <p:nvSpPr>
            <p:cNvPr id="16" name="Rectangle 15">
              <a:extLst>
                <a:ext uri="{FF2B5EF4-FFF2-40B4-BE49-F238E27FC236}">
                  <a16:creationId xmlns:a16="http://schemas.microsoft.com/office/drawing/2014/main" id="{CE80C5B0-CDD4-B24B-8F2C-CB64AEE522A5}"/>
                </a:ext>
              </a:extLst>
            </p:cNvPr>
            <p:cNvSpPr/>
            <p:nvPr userDrawn="1"/>
          </p:nvSpPr>
          <p:spPr>
            <a:xfrm>
              <a:off x="8716826" y="1936749"/>
              <a:ext cx="2623342" cy="2201334"/>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rgbClr val="FFFFFF"/>
                </a:solidFill>
              </a:endParaRPr>
            </a:p>
          </p:txBody>
        </p:sp>
      </p:grpSp>
      <p:sp>
        <p:nvSpPr>
          <p:cNvPr id="6" name="Slide Number Placeholder 5">
            <a:extLst>
              <a:ext uri="{FF2B5EF4-FFF2-40B4-BE49-F238E27FC236}">
                <a16:creationId xmlns:a16="http://schemas.microsoft.com/office/drawing/2014/main" id="{44CA75EE-78A1-2E43-A698-A02C0D41A643}"/>
              </a:ext>
            </a:extLst>
          </p:cNvPr>
          <p:cNvSpPr>
            <a:spLocks noGrp="1"/>
          </p:cNvSpPr>
          <p:nvPr>
            <p:ph type="sldNum" sz="quarter" idx="12"/>
          </p:nvPr>
        </p:nvSpPr>
        <p:spPr>
          <a:xfrm>
            <a:off x="10567067" y="6528816"/>
            <a:ext cx="1345117" cy="329184"/>
          </a:xfrm>
          <a:prstGeom prst="rect">
            <a:avLst/>
          </a:prstGeom>
        </p:spPr>
        <p:txBody>
          <a:bodyPr/>
          <a:lstStyle/>
          <a:p>
            <a:fld id="{933D77C5-7D33-F54D-9A33-ABFE7C9FDC16}" type="slidenum">
              <a:rPr lang="en-US" smtClean="0">
                <a:solidFill>
                  <a:srgbClr val="000000"/>
                </a:solidFill>
              </a:rPr>
              <a:pPr/>
              <a:t>‹#›</a:t>
            </a:fld>
            <a:endParaRPr lang="en-US">
              <a:solidFill>
                <a:srgbClr val="000000"/>
              </a:solidFill>
            </a:endParaRPr>
          </a:p>
        </p:txBody>
      </p:sp>
      <p:sp>
        <p:nvSpPr>
          <p:cNvPr id="20" name="Title 1">
            <a:extLst>
              <a:ext uri="{FF2B5EF4-FFF2-40B4-BE49-F238E27FC236}">
                <a16:creationId xmlns:a16="http://schemas.microsoft.com/office/drawing/2014/main" id="{5A932C8A-AF72-864A-8894-A82352687C77}"/>
              </a:ext>
            </a:extLst>
          </p:cNvPr>
          <p:cNvSpPr>
            <a:spLocks noGrp="1"/>
          </p:cNvSpPr>
          <p:nvPr>
            <p:ph type="title" hasCustomPrompt="1"/>
          </p:nvPr>
        </p:nvSpPr>
        <p:spPr>
          <a:xfrm>
            <a:off x="357735" y="584876"/>
            <a:ext cx="11447500" cy="617670"/>
          </a:xfrm>
        </p:spPr>
        <p:txBody>
          <a:bodyPr wrap="square" lIns="0" rIns="0" anchor="t" anchorCtr="0">
            <a:spAutoFit/>
          </a:bodyPr>
          <a:lstStyle>
            <a:lvl1pPr>
              <a:lnSpc>
                <a:spcPct val="80000"/>
              </a:lnSpc>
              <a:defRPr sz="4267" b="0" i="0" cap="none" baseline="0">
                <a:solidFill>
                  <a:srgbClr val="000000"/>
                </a:solidFill>
                <a:latin typeface="Arial" panose="020B0604020202020204" pitchFamily="34" charset="0"/>
                <a:cs typeface="Arial" panose="020B0604020202020204" pitchFamily="34" charset="0"/>
              </a:defRPr>
            </a:lvl1pPr>
          </a:lstStyle>
          <a:p>
            <a:r>
              <a:rPr lang="en-US" dirty="0"/>
              <a:t>Title goes here 32pt Arial</a:t>
            </a:r>
          </a:p>
        </p:txBody>
      </p:sp>
      <p:sp>
        <p:nvSpPr>
          <p:cNvPr id="21" name="Text Placeholder 17">
            <a:extLst>
              <a:ext uri="{FF2B5EF4-FFF2-40B4-BE49-F238E27FC236}">
                <a16:creationId xmlns:a16="http://schemas.microsoft.com/office/drawing/2014/main" id="{952A6F85-44EC-9144-8D0E-161F7C040976}"/>
              </a:ext>
            </a:extLst>
          </p:cNvPr>
          <p:cNvSpPr>
            <a:spLocks noGrp="1"/>
          </p:cNvSpPr>
          <p:nvPr>
            <p:ph type="body" sz="quarter" idx="19" hasCustomPrompt="1"/>
          </p:nvPr>
        </p:nvSpPr>
        <p:spPr>
          <a:xfrm>
            <a:off x="232487" y="1231691"/>
            <a:ext cx="5644608" cy="437453"/>
          </a:xfrm>
        </p:spPr>
        <p:txBody>
          <a:bodyPr>
            <a:noAutofit/>
          </a:bodyPr>
          <a:lstStyle>
            <a:lvl1pPr>
              <a:defRPr sz="1733" b="1">
                <a:solidFill>
                  <a:srgbClr val="000000"/>
                </a:solidFill>
              </a:defRPr>
            </a:lvl1pPr>
          </a:lstStyle>
          <a:p>
            <a:pPr lvl="0"/>
            <a:r>
              <a:rPr lang="en-US" dirty="0"/>
              <a:t>Subtitle goes here. Arial 13pt.</a:t>
            </a:r>
          </a:p>
        </p:txBody>
      </p:sp>
    </p:spTree>
    <p:extLst>
      <p:ext uri="{BB962C8B-B14F-4D97-AF65-F5344CB8AC3E}">
        <p14:creationId xmlns:p14="http://schemas.microsoft.com/office/powerpoint/2010/main" val="330165221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_4 BOXE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13045DD-AC86-1549-8A72-33932E99570B}"/>
              </a:ext>
            </a:extLst>
          </p:cNvPr>
          <p:cNvSpPr/>
          <p:nvPr userDrawn="1"/>
        </p:nvSpPr>
        <p:spPr>
          <a:xfrm>
            <a:off x="0" y="0"/>
            <a:ext cx="12192000" cy="6875139"/>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rgbClr val="FFFFFF"/>
              </a:solidFill>
            </a:endParaRPr>
          </a:p>
        </p:txBody>
      </p:sp>
      <p:sp>
        <p:nvSpPr>
          <p:cNvPr id="20" name="Title 1">
            <a:extLst>
              <a:ext uri="{FF2B5EF4-FFF2-40B4-BE49-F238E27FC236}">
                <a16:creationId xmlns:a16="http://schemas.microsoft.com/office/drawing/2014/main" id="{5A932C8A-AF72-864A-8894-A82352687C77}"/>
              </a:ext>
            </a:extLst>
          </p:cNvPr>
          <p:cNvSpPr>
            <a:spLocks noGrp="1"/>
          </p:cNvSpPr>
          <p:nvPr>
            <p:ph type="title" hasCustomPrompt="1"/>
          </p:nvPr>
        </p:nvSpPr>
        <p:spPr>
          <a:xfrm>
            <a:off x="372249" y="2213807"/>
            <a:ext cx="10000944" cy="845360"/>
          </a:xfrm>
        </p:spPr>
        <p:txBody>
          <a:bodyPr wrap="square" lIns="0" rIns="0" anchor="t" anchorCtr="0">
            <a:spAutoFit/>
          </a:bodyPr>
          <a:lstStyle>
            <a:lvl1pPr>
              <a:lnSpc>
                <a:spcPct val="80000"/>
              </a:lnSpc>
              <a:defRPr sz="5867" b="0" i="0" cap="none" baseline="0">
                <a:solidFill>
                  <a:srgbClr val="000000"/>
                </a:solidFill>
                <a:latin typeface="Arial" panose="020B0604020202020204" pitchFamily="34" charset="0"/>
                <a:cs typeface="Arial" panose="020B0604020202020204" pitchFamily="34" charset="0"/>
              </a:defRPr>
            </a:lvl1pPr>
          </a:lstStyle>
          <a:p>
            <a:r>
              <a:rPr lang="en-US" dirty="0"/>
              <a:t>Title goes here 44pt Arial</a:t>
            </a:r>
          </a:p>
        </p:txBody>
      </p:sp>
      <p:sp>
        <p:nvSpPr>
          <p:cNvPr id="21" name="Text Placeholder 17">
            <a:extLst>
              <a:ext uri="{FF2B5EF4-FFF2-40B4-BE49-F238E27FC236}">
                <a16:creationId xmlns:a16="http://schemas.microsoft.com/office/drawing/2014/main" id="{952A6F85-44EC-9144-8D0E-161F7C040976}"/>
              </a:ext>
            </a:extLst>
          </p:cNvPr>
          <p:cNvSpPr>
            <a:spLocks noGrp="1"/>
          </p:cNvSpPr>
          <p:nvPr>
            <p:ph type="body" sz="quarter" idx="19" hasCustomPrompt="1"/>
          </p:nvPr>
        </p:nvSpPr>
        <p:spPr>
          <a:xfrm>
            <a:off x="263223" y="1776354"/>
            <a:ext cx="5644608" cy="437453"/>
          </a:xfrm>
        </p:spPr>
        <p:txBody>
          <a:bodyPr>
            <a:noAutofit/>
          </a:bodyPr>
          <a:lstStyle>
            <a:lvl1pPr>
              <a:defRPr sz="1733" b="1">
                <a:solidFill>
                  <a:srgbClr val="000000"/>
                </a:solidFill>
              </a:defRPr>
            </a:lvl1pPr>
          </a:lstStyle>
          <a:p>
            <a:pPr lvl="0"/>
            <a:r>
              <a:rPr lang="en-US" dirty="0"/>
              <a:t>Subtitle goes here. Arial 13pt.</a:t>
            </a:r>
          </a:p>
        </p:txBody>
      </p:sp>
      <p:pic>
        <p:nvPicPr>
          <p:cNvPr id="11" name="Picture 10">
            <a:extLst>
              <a:ext uri="{FF2B5EF4-FFF2-40B4-BE49-F238E27FC236}">
                <a16:creationId xmlns:a16="http://schemas.microsoft.com/office/drawing/2014/main" id="{27F60796-3DD7-3C49-86E8-EABDCF023205}"/>
              </a:ext>
            </a:extLst>
          </p:cNvPr>
          <p:cNvPicPr>
            <a:picLocks noChangeAspect="1"/>
          </p:cNvPicPr>
          <p:nvPr userDrawn="1"/>
        </p:nvPicPr>
        <p:blipFill>
          <a:blip r:embed="rId2" cstate="screen">
            <a:biLevel thresh="75000"/>
            <a:extLst>
              <a:ext uri="{28A0092B-C50C-407E-A947-70E740481C1C}">
                <a14:useLocalDpi xmlns:a14="http://schemas.microsoft.com/office/drawing/2010/main"/>
              </a:ext>
            </a:extLst>
          </a:blip>
          <a:stretch>
            <a:fillRect/>
          </a:stretch>
        </p:blipFill>
        <p:spPr>
          <a:xfrm>
            <a:off x="10740341" y="6136877"/>
            <a:ext cx="1084473" cy="354403"/>
          </a:xfrm>
          <a:prstGeom prst="rect">
            <a:avLst/>
          </a:prstGeom>
        </p:spPr>
      </p:pic>
      <p:sp>
        <p:nvSpPr>
          <p:cNvPr id="12" name="Slide Number Placeholder 3">
            <a:extLst>
              <a:ext uri="{FF2B5EF4-FFF2-40B4-BE49-F238E27FC236}">
                <a16:creationId xmlns:a16="http://schemas.microsoft.com/office/drawing/2014/main" id="{94BE0DF7-18B7-1741-AF92-B531CA8DDE14}"/>
              </a:ext>
            </a:extLst>
          </p:cNvPr>
          <p:cNvSpPr txBox="1">
            <a:spLocks/>
          </p:cNvSpPr>
          <p:nvPr userDrawn="1"/>
        </p:nvSpPr>
        <p:spPr>
          <a:xfrm>
            <a:off x="10317231" y="6528816"/>
            <a:ext cx="1584960" cy="329184"/>
          </a:xfrm>
          <a:prstGeom prst="rect">
            <a:avLst/>
          </a:prstGeom>
        </p:spPr>
        <p:txBody>
          <a:bodyPr/>
          <a:lstStyle>
            <a:defPPr>
              <a:defRPr lang="en-US"/>
            </a:defPPr>
            <a:lvl1pPr algn="r" defTabSz="457200" rtl="0" fontAlgn="base">
              <a:spcBef>
                <a:spcPct val="0"/>
              </a:spcBef>
              <a:spcAft>
                <a:spcPct val="0"/>
              </a:spcAft>
              <a:defRPr sz="800" kern="1200">
                <a:solidFill>
                  <a:schemeClr val="tx1"/>
                </a:solidFill>
                <a:latin typeface="Arial" charset="0"/>
                <a:ea typeface="+mn-ea"/>
                <a:cs typeface="Arial" charset="0"/>
              </a:defRPr>
            </a:lvl1pPr>
            <a:lvl2pPr marL="457200" algn="l" defTabSz="457200" rtl="0" fontAlgn="base">
              <a:spcBef>
                <a:spcPct val="0"/>
              </a:spcBef>
              <a:spcAft>
                <a:spcPct val="0"/>
              </a:spcAft>
              <a:defRPr sz="2400" kern="1200">
                <a:solidFill>
                  <a:schemeClr val="tx1"/>
                </a:solidFill>
                <a:latin typeface="Arial" charset="0"/>
                <a:ea typeface="+mn-ea"/>
                <a:cs typeface="Arial" charset="0"/>
              </a:defRPr>
            </a:lvl2pPr>
            <a:lvl3pPr marL="914400" algn="l" defTabSz="457200" rtl="0" fontAlgn="base">
              <a:spcBef>
                <a:spcPct val="0"/>
              </a:spcBef>
              <a:spcAft>
                <a:spcPct val="0"/>
              </a:spcAft>
              <a:defRPr sz="2400" kern="1200">
                <a:solidFill>
                  <a:schemeClr val="tx1"/>
                </a:solidFill>
                <a:latin typeface="Arial" charset="0"/>
                <a:ea typeface="+mn-ea"/>
                <a:cs typeface="Arial" charset="0"/>
              </a:defRPr>
            </a:lvl3pPr>
            <a:lvl4pPr marL="1371600" algn="l" defTabSz="457200" rtl="0" fontAlgn="base">
              <a:spcBef>
                <a:spcPct val="0"/>
              </a:spcBef>
              <a:spcAft>
                <a:spcPct val="0"/>
              </a:spcAft>
              <a:defRPr sz="2400" kern="1200">
                <a:solidFill>
                  <a:schemeClr val="tx1"/>
                </a:solidFill>
                <a:latin typeface="Arial" charset="0"/>
                <a:ea typeface="+mn-ea"/>
                <a:cs typeface="Arial" charset="0"/>
              </a:defRPr>
            </a:lvl4pPr>
            <a:lvl5pPr marL="1828800" algn="l" defTabSz="457200" rtl="0" fontAlgn="base">
              <a:spcBef>
                <a:spcPct val="0"/>
              </a:spcBef>
              <a:spcAft>
                <a:spcPct val="0"/>
              </a:spcAft>
              <a:defRPr sz="2400" kern="1200">
                <a:solidFill>
                  <a:schemeClr val="tx1"/>
                </a:solidFill>
                <a:latin typeface="Arial" charset="0"/>
                <a:ea typeface="+mn-ea"/>
                <a:cs typeface="Arial" charset="0"/>
              </a:defRPr>
            </a:lvl5pPr>
            <a:lvl6pPr marL="2286000" algn="l" defTabSz="914400" rtl="0" eaLnBrk="1" latinLnBrk="0" hangingPunct="1">
              <a:defRPr sz="2400" kern="1200">
                <a:solidFill>
                  <a:schemeClr val="tx1"/>
                </a:solidFill>
                <a:latin typeface="Arial" charset="0"/>
                <a:ea typeface="+mn-ea"/>
                <a:cs typeface="Arial" charset="0"/>
              </a:defRPr>
            </a:lvl6pPr>
            <a:lvl7pPr marL="2743200" algn="l" defTabSz="914400" rtl="0" eaLnBrk="1" latinLnBrk="0" hangingPunct="1">
              <a:defRPr sz="2400" kern="1200">
                <a:solidFill>
                  <a:schemeClr val="tx1"/>
                </a:solidFill>
                <a:latin typeface="Arial" charset="0"/>
                <a:ea typeface="+mn-ea"/>
                <a:cs typeface="Arial" charset="0"/>
              </a:defRPr>
            </a:lvl7pPr>
            <a:lvl8pPr marL="3200400" algn="l" defTabSz="914400" rtl="0" eaLnBrk="1" latinLnBrk="0" hangingPunct="1">
              <a:defRPr sz="2400" kern="1200">
                <a:solidFill>
                  <a:schemeClr val="tx1"/>
                </a:solidFill>
                <a:latin typeface="Arial" charset="0"/>
                <a:ea typeface="+mn-ea"/>
                <a:cs typeface="Arial" charset="0"/>
              </a:defRPr>
            </a:lvl8pPr>
            <a:lvl9pPr marL="3657600" algn="l" defTabSz="914400" rtl="0" eaLnBrk="1" latinLnBrk="0" hangingPunct="1">
              <a:defRPr sz="2400" kern="1200">
                <a:solidFill>
                  <a:schemeClr val="tx1"/>
                </a:solidFill>
                <a:latin typeface="Arial" charset="0"/>
                <a:ea typeface="+mn-ea"/>
                <a:cs typeface="Arial" charset="0"/>
              </a:defRPr>
            </a:lvl9pPr>
          </a:lstStyle>
          <a:p>
            <a:fld id="{933D77C5-7D33-F54D-9A33-ABFE7C9FDC16}" type="slidenum">
              <a:rPr lang="en-US" sz="1067" smtClean="0">
                <a:solidFill>
                  <a:srgbClr val="000000"/>
                </a:solidFill>
              </a:rPr>
              <a:pPr/>
              <a:t>‹#›</a:t>
            </a:fld>
            <a:endParaRPr lang="en-US" sz="1067" dirty="0">
              <a:solidFill>
                <a:srgbClr val="000000"/>
              </a:solidFill>
            </a:endParaRPr>
          </a:p>
        </p:txBody>
      </p:sp>
    </p:spTree>
    <p:extLst>
      <p:ext uri="{BB962C8B-B14F-4D97-AF65-F5344CB8AC3E}">
        <p14:creationId xmlns:p14="http://schemas.microsoft.com/office/powerpoint/2010/main" val="137644154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2_4 BOXE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13045DD-AC86-1549-8A72-33932E99570B}"/>
              </a:ext>
            </a:extLst>
          </p:cNvPr>
          <p:cNvSpPr/>
          <p:nvPr userDrawn="1"/>
        </p:nvSpPr>
        <p:spPr>
          <a:xfrm>
            <a:off x="0" y="0"/>
            <a:ext cx="12192000" cy="6875139"/>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rgbClr val="FFFFFF"/>
              </a:solidFill>
            </a:endParaRPr>
          </a:p>
        </p:txBody>
      </p:sp>
      <p:sp>
        <p:nvSpPr>
          <p:cNvPr id="20" name="Title 1">
            <a:extLst>
              <a:ext uri="{FF2B5EF4-FFF2-40B4-BE49-F238E27FC236}">
                <a16:creationId xmlns:a16="http://schemas.microsoft.com/office/drawing/2014/main" id="{5A932C8A-AF72-864A-8894-A82352687C77}"/>
              </a:ext>
            </a:extLst>
          </p:cNvPr>
          <p:cNvSpPr>
            <a:spLocks noGrp="1"/>
          </p:cNvSpPr>
          <p:nvPr>
            <p:ph type="title" hasCustomPrompt="1"/>
          </p:nvPr>
        </p:nvSpPr>
        <p:spPr>
          <a:xfrm>
            <a:off x="372249" y="2213807"/>
            <a:ext cx="10000944" cy="845360"/>
          </a:xfrm>
        </p:spPr>
        <p:txBody>
          <a:bodyPr wrap="square" lIns="0" rIns="0" anchor="t" anchorCtr="0">
            <a:spAutoFit/>
          </a:bodyPr>
          <a:lstStyle>
            <a:lvl1pPr>
              <a:lnSpc>
                <a:spcPct val="80000"/>
              </a:lnSpc>
              <a:defRPr sz="5867" b="0" i="0" cap="none" baseline="0">
                <a:solidFill>
                  <a:srgbClr val="000000"/>
                </a:solidFill>
                <a:latin typeface="Arial" panose="020B0604020202020204" pitchFamily="34" charset="0"/>
                <a:cs typeface="Arial" panose="020B0604020202020204" pitchFamily="34" charset="0"/>
              </a:defRPr>
            </a:lvl1pPr>
          </a:lstStyle>
          <a:p>
            <a:r>
              <a:rPr lang="en-US" dirty="0"/>
              <a:t>Title goes here 44pt Arial</a:t>
            </a:r>
          </a:p>
        </p:txBody>
      </p:sp>
      <p:sp>
        <p:nvSpPr>
          <p:cNvPr id="21" name="Text Placeholder 17">
            <a:extLst>
              <a:ext uri="{FF2B5EF4-FFF2-40B4-BE49-F238E27FC236}">
                <a16:creationId xmlns:a16="http://schemas.microsoft.com/office/drawing/2014/main" id="{952A6F85-44EC-9144-8D0E-161F7C040976}"/>
              </a:ext>
            </a:extLst>
          </p:cNvPr>
          <p:cNvSpPr>
            <a:spLocks noGrp="1"/>
          </p:cNvSpPr>
          <p:nvPr>
            <p:ph type="body" sz="quarter" idx="19" hasCustomPrompt="1"/>
          </p:nvPr>
        </p:nvSpPr>
        <p:spPr>
          <a:xfrm>
            <a:off x="263223" y="1776354"/>
            <a:ext cx="5644608" cy="437453"/>
          </a:xfrm>
        </p:spPr>
        <p:txBody>
          <a:bodyPr>
            <a:noAutofit/>
          </a:bodyPr>
          <a:lstStyle>
            <a:lvl1pPr>
              <a:defRPr sz="1733" b="1">
                <a:solidFill>
                  <a:srgbClr val="000000"/>
                </a:solidFill>
              </a:defRPr>
            </a:lvl1pPr>
          </a:lstStyle>
          <a:p>
            <a:pPr lvl="0"/>
            <a:r>
              <a:rPr lang="en-US" dirty="0"/>
              <a:t>Subtitle goes here. Arial 13pt.</a:t>
            </a:r>
          </a:p>
        </p:txBody>
      </p:sp>
      <p:pic>
        <p:nvPicPr>
          <p:cNvPr id="11" name="Picture 10">
            <a:extLst>
              <a:ext uri="{FF2B5EF4-FFF2-40B4-BE49-F238E27FC236}">
                <a16:creationId xmlns:a16="http://schemas.microsoft.com/office/drawing/2014/main" id="{27F60796-3DD7-3C49-86E8-EABDCF023205}"/>
              </a:ext>
            </a:extLst>
          </p:cNvPr>
          <p:cNvPicPr>
            <a:picLocks noChangeAspect="1"/>
          </p:cNvPicPr>
          <p:nvPr userDrawn="1"/>
        </p:nvPicPr>
        <p:blipFill>
          <a:blip r:embed="rId2" cstate="screen">
            <a:biLevel thresh="75000"/>
            <a:extLst>
              <a:ext uri="{28A0092B-C50C-407E-A947-70E740481C1C}">
                <a14:useLocalDpi xmlns:a14="http://schemas.microsoft.com/office/drawing/2010/main"/>
              </a:ext>
            </a:extLst>
          </a:blip>
          <a:stretch>
            <a:fillRect/>
          </a:stretch>
        </p:blipFill>
        <p:spPr>
          <a:xfrm>
            <a:off x="10740341" y="6136877"/>
            <a:ext cx="1084473" cy="354403"/>
          </a:xfrm>
          <a:prstGeom prst="rect">
            <a:avLst/>
          </a:prstGeom>
        </p:spPr>
      </p:pic>
      <p:sp>
        <p:nvSpPr>
          <p:cNvPr id="12" name="Slide Number Placeholder 3">
            <a:extLst>
              <a:ext uri="{FF2B5EF4-FFF2-40B4-BE49-F238E27FC236}">
                <a16:creationId xmlns:a16="http://schemas.microsoft.com/office/drawing/2014/main" id="{94BE0DF7-18B7-1741-AF92-B531CA8DDE14}"/>
              </a:ext>
            </a:extLst>
          </p:cNvPr>
          <p:cNvSpPr txBox="1">
            <a:spLocks/>
          </p:cNvSpPr>
          <p:nvPr userDrawn="1"/>
        </p:nvSpPr>
        <p:spPr>
          <a:xfrm>
            <a:off x="10317231" y="6528816"/>
            <a:ext cx="1584960" cy="329184"/>
          </a:xfrm>
          <a:prstGeom prst="rect">
            <a:avLst/>
          </a:prstGeom>
        </p:spPr>
        <p:txBody>
          <a:bodyPr/>
          <a:lstStyle>
            <a:defPPr>
              <a:defRPr lang="en-US"/>
            </a:defPPr>
            <a:lvl1pPr algn="r" defTabSz="457200" rtl="0" fontAlgn="base">
              <a:spcBef>
                <a:spcPct val="0"/>
              </a:spcBef>
              <a:spcAft>
                <a:spcPct val="0"/>
              </a:spcAft>
              <a:defRPr sz="800" kern="1200">
                <a:solidFill>
                  <a:schemeClr val="tx1"/>
                </a:solidFill>
                <a:latin typeface="Arial" charset="0"/>
                <a:ea typeface="+mn-ea"/>
                <a:cs typeface="Arial" charset="0"/>
              </a:defRPr>
            </a:lvl1pPr>
            <a:lvl2pPr marL="457200" algn="l" defTabSz="457200" rtl="0" fontAlgn="base">
              <a:spcBef>
                <a:spcPct val="0"/>
              </a:spcBef>
              <a:spcAft>
                <a:spcPct val="0"/>
              </a:spcAft>
              <a:defRPr sz="2400" kern="1200">
                <a:solidFill>
                  <a:schemeClr val="tx1"/>
                </a:solidFill>
                <a:latin typeface="Arial" charset="0"/>
                <a:ea typeface="+mn-ea"/>
                <a:cs typeface="Arial" charset="0"/>
              </a:defRPr>
            </a:lvl2pPr>
            <a:lvl3pPr marL="914400" algn="l" defTabSz="457200" rtl="0" fontAlgn="base">
              <a:spcBef>
                <a:spcPct val="0"/>
              </a:spcBef>
              <a:spcAft>
                <a:spcPct val="0"/>
              </a:spcAft>
              <a:defRPr sz="2400" kern="1200">
                <a:solidFill>
                  <a:schemeClr val="tx1"/>
                </a:solidFill>
                <a:latin typeface="Arial" charset="0"/>
                <a:ea typeface="+mn-ea"/>
                <a:cs typeface="Arial" charset="0"/>
              </a:defRPr>
            </a:lvl3pPr>
            <a:lvl4pPr marL="1371600" algn="l" defTabSz="457200" rtl="0" fontAlgn="base">
              <a:spcBef>
                <a:spcPct val="0"/>
              </a:spcBef>
              <a:spcAft>
                <a:spcPct val="0"/>
              </a:spcAft>
              <a:defRPr sz="2400" kern="1200">
                <a:solidFill>
                  <a:schemeClr val="tx1"/>
                </a:solidFill>
                <a:latin typeface="Arial" charset="0"/>
                <a:ea typeface="+mn-ea"/>
                <a:cs typeface="Arial" charset="0"/>
              </a:defRPr>
            </a:lvl4pPr>
            <a:lvl5pPr marL="1828800" algn="l" defTabSz="457200" rtl="0" fontAlgn="base">
              <a:spcBef>
                <a:spcPct val="0"/>
              </a:spcBef>
              <a:spcAft>
                <a:spcPct val="0"/>
              </a:spcAft>
              <a:defRPr sz="2400" kern="1200">
                <a:solidFill>
                  <a:schemeClr val="tx1"/>
                </a:solidFill>
                <a:latin typeface="Arial" charset="0"/>
                <a:ea typeface="+mn-ea"/>
                <a:cs typeface="Arial" charset="0"/>
              </a:defRPr>
            </a:lvl5pPr>
            <a:lvl6pPr marL="2286000" algn="l" defTabSz="914400" rtl="0" eaLnBrk="1" latinLnBrk="0" hangingPunct="1">
              <a:defRPr sz="2400" kern="1200">
                <a:solidFill>
                  <a:schemeClr val="tx1"/>
                </a:solidFill>
                <a:latin typeface="Arial" charset="0"/>
                <a:ea typeface="+mn-ea"/>
                <a:cs typeface="Arial" charset="0"/>
              </a:defRPr>
            </a:lvl6pPr>
            <a:lvl7pPr marL="2743200" algn="l" defTabSz="914400" rtl="0" eaLnBrk="1" latinLnBrk="0" hangingPunct="1">
              <a:defRPr sz="2400" kern="1200">
                <a:solidFill>
                  <a:schemeClr val="tx1"/>
                </a:solidFill>
                <a:latin typeface="Arial" charset="0"/>
                <a:ea typeface="+mn-ea"/>
                <a:cs typeface="Arial" charset="0"/>
              </a:defRPr>
            </a:lvl7pPr>
            <a:lvl8pPr marL="3200400" algn="l" defTabSz="914400" rtl="0" eaLnBrk="1" latinLnBrk="0" hangingPunct="1">
              <a:defRPr sz="2400" kern="1200">
                <a:solidFill>
                  <a:schemeClr val="tx1"/>
                </a:solidFill>
                <a:latin typeface="Arial" charset="0"/>
                <a:ea typeface="+mn-ea"/>
                <a:cs typeface="Arial" charset="0"/>
              </a:defRPr>
            </a:lvl8pPr>
            <a:lvl9pPr marL="3657600" algn="l" defTabSz="914400" rtl="0" eaLnBrk="1" latinLnBrk="0" hangingPunct="1">
              <a:defRPr sz="2400" kern="1200">
                <a:solidFill>
                  <a:schemeClr val="tx1"/>
                </a:solidFill>
                <a:latin typeface="Arial" charset="0"/>
                <a:ea typeface="+mn-ea"/>
                <a:cs typeface="Arial" charset="0"/>
              </a:defRPr>
            </a:lvl9pPr>
          </a:lstStyle>
          <a:p>
            <a:fld id="{933D77C5-7D33-F54D-9A33-ABFE7C9FDC16}" type="slidenum">
              <a:rPr lang="en-US" sz="1067" smtClean="0">
                <a:solidFill>
                  <a:srgbClr val="000000"/>
                </a:solidFill>
              </a:rPr>
              <a:pPr/>
              <a:t>‹#›</a:t>
            </a:fld>
            <a:endParaRPr lang="en-US" sz="1067" dirty="0">
              <a:solidFill>
                <a:srgbClr val="000000"/>
              </a:solidFill>
            </a:endParaRPr>
          </a:p>
        </p:txBody>
      </p:sp>
    </p:spTree>
    <p:extLst>
      <p:ext uri="{BB962C8B-B14F-4D97-AF65-F5344CB8AC3E}">
        <p14:creationId xmlns:p14="http://schemas.microsoft.com/office/powerpoint/2010/main" val="156778496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3_4 BOXE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13045DD-AC86-1549-8A72-33932E99570B}"/>
              </a:ext>
            </a:extLst>
          </p:cNvPr>
          <p:cNvSpPr/>
          <p:nvPr userDrawn="1"/>
        </p:nvSpPr>
        <p:spPr>
          <a:xfrm>
            <a:off x="0" y="0"/>
            <a:ext cx="12192000" cy="687513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rgbClr val="FFFFFF"/>
              </a:solidFill>
            </a:endParaRPr>
          </a:p>
        </p:txBody>
      </p:sp>
      <p:sp>
        <p:nvSpPr>
          <p:cNvPr id="20" name="Title 1">
            <a:extLst>
              <a:ext uri="{FF2B5EF4-FFF2-40B4-BE49-F238E27FC236}">
                <a16:creationId xmlns:a16="http://schemas.microsoft.com/office/drawing/2014/main" id="{5A932C8A-AF72-864A-8894-A82352687C77}"/>
              </a:ext>
            </a:extLst>
          </p:cNvPr>
          <p:cNvSpPr>
            <a:spLocks noGrp="1"/>
          </p:cNvSpPr>
          <p:nvPr>
            <p:ph type="title" hasCustomPrompt="1"/>
          </p:nvPr>
        </p:nvSpPr>
        <p:spPr>
          <a:xfrm>
            <a:off x="372249" y="2213807"/>
            <a:ext cx="10000944" cy="845360"/>
          </a:xfrm>
        </p:spPr>
        <p:txBody>
          <a:bodyPr wrap="square" lIns="0" rIns="0" anchor="t" anchorCtr="0">
            <a:spAutoFit/>
          </a:bodyPr>
          <a:lstStyle>
            <a:lvl1pPr>
              <a:lnSpc>
                <a:spcPct val="80000"/>
              </a:lnSpc>
              <a:defRPr sz="5867" b="0" i="0" cap="none" baseline="0">
                <a:solidFill>
                  <a:srgbClr val="000000"/>
                </a:solidFill>
                <a:latin typeface="Arial" panose="020B0604020202020204" pitchFamily="34" charset="0"/>
                <a:cs typeface="Arial" panose="020B0604020202020204" pitchFamily="34" charset="0"/>
              </a:defRPr>
            </a:lvl1pPr>
          </a:lstStyle>
          <a:p>
            <a:r>
              <a:rPr lang="en-US" dirty="0"/>
              <a:t>Title goes here 44pt Arial</a:t>
            </a:r>
          </a:p>
        </p:txBody>
      </p:sp>
      <p:sp>
        <p:nvSpPr>
          <p:cNvPr id="21" name="Text Placeholder 17">
            <a:extLst>
              <a:ext uri="{FF2B5EF4-FFF2-40B4-BE49-F238E27FC236}">
                <a16:creationId xmlns:a16="http://schemas.microsoft.com/office/drawing/2014/main" id="{952A6F85-44EC-9144-8D0E-161F7C040976}"/>
              </a:ext>
            </a:extLst>
          </p:cNvPr>
          <p:cNvSpPr>
            <a:spLocks noGrp="1"/>
          </p:cNvSpPr>
          <p:nvPr>
            <p:ph type="body" sz="quarter" idx="19" hasCustomPrompt="1"/>
          </p:nvPr>
        </p:nvSpPr>
        <p:spPr>
          <a:xfrm>
            <a:off x="263223" y="1848196"/>
            <a:ext cx="5644608" cy="437453"/>
          </a:xfrm>
        </p:spPr>
        <p:txBody>
          <a:bodyPr>
            <a:noAutofit/>
          </a:bodyPr>
          <a:lstStyle>
            <a:lvl1pPr>
              <a:defRPr sz="1733" b="1">
                <a:solidFill>
                  <a:srgbClr val="000000"/>
                </a:solidFill>
              </a:defRPr>
            </a:lvl1pPr>
          </a:lstStyle>
          <a:p>
            <a:pPr lvl="0"/>
            <a:r>
              <a:rPr lang="en-US" dirty="0"/>
              <a:t>Subtitle goes here. Arial 13pt.</a:t>
            </a:r>
          </a:p>
        </p:txBody>
      </p:sp>
      <p:pic>
        <p:nvPicPr>
          <p:cNvPr id="11" name="Picture 10">
            <a:extLst>
              <a:ext uri="{FF2B5EF4-FFF2-40B4-BE49-F238E27FC236}">
                <a16:creationId xmlns:a16="http://schemas.microsoft.com/office/drawing/2014/main" id="{27F60796-3DD7-3C49-86E8-EABDCF023205}"/>
              </a:ext>
            </a:extLst>
          </p:cNvPr>
          <p:cNvPicPr>
            <a:picLocks noChangeAspect="1"/>
          </p:cNvPicPr>
          <p:nvPr userDrawn="1"/>
        </p:nvPicPr>
        <p:blipFill>
          <a:blip r:embed="rId2" cstate="screen">
            <a:biLevel thresh="75000"/>
            <a:extLst>
              <a:ext uri="{28A0092B-C50C-407E-A947-70E740481C1C}">
                <a14:useLocalDpi xmlns:a14="http://schemas.microsoft.com/office/drawing/2010/main"/>
              </a:ext>
            </a:extLst>
          </a:blip>
          <a:stretch>
            <a:fillRect/>
          </a:stretch>
        </p:blipFill>
        <p:spPr>
          <a:xfrm>
            <a:off x="10740341" y="6136877"/>
            <a:ext cx="1084473" cy="354403"/>
          </a:xfrm>
          <a:prstGeom prst="rect">
            <a:avLst/>
          </a:prstGeom>
        </p:spPr>
      </p:pic>
      <p:sp>
        <p:nvSpPr>
          <p:cNvPr id="12" name="Slide Number Placeholder 3">
            <a:extLst>
              <a:ext uri="{FF2B5EF4-FFF2-40B4-BE49-F238E27FC236}">
                <a16:creationId xmlns:a16="http://schemas.microsoft.com/office/drawing/2014/main" id="{94BE0DF7-18B7-1741-AF92-B531CA8DDE14}"/>
              </a:ext>
            </a:extLst>
          </p:cNvPr>
          <p:cNvSpPr txBox="1">
            <a:spLocks/>
          </p:cNvSpPr>
          <p:nvPr userDrawn="1"/>
        </p:nvSpPr>
        <p:spPr>
          <a:xfrm>
            <a:off x="10317231" y="6528816"/>
            <a:ext cx="1584960" cy="329184"/>
          </a:xfrm>
          <a:prstGeom prst="rect">
            <a:avLst/>
          </a:prstGeom>
        </p:spPr>
        <p:txBody>
          <a:bodyPr/>
          <a:lstStyle>
            <a:defPPr>
              <a:defRPr lang="en-US"/>
            </a:defPPr>
            <a:lvl1pPr algn="r" defTabSz="457200" rtl="0" fontAlgn="base">
              <a:spcBef>
                <a:spcPct val="0"/>
              </a:spcBef>
              <a:spcAft>
                <a:spcPct val="0"/>
              </a:spcAft>
              <a:defRPr sz="800" kern="1200">
                <a:solidFill>
                  <a:schemeClr val="tx1"/>
                </a:solidFill>
                <a:latin typeface="Arial" charset="0"/>
                <a:ea typeface="+mn-ea"/>
                <a:cs typeface="Arial" charset="0"/>
              </a:defRPr>
            </a:lvl1pPr>
            <a:lvl2pPr marL="457200" algn="l" defTabSz="457200" rtl="0" fontAlgn="base">
              <a:spcBef>
                <a:spcPct val="0"/>
              </a:spcBef>
              <a:spcAft>
                <a:spcPct val="0"/>
              </a:spcAft>
              <a:defRPr sz="2400" kern="1200">
                <a:solidFill>
                  <a:schemeClr val="tx1"/>
                </a:solidFill>
                <a:latin typeface="Arial" charset="0"/>
                <a:ea typeface="+mn-ea"/>
                <a:cs typeface="Arial" charset="0"/>
              </a:defRPr>
            </a:lvl2pPr>
            <a:lvl3pPr marL="914400" algn="l" defTabSz="457200" rtl="0" fontAlgn="base">
              <a:spcBef>
                <a:spcPct val="0"/>
              </a:spcBef>
              <a:spcAft>
                <a:spcPct val="0"/>
              </a:spcAft>
              <a:defRPr sz="2400" kern="1200">
                <a:solidFill>
                  <a:schemeClr val="tx1"/>
                </a:solidFill>
                <a:latin typeface="Arial" charset="0"/>
                <a:ea typeface="+mn-ea"/>
                <a:cs typeface="Arial" charset="0"/>
              </a:defRPr>
            </a:lvl3pPr>
            <a:lvl4pPr marL="1371600" algn="l" defTabSz="457200" rtl="0" fontAlgn="base">
              <a:spcBef>
                <a:spcPct val="0"/>
              </a:spcBef>
              <a:spcAft>
                <a:spcPct val="0"/>
              </a:spcAft>
              <a:defRPr sz="2400" kern="1200">
                <a:solidFill>
                  <a:schemeClr val="tx1"/>
                </a:solidFill>
                <a:latin typeface="Arial" charset="0"/>
                <a:ea typeface="+mn-ea"/>
                <a:cs typeface="Arial" charset="0"/>
              </a:defRPr>
            </a:lvl4pPr>
            <a:lvl5pPr marL="1828800" algn="l" defTabSz="457200" rtl="0" fontAlgn="base">
              <a:spcBef>
                <a:spcPct val="0"/>
              </a:spcBef>
              <a:spcAft>
                <a:spcPct val="0"/>
              </a:spcAft>
              <a:defRPr sz="2400" kern="1200">
                <a:solidFill>
                  <a:schemeClr val="tx1"/>
                </a:solidFill>
                <a:latin typeface="Arial" charset="0"/>
                <a:ea typeface="+mn-ea"/>
                <a:cs typeface="Arial" charset="0"/>
              </a:defRPr>
            </a:lvl5pPr>
            <a:lvl6pPr marL="2286000" algn="l" defTabSz="914400" rtl="0" eaLnBrk="1" latinLnBrk="0" hangingPunct="1">
              <a:defRPr sz="2400" kern="1200">
                <a:solidFill>
                  <a:schemeClr val="tx1"/>
                </a:solidFill>
                <a:latin typeface="Arial" charset="0"/>
                <a:ea typeface="+mn-ea"/>
                <a:cs typeface="Arial" charset="0"/>
              </a:defRPr>
            </a:lvl6pPr>
            <a:lvl7pPr marL="2743200" algn="l" defTabSz="914400" rtl="0" eaLnBrk="1" latinLnBrk="0" hangingPunct="1">
              <a:defRPr sz="2400" kern="1200">
                <a:solidFill>
                  <a:schemeClr val="tx1"/>
                </a:solidFill>
                <a:latin typeface="Arial" charset="0"/>
                <a:ea typeface="+mn-ea"/>
                <a:cs typeface="Arial" charset="0"/>
              </a:defRPr>
            </a:lvl7pPr>
            <a:lvl8pPr marL="3200400" algn="l" defTabSz="914400" rtl="0" eaLnBrk="1" latinLnBrk="0" hangingPunct="1">
              <a:defRPr sz="2400" kern="1200">
                <a:solidFill>
                  <a:schemeClr val="tx1"/>
                </a:solidFill>
                <a:latin typeface="Arial" charset="0"/>
                <a:ea typeface="+mn-ea"/>
                <a:cs typeface="Arial" charset="0"/>
              </a:defRPr>
            </a:lvl8pPr>
            <a:lvl9pPr marL="3657600" algn="l" defTabSz="914400" rtl="0" eaLnBrk="1" latinLnBrk="0" hangingPunct="1">
              <a:defRPr sz="2400" kern="1200">
                <a:solidFill>
                  <a:schemeClr val="tx1"/>
                </a:solidFill>
                <a:latin typeface="Arial" charset="0"/>
                <a:ea typeface="+mn-ea"/>
                <a:cs typeface="Arial" charset="0"/>
              </a:defRPr>
            </a:lvl9pPr>
          </a:lstStyle>
          <a:p>
            <a:fld id="{933D77C5-7D33-F54D-9A33-ABFE7C9FDC16}" type="slidenum">
              <a:rPr lang="en-US" sz="1067" smtClean="0">
                <a:solidFill>
                  <a:srgbClr val="000000"/>
                </a:solidFill>
              </a:rPr>
              <a:pPr/>
              <a:t>‹#›</a:t>
            </a:fld>
            <a:endParaRPr lang="en-US" sz="1067" dirty="0">
              <a:solidFill>
                <a:srgbClr val="000000"/>
              </a:solidFill>
            </a:endParaRPr>
          </a:p>
        </p:txBody>
      </p:sp>
    </p:spTree>
    <p:extLst>
      <p:ext uri="{BB962C8B-B14F-4D97-AF65-F5344CB8AC3E}">
        <p14:creationId xmlns:p14="http://schemas.microsoft.com/office/powerpoint/2010/main" val="297257600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5 PHOTOS_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4CA75EE-78A1-2E43-A698-A02C0D41A643}"/>
              </a:ext>
            </a:extLst>
          </p:cNvPr>
          <p:cNvSpPr>
            <a:spLocks noGrp="1"/>
          </p:cNvSpPr>
          <p:nvPr>
            <p:ph type="sldNum" sz="quarter" idx="12"/>
          </p:nvPr>
        </p:nvSpPr>
        <p:spPr>
          <a:xfrm>
            <a:off x="10567067" y="6528816"/>
            <a:ext cx="1345117" cy="329184"/>
          </a:xfrm>
          <a:prstGeom prst="rect">
            <a:avLst/>
          </a:prstGeom>
        </p:spPr>
        <p:txBody>
          <a:bodyPr/>
          <a:lstStyle/>
          <a:p>
            <a:fld id="{933D77C5-7D33-F54D-9A33-ABFE7C9FDC16}" type="slidenum">
              <a:rPr lang="en-US" smtClean="0">
                <a:solidFill>
                  <a:srgbClr val="000000"/>
                </a:solidFill>
              </a:rPr>
              <a:pPr/>
              <a:t>‹#›</a:t>
            </a:fld>
            <a:endParaRPr lang="en-US">
              <a:solidFill>
                <a:srgbClr val="000000"/>
              </a:solidFill>
            </a:endParaRPr>
          </a:p>
        </p:txBody>
      </p:sp>
      <p:sp>
        <p:nvSpPr>
          <p:cNvPr id="15" name="Picture Placeholder 11">
            <a:extLst>
              <a:ext uri="{FF2B5EF4-FFF2-40B4-BE49-F238E27FC236}">
                <a16:creationId xmlns:a16="http://schemas.microsoft.com/office/drawing/2014/main" id="{CCCA5795-2072-B445-9C85-E83D124B2588}"/>
              </a:ext>
            </a:extLst>
          </p:cNvPr>
          <p:cNvSpPr>
            <a:spLocks noGrp="1"/>
          </p:cNvSpPr>
          <p:nvPr>
            <p:ph type="pic" sz="quarter" idx="16" hasCustomPrompt="1"/>
          </p:nvPr>
        </p:nvSpPr>
        <p:spPr>
          <a:xfrm>
            <a:off x="373920" y="2628687"/>
            <a:ext cx="2138520" cy="1417211"/>
          </a:xfrm>
          <a:solidFill>
            <a:schemeClr val="bg1">
              <a:lumMod val="95000"/>
            </a:schemeClr>
          </a:solidFill>
        </p:spPr>
        <p:txBody>
          <a:bodyPr>
            <a:normAutofit/>
          </a:bodyPr>
          <a:lstStyle>
            <a:lvl1pPr>
              <a:defRPr sz="1867"/>
            </a:lvl1pPr>
          </a:lstStyle>
          <a:p>
            <a:r>
              <a:rPr lang="en-US" dirty="0"/>
              <a:t>Drag and drop photo here</a:t>
            </a:r>
          </a:p>
        </p:txBody>
      </p:sp>
      <p:sp>
        <p:nvSpPr>
          <p:cNvPr id="16" name="Rectangle 15">
            <a:extLst>
              <a:ext uri="{FF2B5EF4-FFF2-40B4-BE49-F238E27FC236}">
                <a16:creationId xmlns:a16="http://schemas.microsoft.com/office/drawing/2014/main" id="{732416EE-7F93-4A47-96F3-41E6B25118DC}"/>
              </a:ext>
            </a:extLst>
          </p:cNvPr>
          <p:cNvSpPr/>
          <p:nvPr userDrawn="1"/>
        </p:nvSpPr>
        <p:spPr>
          <a:xfrm>
            <a:off x="355601" y="1873712"/>
            <a:ext cx="11480800" cy="575733"/>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rgbClr val="FFFFFF"/>
              </a:solidFill>
            </a:endParaRPr>
          </a:p>
        </p:txBody>
      </p:sp>
      <p:sp>
        <p:nvSpPr>
          <p:cNvPr id="17" name="Picture Placeholder 11">
            <a:extLst>
              <a:ext uri="{FF2B5EF4-FFF2-40B4-BE49-F238E27FC236}">
                <a16:creationId xmlns:a16="http://schemas.microsoft.com/office/drawing/2014/main" id="{F85616B0-7661-D743-9A08-7FF0D8E33E08}"/>
              </a:ext>
            </a:extLst>
          </p:cNvPr>
          <p:cNvSpPr>
            <a:spLocks noGrp="1"/>
          </p:cNvSpPr>
          <p:nvPr>
            <p:ph type="pic" sz="quarter" idx="17" hasCustomPrompt="1"/>
          </p:nvPr>
        </p:nvSpPr>
        <p:spPr>
          <a:xfrm>
            <a:off x="2705209" y="2628685"/>
            <a:ext cx="2138520" cy="1417211"/>
          </a:xfrm>
          <a:solidFill>
            <a:schemeClr val="bg1">
              <a:lumMod val="95000"/>
            </a:schemeClr>
          </a:solidFill>
        </p:spPr>
        <p:txBody>
          <a:bodyPr>
            <a:normAutofit/>
          </a:bodyPr>
          <a:lstStyle>
            <a:lvl1pPr>
              <a:defRPr sz="1867"/>
            </a:lvl1pPr>
          </a:lstStyle>
          <a:p>
            <a:r>
              <a:rPr lang="en-US" dirty="0"/>
              <a:t>Drag and drop photo here</a:t>
            </a:r>
          </a:p>
        </p:txBody>
      </p:sp>
      <p:sp>
        <p:nvSpPr>
          <p:cNvPr id="18" name="Picture Placeholder 11">
            <a:extLst>
              <a:ext uri="{FF2B5EF4-FFF2-40B4-BE49-F238E27FC236}">
                <a16:creationId xmlns:a16="http://schemas.microsoft.com/office/drawing/2014/main" id="{CC64F8FF-69ED-DA46-828A-AB7E3D3FD210}"/>
              </a:ext>
            </a:extLst>
          </p:cNvPr>
          <p:cNvSpPr>
            <a:spLocks noGrp="1"/>
          </p:cNvSpPr>
          <p:nvPr>
            <p:ph type="pic" sz="quarter" idx="18" hasCustomPrompt="1"/>
          </p:nvPr>
        </p:nvSpPr>
        <p:spPr>
          <a:xfrm>
            <a:off x="5036499" y="2628684"/>
            <a:ext cx="2138520" cy="1417211"/>
          </a:xfrm>
          <a:solidFill>
            <a:schemeClr val="bg1">
              <a:lumMod val="95000"/>
            </a:schemeClr>
          </a:solidFill>
        </p:spPr>
        <p:txBody>
          <a:bodyPr>
            <a:normAutofit/>
          </a:bodyPr>
          <a:lstStyle>
            <a:lvl1pPr>
              <a:defRPr sz="1867"/>
            </a:lvl1pPr>
          </a:lstStyle>
          <a:p>
            <a:r>
              <a:rPr lang="en-US" dirty="0"/>
              <a:t>Drag and drop photo here</a:t>
            </a:r>
          </a:p>
        </p:txBody>
      </p:sp>
      <p:sp>
        <p:nvSpPr>
          <p:cNvPr id="19" name="Picture Placeholder 11">
            <a:extLst>
              <a:ext uri="{FF2B5EF4-FFF2-40B4-BE49-F238E27FC236}">
                <a16:creationId xmlns:a16="http://schemas.microsoft.com/office/drawing/2014/main" id="{4E8DA0DA-1515-334B-BF07-CF538F981C20}"/>
              </a:ext>
            </a:extLst>
          </p:cNvPr>
          <p:cNvSpPr>
            <a:spLocks noGrp="1"/>
          </p:cNvSpPr>
          <p:nvPr>
            <p:ph type="pic" sz="quarter" idx="19" hasCustomPrompt="1"/>
          </p:nvPr>
        </p:nvSpPr>
        <p:spPr>
          <a:xfrm>
            <a:off x="7367788" y="2628683"/>
            <a:ext cx="2138520" cy="1417211"/>
          </a:xfrm>
          <a:solidFill>
            <a:schemeClr val="bg1">
              <a:lumMod val="95000"/>
            </a:schemeClr>
          </a:solidFill>
        </p:spPr>
        <p:txBody>
          <a:bodyPr>
            <a:normAutofit/>
          </a:bodyPr>
          <a:lstStyle>
            <a:lvl1pPr>
              <a:defRPr sz="1867"/>
            </a:lvl1pPr>
          </a:lstStyle>
          <a:p>
            <a:r>
              <a:rPr lang="en-US" dirty="0"/>
              <a:t>Drag and drop photo here</a:t>
            </a:r>
          </a:p>
        </p:txBody>
      </p:sp>
      <p:sp>
        <p:nvSpPr>
          <p:cNvPr id="20" name="Picture Placeholder 11">
            <a:extLst>
              <a:ext uri="{FF2B5EF4-FFF2-40B4-BE49-F238E27FC236}">
                <a16:creationId xmlns:a16="http://schemas.microsoft.com/office/drawing/2014/main" id="{B857AD3B-B591-F441-887A-8419EDB83464}"/>
              </a:ext>
            </a:extLst>
          </p:cNvPr>
          <p:cNvSpPr>
            <a:spLocks noGrp="1"/>
          </p:cNvSpPr>
          <p:nvPr>
            <p:ph type="pic" sz="quarter" idx="20" hasCustomPrompt="1"/>
          </p:nvPr>
        </p:nvSpPr>
        <p:spPr>
          <a:xfrm>
            <a:off x="9699075" y="2628681"/>
            <a:ext cx="2137325" cy="1417211"/>
          </a:xfrm>
          <a:solidFill>
            <a:schemeClr val="bg1">
              <a:lumMod val="95000"/>
            </a:schemeClr>
          </a:solidFill>
        </p:spPr>
        <p:txBody>
          <a:bodyPr>
            <a:normAutofit/>
          </a:bodyPr>
          <a:lstStyle>
            <a:lvl1pPr>
              <a:defRPr sz="1867"/>
            </a:lvl1pPr>
          </a:lstStyle>
          <a:p>
            <a:r>
              <a:rPr lang="en-US" dirty="0"/>
              <a:t>Drag and drop photo here</a:t>
            </a:r>
          </a:p>
        </p:txBody>
      </p:sp>
      <p:sp>
        <p:nvSpPr>
          <p:cNvPr id="21" name="Text Placeholder 17">
            <a:extLst>
              <a:ext uri="{FF2B5EF4-FFF2-40B4-BE49-F238E27FC236}">
                <a16:creationId xmlns:a16="http://schemas.microsoft.com/office/drawing/2014/main" id="{A1E473E5-015C-6C4E-A7AD-27D0DCC22B41}"/>
              </a:ext>
            </a:extLst>
          </p:cNvPr>
          <p:cNvSpPr>
            <a:spLocks noGrp="1"/>
          </p:cNvSpPr>
          <p:nvPr>
            <p:ph type="body" sz="quarter" idx="21" hasCustomPrompt="1"/>
          </p:nvPr>
        </p:nvSpPr>
        <p:spPr>
          <a:xfrm>
            <a:off x="373920" y="1950981"/>
            <a:ext cx="11456840" cy="329184"/>
          </a:xfrm>
        </p:spPr>
        <p:txBody>
          <a:bodyPr>
            <a:noAutofit/>
          </a:bodyPr>
          <a:lstStyle>
            <a:lvl1pPr algn="ctr">
              <a:defRPr sz="2667" b="0">
                <a:solidFill>
                  <a:srgbClr val="000000"/>
                </a:solidFill>
              </a:defRPr>
            </a:lvl1pPr>
          </a:lstStyle>
          <a:p>
            <a:pPr lvl="0"/>
            <a:r>
              <a:rPr lang="en-US" dirty="0"/>
              <a:t>Meeting customers where they are</a:t>
            </a:r>
          </a:p>
        </p:txBody>
      </p:sp>
      <p:sp>
        <p:nvSpPr>
          <p:cNvPr id="28" name="Title 1">
            <a:extLst>
              <a:ext uri="{FF2B5EF4-FFF2-40B4-BE49-F238E27FC236}">
                <a16:creationId xmlns:a16="http://schemas.microsoft.com/office/drawing/2014/main" id="{AB336CB3-D378-8A44-B2C5-28559DDE7865}"/>
              </a:ext>
            </a:extLst>
          </p:cNvPr>
          <p:cNvSpPr>
            <a:spLocks noGrp="1"/>
          </p:cNvSpPr>
          <p:nvPr>
            <p:ph type="title" hasCustomPrompt="1"/>
          </p:nvPr>
        </p:nvSpPr>
        <p:spPr>
          <a:xfrm>
            <a:off x="361489" y="590581"/>
            <a:ext cx="11447500" cy="617670"/>
          </a:xfrm>
        </p:spPr>
        <p:txBody>
          <a:bodyPr wrap="square" lIns="0" rIns="0" anchor="t" anchorCtr="0">
            <a:spAutoFit/>
          </a:bodyPr>
          <a:lstStyle>
            <a:lvl1pPr algn="l">
              <a:lnSpc>
                <a:spcPct val="80000"/>
              </a:lnSpc>
              <a:defRPr sz="4267" b="0" i="0" cap="none" baseline="0">
                <a:solidFill>
                  <a:srgbClr val="000000"/>
                </a:solidFill>
                <a:latin typeface="Arial" panose="020B0604020202020204" pitchFamily="34" charset="0"/>
                <a:cs typeface="Arial" panose="020B0604020202020204" pitchFamily="34" charset="0"/>
              </a:defRPr>
            </a:lvl1pPr>
          </a:lstStyle>
          <a:p>
            <a:r>
              <a:rPr lang="en-US" dirty="0"/>
              <a:t>Title goes here 32pt Arial</a:t>
            </a:r>
          </a:p>
        </p:txBody>
      </p:sp>
      <p:sp>
        <p:nvSpPr>
          <p:cNvPr id="29" name="Text Placeholder 17">
            <a:extLst>
              <a:ext uri="{FF2B5EF4-FFF2-40B4-BE49-F238E27FC236}">
                <a16:creationId xmlns:a16="http://schemas.microsoft.com/office/drawing/2014/main" id="{942E5E55-B168-A64C-B626-52A175095BEE}"/>
              </a:ext>
            </a:extLst>
          </p:cNvPr>
          <p:cNvSpPr>
            <a:spLocks noGrp="1"/>
          </p:cNvSpPr>
          <p:nvPr>
            <p:ph type="body" sz="quarter" idx="26" hasCustomPrompt="1"/>
          </p:nvPr>
        </p:nvSpPr>
        <p:spPr>
          <a:xfrm>
            <a:off x="232487" y="1231691"/>
            <a:ext cx="5644608" cy="437453"/>
          </a:xfrm>
        </p:spPr>
        <p:txBody>
          <a:bodyPr>
            <a:noAutofit/>
          </a:bodyPr>
          <a:lstStyle>
            <a:lvl1pPr>
              <a:defRPr sz="1733" b="1">
                <a:solidFill>
                  <a:srgbClr val="000000"/>
                </a:solidFill>
              </a:defRPr>
            </a:lvl1pPr>
          </a:lstStyle>
          <a:p>
            <a:pPr lvl="0"/>
            <a:r>
              <a:rPr lang="en-US" dirty="0"/>
              <a:t>Subtitle goes here. Arial 13pt.</a:t>
            </a:r>
          </a:p>
        </p:txBody>
      </p:sp>
      <p:sp>
        <p:nvSpPr>
          <p:cNvPr id="3" name="Content Placeholder 2">
            <a:extLst>
              <a:ext uri="{FF2B5EF4-FFF2-40B4-BE49-F238E27FC236}">
                <a16:creationId xmlns:a16="http://schemas.microsoft.com/office/drawing/2014/main" id="{0EEBEEBD-957B-AD4F-8A42-391509FB55FE}"/>
              </a:ext>
            </a:extLst>
          </p:cNvPr>
          <p:cNvSpPr>
            <a:spLocks noGrp="1"/>
          </p:cNvSpPr>
          <p:nvPr>
            <p:ph sz="quarter" idx="27"/>
          </p:nvPr>
        </p:nvSpPr>
        <p:spPr>
          <a:xfrm>
            <a:off x="374652" y="4195458"/>
            <a:ext cx="2137833" cy="1629833"/>
          </a:xfrm>
        </p:spPr>
        <p:txBody>
          <a:bodyPr lIns="0" rIns="0">
            <a:noAutofit/>
          </a:bodyPr>
          <a:lstStyle>
            <a:lvl1pPr>
              <a:defRPr sz="1867"/>
            </a:lvl1pPr>
          </a:lstStyle>
          <a:p>
            <a:pPr lvl="0"/>
            <a:r>
              <a:rPr lang="en-US" dirty="0"/>
              <a:t>Click to edit Master text styles</a:t>
            </a:r>
          </a:p>
        </p:txBody>
      </p:sp>
      <p:sp>
        <p:nvSpPr>
          <p:cNvPr id="27" name="Content Placeholder 2">
            <a:extLst>
              <a:ext uri="{FF2B5EF4-FFF2-40B4-BE49-F238E27FC236}">
                <a16:creationId xmlns:a16="http://schemas.microsoft.com/office/drawing/2014/main" id="{AABA30C5-6364-C14A-84C5-C905529ED709}"/>
              </a:ext>
            </a:extLst>
          </p:cNvPr>
          <p:cNvSpPr>
            <a:spLocks noGrp="1"/>
          </p:cNvSpPr>
          <p:nvPr>
            <p:ph sz="quarter" idx="28"/>
          </p:nvPr>
        </p:nvSpPr>
        <p:spPr>
          <a:xfrm>
            <a:off x="2705897" y="4195457"/>
            <a:ext cx="2137833" cy="1629833"/>
          </a:xfrm>
        </p:spPr>
        <p:txBody>
          <a:bodyPr lIns="0" rIns="0">
            <a:noAutofit/>
          </a:bodyPr>
          <a:lstStyle>
            <a:lvl1pPr>
              <a:defRPr sz="1867"/>
            </a:lvl1pPr>
          </a:lstStyle>
          <a:p>
            <a:pPr lvl="0"/>
            <a:r>
              <a:rPr lang="en-US" dirty="0"/>
              <a:t>Click to edit Master text styles</a:t>
            </a:r>
          </a:p>
        </p:txBody>
      </p:sp>
      <p:sp>
        <p:nvSpPr>
          <p:cNvPr id="30" name="Content Placeholder 2">
            <a:extLst>
              <a:ext uri="{FF2B5EF4-FFF2-40B4-BE49-F238E27FC236}">
                <a16:creationId xmlns:a16="http://schemas.microsoft.com/office/drawing/2014/main" id="{5048F86F-BA68-E943-8EF1-BB22054DA5D5}"/>
              </a:ext>
            </a:extLst>
          </p:cNvPr>
          <p:cNvSpPr>
            <a:spLocks noGrp="1"/>
          </p:cNvSpPr>
          <p:nvPr>
            <p:ph sz="quarter" idx="29"/>
          </p:nvPr>
        </p:nvSpPr>
        <p:spPr>
          <a:xfrm>
            <a:off x="5037186" y="4195456"/>
            <a:ext cx="2137833" cy="1629833"/>
          </a:xfrm>
        </p:spPr>
        <p:txBody>
          <a:bodyPr lIns="0" rIns="0">
            <a:noAutofit/>
          </a:bodyPr>
          <a:lstStyle>
            <a:lvl1pPr>
              <a:defRPr sz="1867"/>
            </a:lvl1pPr>
          </a:lstStyle>
          <a:p>
            <a:pPr lvl="0"/>
            <a:r>
              <a:rPr lang="en-US" dirty="0"/>
              <a:t>Click to edit Master text styles</a:t>
            </a:r>
          </a:p>
        </p:txBody>
      </p:sp>
      <p:sp>
        <p:nvSpPr>
          <p:cNvPr id="31" name="Content Placeholder 2">
            <a:extLst>
              <a:ext uri="{FF2B5EF4-FFF2-40B4-BE49-F238E27FC236}">
                <a16:creationId xmlns:a16="http://schemas.microsoft.com/office/drawing/2014/main" id="{549822A7-C51D-754D-AFD3-FA1489A64E2A}"/>
              </a:ext>
            </a:extLst>
          </p:cNvPr>
          <p:cNvSpPr>
            <a:spLocks noGrp="1"/>
          </p:cNvSpPr>
          <p:nvPr>
            <p:ph sz="quarter" idx="30"/>
          </p:nvPr>
        </p:nvSpPr>
        <p:spPr>
          <a:xfrm>
            <a:off x="7367789" y="4195454"/>
            <a:ext cx="2137833" cy="1629833"/>
          </a:xfrm>
        </p:spPr>
        <p:txBody>
          <a:bodyPr lIns="0" rIns="0">
            <a:noAutofit/>
          </a:bodyPr>
          <a:lstStyle>
            <a:lvl1pPr>
              <a:defRPr sz="1867"/>
            </a:lvl1pPr>
          </a:lstStyle>
          <a:p>
            <a:pPr lvl="0"/>
            <a:r>
              <a:rPr lang="en-US" dirty="0"/>
              <a:t>Click to edit Master text styles</a:t>
            </a:r>
          </a:p>
        </p:txBody>
      </p:sp>
      <p:sp>
        <p:nvSpPr>
          <p:cNvPr id="32" name="Content Placeholder 2">
            <a:extLst>
              <a:ext uri="{FF2B5EF4-FFF2-40B4-BE49-F238E27FC236}">
                <a16:creationId xmlns:a16="http://schemas.microsoft.com/office/drawing/2014/main" id="{D058E27A-2182-714D-B075-4E6F5F1BD0AD}"/>
              </a:ext>
            </a:extLst>
          </p:cNvPr>
          <p:cNvSpPr>
            <a:spLocks noGrp="1"/>
          </p:cNvSpPr>
          <p:nvPr>
            <p:ph sz="quarter" idx="31"/>
          </p:nvPr>
        </p:nvSpPr>
        <p:spPr>
          <a:xfrm>
            <a:off x="9698821" y="4195453"/>
            <a:ext cx="2137833" cy="1629833"/>
          </a:xfrm>
        </p:spPr>
        <p:txBody>
          <a:bodyPr lIns="0" rIns="0">
            <a:noAutofit/>
          </a:bodyPr>
          <a:lstStyle>
            <a:lvl1pPr>
              <a:defRPr sz="1867"/>
            </a:lvl1pPr>
          </a:lstStyle>
          <a:p>
            <a:pPr lvl="0"/>
            <a:r>
              <a:rPr lang="en-US" dirty="0"/>
              <a:t>Click to edit Master text styles</a:t>
            </a:r>
          </a:p>
        </p:txBody>
      </p:sp>
    </p:spTree>
    <p:extLst>
      <p:ext uri="{BB962C8B-B14F-4D97-AF65-F5344CB8AC3E}">
        <p14:creationId xmlns:p14="http://schemas.microsoft.com/office/powerpoint/2010/main" val="22195126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4CA75EE-78A1-2E43-A698-A02C0D41A643}"/>
              </a:ext>
            </a:extLst>
          </p:cNvPr>
          <p:cNvSpPr>
            <a:spLocks noGrp="1"/>
          </p:cNvSpPr>
          <p:nvPr>
            <p:ph type="sldNum" sz="quarter" idx="12"/>
          </p:nvPr>
        </p:nvSpPr>
        <p:spPr>
          <a:xfrm>
            <a:off x="10567067" y="6528816"/>
            <a:ext cx="1345117" cy="329184"/>
          </a:xfrm>
          <a:prstGeom prst="rect">
            <a:avLst/>
          </a:prstGeom>
        </p:spPr>
        <p:txBody>
          <a:bodyPr/>
          <a:lstStyle/>
          <a:p>
            <a:fld id="{933D77C5-7D33-F54D-9A33-ABFE7C9FDC16}" type="slidenum">
              <a:rPr lang="en-US" smtClean="0">
                <a:solidFill>
                  <a:srgbClr val="000000"/>
                </a:solidFill>
              </a:rPr>
              <a:pPr/>
              <a:t>‹#›</a:t>
            </a:fld>
            <a:endParaRPr lang="en-US">
              <a:solidFill>
                <a:srgbClr val="000000"/>
              </a:solidFill>
            </a:endParaRPr>
          </a:p>
        </p:txBody>
      </p:sp>
      <p:sp>
        <p:nvSpPr>
          <p:cNvPr id="10" name="Title 1">
            <a:extLst>
              <a:ext uri="{FF2B5EF4-FFF2-40B4-BE49-F238E27FC236}">
                <a16:creationId xmlns:a16="http://schemas.microsoft.com/office/drawing/2014/main" id="{15CBEA02-1FCD-F744-984B-17E80FF69447}"/>
              </a:ext>
            </a:extLst>
          </p:cNvPr>
          <p:cNvSpPr>
            <a:spLocks noGrp="1"/>
          </p:cNvSpPr>
          <p:nvPr>
            <p:ph type="title" hasCustomPrompt="1"/>
          </p:nvPr>
        </p:nvSpPr>
        <p:spPr>
          <a:xfrm>
            <a:off x="358503" y="584876"/>
            <a:ext cx="11447500" cy="617670"/>
          </a:xfrm>
        </p:spPr>
        <p:txBody>
          <a:bodyPr wrap="square" lIns="0" rIns="0" anchor="t" anchorCtr="0">
            <a:spAutoFit/>
          </a:bodyPr>
          <a:lstStyle>
            <a:lvl1pPr>
              <a:lnSpc>
                <a:spcPct val="80000"/>
              </a:lnSpc>
              <a:defRPr sz="4267" b="0" i="0" cap="none" baseline="0">
                <a:solidFill>
                  <a:srgbClr val="000000"/>
                </a:solidFill>
                <a:latin typeface="Arial" panose="020B0604020202020204" pitchFamily="34" charset="0"/>
                <a:cs typeface="Arial" panose="020B0604020202020204" pitchFamily="34" charset="0"/>
              </a:defRPr>
            </a:lvl1pPr>
          </a:lstStyle>
          <a:p>
            <a:r>
              <a:rPr lang="en-US" dirty="0"/>
              <a:t>Title goes here 32pt Arial</a:t>
            </a:r>
          </a:p>
        </p:txBody>
      </p:sp>
      <p:sp>
        <p:nvSpPr>
          <p:cNvPr id="7" name="Text Placeholder 17">
            <a:extLst>
              <a:ext uri="{FF2B5EF4-FFF2-40B4-BE49-F238E27FC236}">
                <a16:creationId xmlns:a16="http://schemas.microsoft.com/office/drawing/2014/main" id="{EBF0320B-0014-AA4C-A285-207F336AB3D8}"/>
              </a:ext>
            </a:extLst>
          </p:cNvPr>
          <p:cNvSpPr>
            <a:spLocks noGrp="1"/>
          </p:cNvSpPr>
          <p:nvPr>
            <p:ph type="body" sz="quarter" idx="15" hasCustomPrompt="1"/>
          </p:nvPr>
        </p:nvSpPr>
        <p:spPr>
          <a:xfrm>
            <a:off x="232487" y="1231691"/>
            <a:ext cx="5644608" cy="437453"/>
          </a:xfrm>
        </p:spPr>
        <p:txBody>
          <a:bodyPr>
            <a:noAutofit/>
          </a:bodyPr>
          <a:lstStyle>
            <a:lvl1pPr>
              <a:defRPr sz="1733" b="1">
                <a:solidFill>
                  <a:srgbClr val="000000"/>
                </a:solidFill>
              </a:defRPr>
            </a:lvl1pPr>
          </a:lstStyle>
          <a:p>
            <a:pPr lvl="0"/>
            <a:r>
              <a:rPr lang="en-US" dirty="0"/>
              <a:t>Subtitle goes here. Arial 13pt.</a:t>
            </a:r>
          </a:p>
        </p:txBody>
      </p:sp>
    </p:spTree>
    <p:extLst>
      <p:ext uri="{BB962C8B-B14F-4D97-AF65-F5344CB8AC3E}">
        <p14:creationId xmlns:p14="http://schemas.microsoft.com/office/powerpoint/2010/main" val="108020635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BLANK_FOOTERS ONLY">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4CA75EE-78A1-2E43-A698-A02C0D41A643}"/>
              </a:ext>
            </a:extLst>
          </p:cNvPr>
          <p:cNvSpPr>
            <a:spLocks noGrp="1"/>
          </p:cNvSpPr>
          <p:nvPr>
            <p:ph type="sldNum" sz="quarter" idx="12"/>
          </p:nvPr>
        </p:nvSpPr>
        <p:spPr>
          <a:xfrm>
            <a:off x="10567067" y="6528816"/>
            <a:ext cx="1345117" cy="329184"/>
          </a:xfrm>
          <a:prstGeom prst="rect">
            <a:avLst/>
          </a:prstGeom>
        </p:spPr>
        <p:txBody>
          <a:bodyPr/>
          <a:lstStyle/>
          <a:p>
            <a:fld id="{933D77C5-7D33-F54D-9A33-ABFE7C9FDC16}"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6217945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LEGAL LINES">
    <p:spTree>
      <p:nvGrpSpPr>
        <p:cNvPr id="1" name=""/>
        <p:cNvGrpSpPr/>
        <p:nvPr/>
      </p:nvGrpSpPr>
      <p:grpSpPr>
        <a:xfrm>
          <a:off x="0" y="0"/>
          <a:ext cx="0" cy="0"/>
          <a:chOff x="0" y="0"/>
          <a:chExt cx="0" cy="0"/>
        </a:xfrm>
      </p:grpSpPr>
      <p:sp>
        <p:nvSpPr>
          <p:cNvPr id="3" name="Text Placeholder 17">
            <a:extLst>
              <a:ext uri="{FF2B5EF4-FFF2-40B4-BE49-F238E27FC236}">
                <a16:creationId xmlns:a16="http://schemas.microsoft.com/office/drawing/2014/main" id="{4FB682AA-F6A6-D54C-BA10-E89BC47ACD91}"/>
              </a:ext>
            </a:extLst>
          </p:cNvPr>
          <p:cNvSpPr>
            <a:spLocks noGrp="1"/>
          </p:cNvSpPr>
          <p:nvPr>
            <p:ph type="body" sz="quarter" idx="14" hasCustomPrompt="1"/>
          </p:nvPr>
        </p:nvSpPr>
        <p:spPr>
          <a:xfrm>
            <a:off x="234084" y="2877313"/>
            <a:ext cx="11732944" cy="3699375"/>
          </a:xfrm>
        </p:spPr>
        <p:txBody>
          <a:bodyPr anchor="b">
            <a:noAutofit/>
          </a:bodyPr>
          <a:lstStyle>
            <a:lvl1pPr algn="just" eaLnBrk="1" hangingPunct="1">
              <a:defRPr sz="1333" b="0" i="0">
                <a:solidFill>
                  <a:srgbClr val="000000"/>
                </a:solidFill>
                <a:latin typeface="Arial Narrow" panose="020B0604020202020204" pitchFamily="34" charset="0"/>
                <a:cs typeface="Arial Narrow" panose="020B0604020202020204" pitchFamily="34" charset="0"/>
              </a:defRPr>
            </a:lvl1pPr>
          </a:lstStyle>
          <a:p>
            <a:pPr algn="just" eaLnBrk="1" hangingPunct="1"/>
            <a:r>
              <a:rPr lang="en-US" sz="1333" dirty="0">
                <a:latin typeface="Arial Narrow" charset="0"/>
              </a:rPr>
              <a:t>All Cigna products and services are provided exclusively by or through operating subsidiaries of Cigna Corporation, including Cigna Health and Life Insurance Company, Connecticut General Life Insurance Company, Cigna Behavioral Health, Inc., and HMO or service company subsidiaries of Cigna Health Corporation. The Cigna name, logo, and other Cigna marks are owned by Cigna Intellectual Property, Inc. </a:t>
            </a:r>
            <a:r>
              <a:rPr lang="en-US" sz="1333" dirty="0">
                <a:latin typeface="Arial Narrow" charset="0"/>
                <a:cs typeface="Arial Narrow" charset="0"/>
              </a:rPr>
              <a:t>All pictures are used for illustrative purposes only.</a:t>
            </a:r>
            <a:endParaRPr lang="en-US" sz="1333" dirty="0">
              <a:latin typeface="Arial Narrow" charset="0"/>
              <a:ea typeface="MS PGothic" charset="0"/>
              <a:cs typeface="MS PGothic" charset="0"/>
            </a:endParaRPr>
          </a:p>
          <a:p>
            <a:pPr algn="just" eaLnBrk="1" hangingPunct="1"/>
            <a:r>
              <a:rPr lang="en-US" sz="1333" dirty="0">
                <a:latin typeface="Arial Narrow" charset="0"/>
                <a:ea typeface="MS PGothic" charset="0"/>
                <a:cs typeface="MS PGothic" charset="0"/>
              </a:rPr>
              <a:t>000000  09/20  © 2020 Cigna. Some content provided under license.</a:t>
            </a:r>
          </a:p>
        </p:txBody>
      </p:sp>
      <p:pic>
        <p:nvPicPr>
          <p:cNvPr id="5" name="Picture 4">
            <a:extLst>
              <a:ext uri="{FF2B5EF4-FFF2-40B4-BE49-F238E27FC236}">
                <a16:creationId xmlns:a16="http://schemas.microsoft.com/office/drawing/2014/main" id="{1E4A8321-2AAA-D543-A1A1-E3A35D2396D0}"/>
              </a:ext>
            </a:extLst>
          </p:cNvPr>
          <p:cNvPicPr>
            <a:picLocks noChangeAspect="1"/>
          </p:cNvPicPr>
          <p:nvPr userDrawn="1"/>
        </p:nvPicPr>
        <p:blipFill rotWithShape="1">
          <a:blip r:embed="rId2" cstate="print">
            <a:biLevel thresh="75000"/>
            <a:extLst>
              <a:ext uri="{28A0092B-C50C-407E-A947-70E740481C1C}">
                <a14:useLocalDpi xmlns:a14="http://schemas.microsoft.com/office/drawing/2010/main"/>
              </a:ext>
            </a:extLst>
          </a:blip>
          <a:srcRect r="-20857"/>
          <a:stretch/>
        </p:blipFill>
        <p:spPr>
          <a:xfrm>
            <a:off x="355601" y="764401"/>
            <a:ext cx="1366303" cy="369452"/>
          </a:xfrm>
          <a:prstGeom prst="rect">
            <a:avLst/>
          </a:prstGeom>
        </p:spPr>
      </p:pic>
    </p:spTree>
    <p:extLst>
      <p:ext uri="{BB962C8B-B14F-4D97-AF65-F5344CB8AC3E}">
        <p14:creationId xmlns:p14="http://schemas.microsoft.com/office/powerpoint/2010/main" val="349468857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DOUBLE HEADLIN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DC08C7-F558-494B-B205-9D9CCEFB8532}"/>
              </a:ext>
            </a:extLst>
          </p:cNvPr>
          <p:cNvSpPr>
            <a:spLocks noGrp="1"/>
          </p:cNvSpPr>
          <p:nvPr>
            <p:ph type="ctrTitle"/>
          </p:nvPr>
        </p:nvSpPr>
        <p:spPr>
          <a:xfrm>
            <a:off x="365863" y="386054"/>
            <a:ext cx="11613700" cy="1120764"/>
          </a:xfrm>
        </p:spPr>
        <p:txBody>
          <a:bodyPr lIns="0" tIns="0" rIns="0" bIns="0" anchor="b">
            <a:normAutofit/>
          </a:bodyPr>
          <a:lstStyle>
            <a:lvl1pPr algn="l">
              <a:defRPr lang="en-US" sz="6400" b="1" i="0" kern="1200" cap="all" baseline="0" dirty="0">
                <a:solidFill>
                  <a:schemeClr val="accent1"/>
                </a:solidFill>
                <a:latin typeface="Arial Black" panose="020B0604020202020204" pitchFamily="34" charset="0"/>
                <a:ea typeface="+mj-ea"/>
                <a:cs typeface="Arial Black" panose="020B0604020202020204" pitchFamily="34" charset="0"/>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175B7B1D-B256-2A40-B450-9E58E5D249A4}"/>
              </a:ext>
            </a:extLst>
          </p:cNvPr>
          <p:cNvSpPr>
            <a:spLocks noGrp="1"/>
          </p:cNvSpPr>
          <p:nvPr>
            <p:ph type="subTitle" idx="1"/>
          </p:nvPr>
        </p:nvSpPr>
        <p:spPr>
          <a:xfrm>
            <a:off x="365863" y="1425886"/>
            <a:ext cx="11613700" cy="2595703"/>
          </a:xfrm>
        </p:spPr>
        <p:txBody>
          <a:bodyPr lIns="0" tIns="0" rIns="0">
            <a:normAutofit/>
          </a:bodyPr>
          <a:lstStyle>
            <a:lvl1pPr marL="0" indent="0" algn="l">
              <a:buNone/>
              <a:defRPr lang="en-US" sz="10666" kern="1200" cap="all" baseline="0" dirty="0">
                <a:solidFill>
                  <a:schemeClr val="accent3"/>
                </a:solidFill>
                <a:latin typeface="+mn-lt"/>
                <a:ea typeface="+mn-ea"/>
                <a:cs typeface="+mn-cs"/>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endParaRPr lang="en-US" dirty="0"/>
          </a:p>
        </p:txBody>
      </p:sp>
      <p:sp>
        <p:nvSpPr>
          <p:cNvPr id="9" name="Date Placeholder 3">
            <a:extLst>
              <a:ext uri="{FF2B5EF4-FFF2-40B4-BE49-F238E27FC236}">
                <a16:creationId xmlns:a16="http://schemas.microsoft.com/office/drawing/2014/main" id="{FF4A7EF4-F075-0842-914C-484A72CBE78D}"/>
              </a:ext>
            </a:extLst>
          </p:cNvPr>
          <p:cNvSpPr>
            <a:spLocks noGrp="1"/>
          </p:cNvSpPr>
          <p:nvPr>
            <p:ph type="dt" sz="half" idx="10"/>
          </p:nvPr>
        </p:nvSpPr>
        <p:spPr>
          <a:xfrm>
            <a:off x="0" y="6528816"/>
            <a:ext cx="1584960" cy="329184"/>
          </a:xfrm>
        </p:spPr>
        <p:txBody>
          <a:bodyPr/>
          <a:lstStyle>
            <a:lvl1pPr>
              <a:defRPr lang="en-US" sz="1067" b="0" i="0" kern="1200" dirty="0" smtClean="0">
                <a:solidFill>
                  <a:schemeClr val="bg1">
                    <a:lumMod val="50000"/>
                  </a:schemeClr>
                </a:solidFill>
                <a:latin typeface="Arial Narrow" panose="020B0604020202020204" pitchFamily="34" charset="0"/>
                <a:ea typeface="+mn-ea"/>
                <a:cs typeface="Arial Narrow" panose="020B0604020202020204" pitchFamily="34" charset="0"/>
              </a:defRPr>
            </a:lvl1pPr>
          </a:lstStyle>
          <a:p>
            <a:endParaRPr>
              <a:solidFill>
                <a:srgbClr val="FFFFFF">
                  <a:lumMod val="50000"/>
                </a:srgbClr>
              </a:solidFill>
            </a:endParaRPr>
          </a:p>
        </p:txBody>
      </p:sp>
      <p:sp>
        <p:nvSpPr>
          <p:cNvPr id="10" name="Rectangle 7">
            <a:extLst>
              <a:ext uri="{FF2B5EF4-FFF2-40B4-BE49-F238E27FC236}">
                <a16:creationId xmlns:a16="http://schemas.microsoft.com/office/drawing/2014/main" id="{6E979B7F-6C1E-5F46-95E0-C3C87BC2CCFF}"/>
              </a:ext>
            </a:extLst>
          </p:cNvPr>
          <p:cNvSpPr>
            <a:spLocks noGrp="1" noChangeArrowheads="1"/>
          </p:cNvSpPr>
          <p:nvPr>
            <p:ph type="ftr" sz="quarter" idx="11"/>
          </p:nvPr>
        </p:nvSpPr>
        <p:spPr>
          <a:xfrm>
            <a:off x="1828800" y="6532987"/>
            <a:ext cx="8534400" cy="325013"/>
          </a:xfrm>
          <a:solidFill>
            <a:schemeClr val="bg1">
              <a:alpha val="75000"/>
            </a:schemeClr>
          </a:solidFill>
          <a:ln/>
        </p:spPr>
        <p:txBody>
          <a:bodyPr/>
          <a:lstStyle>
            <a:lvl1pPr>
              <a:defRPr sz="1067">
                <a:solidFill>
                  <a:schemeClr val="bg1">
                    <a:lumMod val="50000"/>
                  </a:schemeClr>
                </a:solidFill>
              </a:defRPr>
            </a:lvl1pPr>
          </a:lstStyle>
          <a:p>
            <a:endParaRPr lang="en-US" altLang="en-US" dirty="0">
              <a:solidFill>
                <a:srgbClr val="FFFFFF">
                  <a:lumMod val="50000"/>
                </a:srgbClr>
              </a:solidFill>
            </a:endParaRPr>
          </a:p>
        </p:txBody>
      </p:sp>
      <p:sp>
        <p:nvSpPr>
          <p:cNvPr id="11" name="Slide Number Placeholder 5">
            <a:extLst>
              <a:ext uri="{FF2B5EF4-FFF2-40B4-BE49-F238E27FC236}">
                <a16:creationId xmlns:a16="http://schemas.microsoft.com/office/drawing/2014/main" id="{B29FC6FF-FACC-BD4A-9AEA-17B1B70B9B96}"/>
              </a:ext>
            </a:extLst>
          </p:cNvPr>
          <p:cNvSpPr>
            <a:spLocks noGrp="1"/>
          </p:cNvSpPr>
          <p:nvPr>
            <p:ph type="sldNum" sz="quarter" idx="12"/>
          </p:nvPr>
        </p:nvSpPr>
        <p:spPr>
          <a:xfrm>
            <a:off x="11459603" y="6532987"/>
            <a:ext cx="732397" cy="325013"/>
          </a:xfrm>
          <a:ln/>
        </p:spPr>
        <p:txBody>
          <a:bodyPr/>
          <a:lstStyle>
            <a:lvl1pPr>
              <a:defRPr sz="1200">
                <a:solidFill>
                  <a:schemeClr val="bg1">
                    <a:lumMod val="50000"/>
                  </a:schemeClr>
                </a:solidFill>
              </a:defRPr>
            </a:lvl1pPr>
          </a:lstStyle>
          <a:p>
            <a:fld id="{97C9F2F1-5B60-4828-8D48-CC3CA0267DF1}" type="slidenum">
              <a:rPr lang="en-US" altLang="en-US" smtClean="0">
                <a:solidFill>
                  <a:srgbClr val="FFFFFF">
                    <a:lumMod val="50000"/>
                  </a:srgbClr>
                </a:solidFill>
              </a:rPr>
              <a:pPr/>
              <a:t>‹#›</a:t>
            </a:fld>
            <a:endParaRPr lang="en-US" altLang="en-US" dirty="0">
              <a:solidFill>
                <a:srgbClr val="FFFFFF">
                  <a:lumMod val="50000"/>
                </a:srgbClr>
              </a:solidFill>
            </a:endParaRPr>
          </a:p>
        </p:txBody>
      </p:sp>
    </p:spTree>
    <p:extLst>
      <p:ext uri="{BB962C8B-B14F-4D97-AF65-F5344CB8AC3E}">
        <p14:creationId xmlns:p14="http://schemas.microsoft.com/office/powerpoint/2010/main" val="9149918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18" Type="http://schemas.openxmlformats.org/officeDocument/2006/relationships/theme" Target="../theme/theme3.xml"/><Relationship Id="rId3" Type="http://schemas.openxmlformats.org/officeDocument/2006/relationships/slideLayout" Target="../slideLayouts/slideLayout42.xml"/><Relationship Id="rId21" Type="http://schemas.openxmlformats.org/officeDocument/2006/relationships/image" Target="../media/image4.png"/><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slideLayout" Target="../slideLayouts/slideLayout56.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20" Type="http://schemas.openxmlformats.org/officeDocument/2006/relationships/image" Target="../media/image3.png"/><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10" Type="http://schemas.openxmlformats.org/officeDocument/2006/relationships/slideLayout" Target="../slideLayouts/slideLayout49.xml"/><Relationship Id="rId19" Type="http://schemas.openxmlformats.org/officeDocument/2006/relationships/image" Target="../media/image2.png"/><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 Id="rId22" Type="http://schemas.openxmlformats.org/officeDocument/2006/relationships/image" Target="../media/image5.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18" Type="http://schemas.openxmlformats.org/officeDocument/2006/relationships/slideLayout" Target="../slideLayouts/slideLayout74.xml"/><Relationship Id="rId26" Type="http://schemas.openxmlformats.org/officeDocument/2006/relationships/image" Target="../media/image6.emf"/><Relationship Id="rId3" Type="http://schemas.openxmlformats.org/officeDocument/2006/relationships/slideLayout" Target="../slideLayouts/slideLayout59.xml"/><Relationship Id="rId21" Type="http://schemas.openxmlformats.org/officeDocument/2006/relationships/slideLayout" Target="../slideLayouts/slideLayout77.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17" Type="http://schemas.openxmlformats.org/officeDocument/2006/relationships/slideLayout" Target="../slideLayouts/slideLayout73.xml"/><Relationship Id="rId25" Type="http://schemas.openxmlformats.org/officeDocument/2006/relationships/theme" Target="../theme/theme4.xml"/><Relationship Id="rId2" Type="http://schemas.openxmlformats.org/officeDocument/2006/relationships/slideLayout" Target="../slideLayouts/slideLayout58.xml"/><Relationship Id="rId16" Type="http://schemas.openxmlformats.org/officeDocument/2006/relationships/slideLayout" Target="../slideLayouts/slideLayout72.xml"/><Relationship Id="rId20" Type="http://schemas.openxmlformats.org/officeDocument/2006/relationships/slideLayout" Target="../slideLayouts/slideLayout76.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24" Type="http://schemas.openxmlformats.org/officeDocument/2006/relationships/slideLayout" Target="../slideLayouts/slideLayout80.xml"/><Relationship Id="rId5" Type="http://schemas.openxmlformats.org/officeDocument/2006/relationships/slideLayout" Target="../slideLayouts/slideLayout61.xml"/><Relationship Id="rId15" Type="http://schemas.openxmlformats.org/officeDocument/2006/relationships/slideLayout" Target="../slideLayouts/slideLayout71.xml"/><Relationship Id="rId23" Type="http://schemas.openxmlformats.org/officeDocument/2006/relationships/slideLayout" Target="../slideLayouts/slideLayout79.xml"/><Relationship Id="rId10" Type="http://schemas.openxmlformats.org/officeDocument/2006/relationships/slideLayout" Target="../slideLayouts/slideLayout66.xml"/><Relationship Id="rId19" Type="http://schemas.openxmlformats.org/officeDocument/2006/relationships/slideLayout" Target="../slideLayouts/slideLayout75.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 Id="rId22" Type="http://schemas.openxmlformats.org/officeDocument/2006/relationships/slideLayout" Target="../slideLayouts/slideLayout7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slideLayout" Target="../slideLayouts/slideLayout93.xml"/><Relationship Id="rId18" Type="http://schemas.openxmlformats.org/officeDocument/2006/relationships/slideLayout" Target="../slideLayouts/slideLayout98.xml"/><Relationship Id="rId26" Type="http://schemas.openxmlformats.org/officeDocument/2006/relationships/slideLayout" Target="../slideLayouts/slideLayout106.xml"/><Relationship Id="rId3" Type="http://schemas.openxmlformats.org/officeDocument/2006/relationships/slideLayout" Target="../slideLayouts/slideLayout83.xml"/><Relationship Id="rId21" Type="http://schemas.openxmlformats.org/officeDocument/2006/relationships/slideLayout" Target="../slideLayouts/slideLayout101.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17" Type="http://schemas.openxmlformats.org/officeDocument/2006/relationships/slideLayout" Target="../slideLayouts/slideLayout97.xml"/><Relationship Id="rId25" Type="http://schemas.openxmlformats.org/officeDocument/2006/relationships/slideLayout" Target="../slideLayouts/slideLayout105.xml"/><Relationship Id="rId2" Type="http://schemas.openxmlformats.org/officeDocument/2006/relationships/slideLayout" Target="../slideLayouts/slideLayout82.xml"/><Relationship Id="rId16" Type="http://schemas.openxmlformats.org/officeDocument/2006/relationships/slideLayout" Target="../slideLayouts/slideLayout96.xml"/><Relationship Id="rId20" Type="http://schemas.openxmlformats.org/officeDocument/2006/relationships/slideLayout" Target="../slideLayouts/slideLayout100.xml"/><Relationship Id="rId29" Type="http://schemas.openxmlformats.org/officeDocument/2006/relationships/theme" Target="../theme/theme5.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24" Type="http://schemas.openxmlformats.org/officeDocument/2006/relationships/slideLayout" Target="../slideLayouts/slideLayout104.xml"/><Relationship Id="rId5" Type="http://schemas.openxmlformats.org/officeDocument/2006/relationships/slideLayout" Target="../slideLayouts/slideLayout85.xml"/><Relationship Id="rId15" Type="http://schemas.openxmlformats.org/officeDocument/2006/relationships/slideLayout" Target="../slideLayouts/slideLayout95.xml"/><Relationship Id="rId23" Type="http://schemas.openxmlformats.org/officeDocument/2006/relationships/slideLayout" Target="../slideLayouts/slideLayout103.xml"/><Relationship Id="rId28" Type="http://schemas.openxmlformats.org/officeDocument/2006/relationships/slideLayout" Target="../slideLayouts/slideLayout108.xml"/><Relationship Id="rId10" Type="http://schemas.openxmlformats.org/officeDocument/2006/relationships/slideLayout" Target="../slideLayouts/slideLayout90.xml"/><Relationship Id="rId19" Type="http://schemas.openxmlformats.org/officeDocument/2006/relationships/slideLayout" Target="../slideLayouts/slideLayout99.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slideLayout" Target="../slideLayouts/slideLayout94.xml"/><Relationship Id="rId22" Type="http://schemas.openxmlformats.org/officeDocument/2006/relationships/slideLayout" Target="../slideLayouts/slideLayout102.xml"/><Relationship Id="rId27" Type="http://schemas.openxmlformats.org/officeDocument/2006/relationships/slideLayout" Target="../slideLayouts/slideLayout107.xml"/><Relationship Id="rId30" Type="http://schemas.openxmlformats.org/officeDocument/2006/relationships/image" Target="../media/image6.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778C40E-8AB3-40B9-B792-A5E31370B9E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DFC3F17-9925-4EAE-90EE-AF0FCA02B37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A96CFE-8B7C-4033-8A03-6EA7EBC176B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37996B-B00A-4317-A6BF-2E36616D7D08}" type="datetimeFigureOut">
              <a:rPr lang="en-US" smtClean="0"/>
              <a:t>11/5/2021</a:t>
            </a:fld>
            <a:endParaRPr lang="en-US"/>
          </a:p>
        </p:txBody>
      </p:sp>
      <p:sp>
        <p:nvSpPr>
          <p:cNvPr id="5" name="Footer Placeholder 4">
            <a:extLst>
              <a:ext uri="{FF2B5EF4-FFF2-40B4-BE49-F238E27FC236}">
                <a16:creationId xmlns:a16="http://schemas.microsoft.com/office/drawing/2014/main" id="{F66128EE-3E51-415A-AFBF-F5984378FAB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4454DB9-86C1-4840-B4F2-8F17927CE05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E331FF-0DB4-4E15-AFE9-BE9E8D929867}" type="slidenum">
              <a:rPr lang="en-US" smtClean="0"/>
              <a:t>‹#›</a:t>
            </a:fld>
            <a:endParaRPr lang="en-US"/>
          </a:p>
        </p:txBody>
      </p:sp>
    </p:spTree>
    <p:extLst>
      <p:ext uri="{BB962C8B-B14F-4D97-AF65-F5344CB8AC3E}">
        <p14:creationId xmlns:p14="http://schemas.microsoft.com/office/powerpoint/2010/main" val="9688518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22B9F1AC-7982-48A5-A9F4-F49F09D2E693}"/>
              </a:ext>
            </a:extLst>
          </p:cNvPr>
          <p:cNvSpPr txBox="1"/>
          <p:nvPr userDrawn="1"/>
        </p:nvSpPr>
        <p:spPr>
          <a:xfrm>
            <a:off x="859758" y="6425582"/>
            <a:ext cx="8048816" cy="123111"/>
          </a:xfrm>
          <a:prstGeom prst="rect">
            <a:avLst/>
          </a:prstGeom>
          <a:noFill/>
        </p:spPr>
        <p:txBody>
          <a:bodyPr wrap="square" lIns="0" tIns="0" rIns="0" bIns="0" rtlCol="0" anchor="b">
            <a:spAutoFit/>
          </a:bodyPr>
          <a:lstStyle/>
          <a:p>
            <a:r>
              <a:rPr lang="en-US" sz="800" dirty="0">
                <a:solidFill>
                  <a:schemeClr val="tx2"/>
                </a:solidFill>
              </a:rPr>
              <a:t>©2020 CVS Health and/or one of its affiliates. Confidential and proprietary.</a:t>
            </a:r>
          </a:p>
        </p:txBody>
      </p:sp>
      <p:sp>
        <p:nvSpPr>
          <p:cNvPr id="2" name="Title Placeholder 1"/>
          <p:cNvSpPr>
            <a:spLocks noGrp="1"/>
          </p:cNvSpPr>
          <p:nvPr>
            <p:ph type="title"/>
          </p:nvPr>
        </p:nvSpPr>
        <p:spPr>
          <a:xfrm>
            <a:off x="557929" y="649224"/>
            <a:ext cx="9786629" cy="713232"/>
          </a:xfrm>
          <a:prstGeom prst="rect">
            <a:avLst/>
          </a:prstGeom>
        </p:spPr>
        <p:txBody>
          <a:bodyPr vert="horz" lIns="0" tIns="0" rIns="0" bIns="0" rtlCol="0" anchor="t" anchorCtr="0">
            <a:noAutofit/>
          </a:bodyPr>
          <a:lstStyle/>
          <a:p>
            <a:r>
              <a:rPr lang="en-US" dirty="0"/>
              <a:t>Click to edit master title</a:t>
            </a:r>
          </a:p>
        </p:txBody>
      </p:sp>
      <p:sp>
        <p:nvSpPr>
          <p:cNvPr id="20" name="Content Placeholder 8"/>
          <p:cNvSpPr txBox="1">
            <a:spLocks/>
          </p:cNvSpPr>
          <p:nvPr userDrawn="1"/>
        </p:nvSpPr>
        <p:spPr>
          <a:xfrm>
            <a:off x="557930" y="6367487"/>
            <a:ext cx="352459" cy="228600"/>
          </a:xfrm>
          <a:prstGeom prst="rect">
            <a:avLst/>
          </a:prstGeom>
        </p:spPr>
        <p:txBody>
          <a:bodyPr lIns="0" rIns="0" anchor="ctr"/>
          <a:lstStyle>
            <a:lvl1pPr marL="0" indent="0" algn="l" defTabSz="914400" rtl="0" eaLnBrk="1" latinLnBrk="0" hangingPunct="1">
              <a:spcBef>
                <a:spcPts val="600"/>
              </a:spcBef>
              <a:spcAft>
                <a:spcPts val="0"/>
              </a:spcAft>
              <a:buClrTx/>
              <a:buFontTx/>
              <a:buNone/>
              <a:tabLst>
                <a:tab pos="1201738" algn="l"/>
              </a:tabLst>
              <a:defRPr sz="800" b="0" i="0" kern="1200">
                <a:solidFill>
                  <a:schemeClr val="tx2"/>
                </a:solidFill>
                <a:latin typeface="Open Sans"/>
                <a:ea typeface="+mn-ea"/>
                <a:cs typeface="Open Sans"/>
              </a:defRPr>
            </a:lvl1pPr>
            <a:lvl2pPr marL="200025" indent="-200025" algn="l" defTabSz="914400" rtl="0" eaLnBrk="1" latinLnBrk="0" hangingPunct="1">
              <a:spcBef>
                <a:spcPts val="600"/>
              </a:spcBef>
              <a:spcAft>
                <a:spcPts val="0"/>
              </a:spcAft>
              <a:buClrTx/>
              <a:buFont typeface="Arial" pitchFamily="34" charset="0"/>
              <a:buChar char="•"/>
              <a:tabLst>
                <a:tab pos="1201738" algn="l"/>
              </a:tabLst>
              <a:defRPr sz="1600" b="0" i="0" kern="1200">
                <a:solidFill>
                  <a:schemeClr val="tx2"/>
                </a:solidFill>
                <a:latin typeface="Open Sans Light"/>
                <a:ea typeface="+mn-ea"/>
                <a:cs typeface="Open Sans Light"/>
              </a:defRPr>
            </a:lvl2pPr>
            <a:lvl3pPr marL="398463" indent="-200025" algn="l" defTabSz="914400" rtl="0" eaLnBrk="1" latinLnBrk="0" hangingPunct="1">
              <a:spcBef>
                <a:spcPts val="600"/>
              </a:spcBef>
              <a:spcAft>
                <a:spcPts val="0"/>
              </a:spcAft>
              <a:buClrTx/>
              <a:buFont typeface="Lucida Grande"/>
              <a:buChar char="−"/>
              <a:tabLst>
                <a:tab pos="1201738" algn="l"/>
              </a:tabLst>
              <a:defRPr sz="1600" b="0" i="0" kern="1200">
                <a:solidFill>
                  <a:schemeClr val="tx2"/>
                </a:solidFill>
                <a:latin typeface="Open Sans Light"/>
                <a:ea typeface="+mn-ea"/>
                <a:cs typeface="Open Sans Light"/>
              </a:defRPr>
            </a:lvl3pPr>
            <a:lvl4pPr marL="622300" indent="-200025" algn="l" defTabSz="914400" rtl="0" eaLnBrk="1" latinLnBrk="0" hangingPunct="1">
              <a:spcBef>
                <a:spcPts val="600"/>
              </a:spcBef>
              <a:spcAft>
                <a:spcPts val="0"/>
              </a:spcAft>
              <a:buClrTx/>
              <a:buFont typeface="Arial" pitchFamily="34" charset="0"/>
              <a:buChar char="•"/>
              <a:tabLst>
                <a:tab pos="1201738" algn="l"/>
              </a:tabLst>
              <a:defRPr sz="1600" b="0" i="0" kern="1200">
                <a:solidFill>
                  <a:schemeClr val="tx2"/>
                </a:solidFill>
                <a:latin typeface="Open Sans Light"/>
                <a:ea typeface="+mn-ea"/>
                <a:cs typeface="Open Sans Light"/>
              </a:defRPr>
            </a:lvl4pPr>
            <a:lvl5pPr marL="806450" indent="-182563" algn="l" defTabSz="914400" rtl="0" eaLnBrk="1" latinLnBrk="0" hangingPunct="1">
              <a:spcBef>
                <a:spcPts val="600"/>
              </a:spcBef>
              <a:spcAft>
                <a:spcPts val="0"/>
              </a:spcAft>
              <a:buClrTx/>
              <a:buFont typeface="Lucida Grande"/>
              <a:buChar char="−"/>
              <a:tabLst>
                <a:tab pos="1201738" algn="l"/>
              </a:tabLst>
              <a:defRPr sz="1600" b="0" i="0" kern="1200">
                <a:solidFill>
                  <a:schemeClr val="tx2"/>
                </a:solidFill>
                <a:latin typeface="Open Sans Light"/>
                <a:ea typeface="+mn-ea"/>
                <a:cs typeface="Open Sans Light"/>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l"/>
            <a:fld id="{38743595-4496-5147-A886-7D133864DF76}" type="slidenum">
              <a:rPr lang="en-US" sz="1000" b="1" smtClean="0">
                <a:solidFill>
                  <a:schemeClr val="tx2"/>
                </a:solidFill>
                <a:latin typeface="+mn-lt"/>
                <a:ea typeface="Open Sans" panose="020B0606030504020204" pitchFamily="34" charset="0"/>
                <a:cs typeface="Arial" panose="020B0604020202020204" pitchFamily="34" charset="0"/>
              </a:rPr>
              <a:pPr algn="l"/>
              <a:t>‹#›</a:t>
            </a:fld>
            <a:endParaRPr lang="en-US" sz="1000" b="1" dirty="0">
              <a:solidFill>
                <a:schemeClr val="tx2"/>
              </a:solidFill>
              <a:latin typeface="+mn-lt"/>
              <a:ea typeface="Open Sans" panose="020B0606030504020204" pitchFamily="34" charset="0"/>
              <a:cs typeface="Arial" panose="020B0604020202020204" pitchFamily="34" charset="0"/>
            </a:endParaRPr>
          </a:p>
        </p:txBody>
      </p:sp>
      <p:grpSp>
        <p:nvGrpSpPr>
          <p:cNvPr id="22" name="Group 21">
            <a:extLst>
              <a:ext uri="{FF2B5EF4-FFF2-40B4-BE49-F238E27FC236}">
                <a16:creationId xmlns:a16="http://schemas.microsoft.com/office/drawing/2014/main" id="{94F02B14-26DC-47C5-BE74-75AB1C1533A3}"/>
              </a:ext>
            </a:extLst>
          </p:cNvPr>
          <p:cNvGrpSpPr>
            <a:grpSpLocks noChangeAspect="1"/>
          </p:cNvGrpSpPr>
          <p:nvPr userDrawn="1"/>
        </p:nvGrpSpPr>
        <p:grpSpPr bwMode="gray">
          <a:xfrm>
            <a:off x="10355279" y="6373316"/>
            <a:ext cx="1279513" cy="157138"/>
            <a:chOff x="1011652" y="1504398"/>
            <a:chExt cx="10028238" cy="1231900"/>
          </a:xfrm>
          <a:solidFill>
            <a:schemeClr val="tx1"/>
          </a:solidFill>
        </p:grpSpPr>
        <p:sp>
          <p:nvSpPr>
            <p:cNvPr id="23" name="Freeform 4">
              <a:extLst>
                <a:ext uri="{FF2B5EF4-FFF2-40B4-BE49-F238E27FC236}">
                  <a16:creationId xmlns:a16="http://schemas.microsoft.com/office/drawing/2014/main" id="{C03C60BD-E208-4793-B163-0391E0673CC6}"/>
                </a:ext>
              </a:extLst>
            </p:cNvPr>
            <p:cNvSpPr>
              <a:spLocks noEditPoints="1"/>
            </p:cNvSpPr>
            <p:nvPr/>
          </p:nvSpPr>
          <p:spPr bwMode="gray">
            <a:xfrm>
              <a:off x="5917027" y="1539323"/>
              <a:ext cx="4808538" cy="1189038"/>
            </a:xfrm>
            <a:custGeom>
              <a:avLst/>
              <a:gdLst>
                <a:gd name="T0" fmla="*/ 701 w 1134"/>
                <a:gd name="T1" fmla="*/ 273 h 278"/>
                <a:gd name="T2" fmla="*/ 675 w 1134"/>
                <a:gd name="T3" fmla="*/ 248 h 278"/>
                <a:gd name="T4" fmla="*/ 701 w 1134"/>
                <a:gd name="T5" fmla="*/ 109 h 278"/>
                <a:gd name="T6" fmla="*/ 645 w 1134"/>
                <a:gd name="T7" fmla="*/ 84 h 278"/>
                <a:gd name="T8" fmla="*/ 576 w 1134"/>
                <a:gd name="T9" fmla="*/ 79 h 278"/>
                <a:gd name="T10" fmla="*/ 576 w 1134"/>
                <a:gd name="T11" fmla="*/ 278 h 278"/>
                <a:gd name="T12" fmla="*/ 645 w 1134"/>
                <a:gd name="T13" fmla="*/ 273 h 278"/>
                <a:gd name="T14" fmla="*/ 426 w 1134"/>
                <a:gd name="T15" fmla="*/ 222 h 278"/>
                <a:gd name="T16" fmla="*/ 299 w 1134"/>
                <a:gd name="T17" fmla="*/ 189 h 278"/>
                <a:gd name="T18" fmla="*/ 461 w 1134"/>
                <a:gd name="T19" fmla="*/ 175 h 278"/>
                <a:gd name="T20" fmla="*/ 267 w 1134"/>
                <a:gd name="T21" fmla="*/ 178 h 278"/>
                <a:gd name="T22" fmla="*/ 456 w 1134"/>
                <a:gd name="T23" fmla="*/ 222 h 278"/>
                <a:gd name="T24" fmla="*/ 59 w 1134"/>
                <a:gd name="T25" fmla="*/ 25 h 278"/>
                <a:gd name="T26" fmla="*/ 86 w 1134"/>
                <a:gd name="T27" fmla="*/ 0 h 278"/>
                <a:gd name="T28" fmla="*/ 0 w 1134"/>
                <a:gd name="T29" fmla="*/ 25 h 278"/>
                <a:gd name="T30" fmla="*/ 27 w 1134"/>
                <a:gd name="T31" fmla="*/ 247 h 278"/>
                <a:gd name="T32" fmla="*/ 0 w 1134"/>
                <a:gd name="T33" fmla="*/ 273 h 278"/>
                <a:gd name="T34" fmla="*/ 86 w 1134"/>
                <a:gd name="T35" fmla="*/ 247 h 278"/>
                <a:gd name="T36" fmla="*/ 59 w 1134"/>
                <a:gd name="T37" fmla="*/ 138 h 278"/>
                <a:gd name="T38" fmla="*/ 196 w 1134"/>
                <a:gd name="T39" fmla="*/ 247 h 278"/>
                <a:gd name="T40" fmla="*/ 168 w 1134"/>
                <a:gd name="T41" fmla="*/ 273 h 278"/>
                <a:gd name="T42" fmla="*/ 255 w 1134"/>
                <a:gd name="T43" fmla="*/ 247 h 278"/>
                <a:gd name="T44" fmla="*/ 227 w 1134"/>
                <a:gd name="T45" fmla="*/ 25 h 278"/>
                <a:gd name="T46" fmla="*/ 255 w 1134"/>
                <a:gd name="T47" fmla="*/ 0 h 278"/>
                <a:gd name="T48" fmla="*/ 168 w 1134"/>
                <a:gd name="T49" fmla="*/ 25 h 278"/>
                <a:gd name="T50" fmla="*/ 196 w 1134"/>
                <a:gd name="T51" fmla="*/ 114 h 278"/>
                <a:gd name="T52" fmla="*/ 996 w 1134"/>
                <a:gd name="T53" fmla="*/ 248 h 278"/>
                <a:gd name="T54" fmla="*/ 971 w 1134"/>
                <a:gd name="T55" fmla="*/ 163 h 278"/>
                <a:gd name="T56" fmla="*/ 1078 w 1134"/>
                <a:gd name="T57" fmla="*/ 163 h 278"/>
                <a:gd name="T58" fmla="*/ 1053 w 1134"/>
                <a:gd name="T59" fmla="*/ 248 h 278"/>
                <a:gd name="T60" fmla="*/ 1134 w 1134"/>
                <a:gd name="T61" fmla="*/ 273 h 278"/>
                <a:gd name="T62" fmla="*/ 1109 w 1134"/>
                <a:gd name="T63" fmla="*/ 248 h 278"/>
                <a:gd name="T64" fmla="*/ 1030 w 1134"/>
                <a:gd name="T65" fmla="*/ 79 h 278"/>
                <a:gd name="T66" fmla="*/ 971 w 1134"/>
                <a:gd name="T67" fmla="*/ 0 h 278"/>
                <a:gd name="T68" fmla="*/ 915 w 1134"/>
                <a:gd name="T69" fmla="*/ 24 h 278"/>
                <a:gd name="T70" fmla="*/ 940 w 1134"/>
                <a:gd name="T71" fmla="*/ 248 h 278"/>
                <a:gd name="T72" fmla="*/ 915 w 1134"/>
                <a:gd name="T73" fmla="*/ 273 h 278"/>
                <a:gd name="T74" fmla="*/ 996 w 1134"/>
                <a:gd name="T75" fmla="*/ 248 h 278"/>
                <a:gd name="T76" fmla="*/ 580 w 1134"/>
                <a:gd name="T77" fmla="*/ 104 h 278"/>
                <a:gd name="T78" fmla="*/ 580 w 1134"/>
                <a:gd name="T79" fmla="*/ 252 h 278"/>
                <a:gd name="T80" fmla="*/ 366 w 1134"/>
                <a:gd name="T81" fmla="*/ 104 h 278"/>
                <a:gd name="T82" fmla="*/ 299 w 1134"/>
                <a:gd name="T83" fmla="*/ 164 h 278"/>
                <a:gd name="T84" fmla="*/ 859 w 1134"/>
                <a:gd name="T85" fmla="*/ 224 h 278"/>
                <a:gd name="T86" fmla="*/ 897 w 1134"/>
                <a:gd name="T87" fmla="*/ 109 h 278"/>
                <a:gd name="T88" fmla="*/ 859 w 1134"/>
                <a:gd name="T89" fmla="*/ 84 h 278"/>
                <a:gd name="T90" fmla="*/ 829 w 1134"/>
                <a:gd name="T91" fmla="*/ 36 h 278"/>
                <a:gd name="T92" fmla="*/ 799 w 1134"/>
                <a:gd name="T93" fmla="*/ 84 h 278"/>
                <a:gd name="T94" fmla="*/ 829 w 1134"/>
                <a:gd name="T95" fmla="*/ 109 h 278"/>
                <a:gd name="T96" fmla="*/ 879 w 1134"/>
                <a:gd name="T97" fmla="*/ 275 h 278"/>
                <a:gd name="T98" fmla="*/ 897 w 1134"/>
                <a:gd name="T99" fmla="*/ 248 h 278"/>
                <a:gd name="T100" fmla="*/ 859 w 1134"/>
                <a:gd name="T101" fmla="*/ 224 h 278"/>
                <a:gd name="T102" fmla="*/ 801 w 1134"/>
                <a:gd name="T103" fmla="*/ 273 h 278"/>
                <a:gd name="T104" fmla="*/ 787 w 1134"/>
                <a:gd name="T105" fmla="*/ 249 h 278"/>
                <a:gd name="T106" fmla="*/ 768 w 1134"/>
                <a:gd name="T107" fmla="*/ 0 h 278"/>
                <a:gd name="T108" fmla="*/ 712 w 1134"/>
                <a:gd name="T109" fmla="*/ 24 h 278"/>
                <a:gd name="T110" fmla="*/ 737 w 1134"/>
                <a:gd name="T111" fmla="*/ 224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34" h="278">
                  <a:moveTo>
                    <a:pt x="645" y="273"/>
                  </a:moveTo>
                  <a:cubicBezTo>
                    <a:pt x="701" y="273"/>
                    <a:pt x="701" y="273"/>
                    <a:pt x="701" y="273"/>
                  </a:cubicBezTo>
                  <a:cubicBezTo>
                    <a:pt x="701" y="248"/>
                    <a:pt x="701" y="248"/>
                    <a:pt x="701" y="248"/>
                  </a:cubicBezTo>
                  <a:cubicBezTo>
                    <a:pt x="675" y="248"/>
                    <a:pt x="675" y="248"/>
                    <a:pt x="675" y="248"/>
                  </a:cubicBezTo>
                  <a:cubicBezTo>
                    <a:pt x="675" y="109"/>
                    <a:pt x="675" y="109"/>
                    <a:pt x="675" y="109"/>
                  </a:cubicBezTo>
                  <a:cubicBezTo>
                    <a:pt x="701" y="109"/>
                    <a:pt x="701" y="109"/>
                    <a:pt x="701" y="109"/>
                  </a:cubicBezTo>
                  <a:cubicBezTo>
                    <a:pt x="701" y="84"/>
                    <a:pt x="701" y="84"/>
                    <a:pt x="701" y="84"/>
                  </a:cubicBezTo>
                  <a:cubicBezTo>
                    <a:pt x="645" y="84"/>
                    <a:pt x="645" y="84"/>
                    <a:pt x="645" y="84"/>
                  </a:cubicBezTo>
                  <a:cubicBezTo>
                    <a:pt x="645" y="112"/>
                    <a:pt x="645" y="112"/>
                    <a:pt x="645" y="112"/>
                  </a:cubicBezTo>
                  <a:cubicBezTo>
                    <a:pt x="629" y="91"/>
                    <a:pt x="605" y="79"/>
                    <a:pt x="576" y="79"/>
                  </a:cubicBezTo>
                  <a:cubicBezTo>
                    <a:pt x="523" y="79"/>
                    <a:pt x="483" y="122"/>
                    <a:pt x="483" y="178"/>
                  </a:cubicBezTo>
                  <a:cubicBezTo>
                    <a:pt x="483" y="235"/>
                    <a:pt x="523" y="278"/>
                    <a:pt x="576" y="278"/>
                  </a:cubicBezTo>
                  <a:cubicBezTo>
                    <a:pt x="605" y="278"/>
                    <a:pt x="629" y="265"/>
                    <a:pt x="645" y="245"/>
                  </a:cubicBezTo>
                  <a:lnTo>
                    <a:pt x="645" y="273"/>
                  </a:lnTo>
                  <a:close/>
                  <a:moveTo>
                    <a:pt x="456" y="222"/>
                  </a:moveTo>
                  <a:cubicBezTo>
                    <a:pt x="426" y="222"/>
                    <a:pt x="426" y="222"/>
                    <a:pt x="426" y="222"/>
                  </a:cubicBezTo>
                  <a:cubicBezTo>
                    <a:pt x="415" y="241"/>
                    <a:pt x="395" y="253"/>
                    <a:pt x="367" y="253"/>
                  </a:cubicBezTo>
                  <a:cubicBezTo>
                    <a:pt x="325" y="253"/>
                    <a:pt x="302" y="227"/>
                    <a:pt x="299" y="189"/>
                  </a:cubicBezTo>
                  <a:cubicBezTo>
                    <a:pt x="461" y="189"/>
                    <a:pt x="461" y="189"/>
                    <a:pt x="461" y="189"/>
                  </a:cubicBezTo>
                  <a:cubicBezTo>
                    <a:pt x="461" y="175"/>
                    <a:pt x="461" y="175"/>
                    <a:pt x="461" y="175"/>
                  </a:cubicBezTo>
                  <a:cubicBezTo>
                    <a:pt x="461" y="118"/>
                    <a:pt x="424" y="79"/>
                    <a:pt x="366" y="79"/>
                  </a:cubicBezTo>
                  <a:cubicBezTo>
                    <a:pt x="308" y="79"/>
                    <a:pt x="267" y="120"/>
                    <a:pt x="267" y="178"/>
                  </a:cubicBezTo>
                  <a:cubicBezTo>
                    <a:pt x="267" y="237"/>
                    <a:pt x="308" y="278"/>
                    <a:pt x="366" y="278"/>
                  </a:cubicBezTo>
                  <a:cubicBezTo>
                    <a:pt x="409" y="278"/>
                    <a:pt x="442" y="257"/>
                    <a:pt x="456" y="222"/>
                  </a:cubicBezTo>
                  <a:moveTo>
                    <a:pt x="59" y="114"/>
                  </a:moveTo>
                  <a:cubicBezTo>
                    <a:pt x="59" y="25"/>
                    <a:pt x="59" y="25"/>
                    <a:pt x="59" y="25"/>
                  </a:cubicBezTo>
                  <a:cubicBezTo>
                    <a:pt x="86" y="25"/>
                    <a:pt x="86" y="25"/>
                    <a:pt x="86" y="25"/>
                  </a:cubicBezTo>
                  <a:cubicBezTo>
                    <a:pt x="86" y="0"/>
                    <a:pt x="86" y="0"/>
                    <a:pt x="86" y="0"/>
                  </a:cubicBezTo>
                  <a:cubicBezTo>
                    <a:pt x="0" y="0"/>
                    <a:pt x="0" y="0"/>
                    <a:pt x="0" y="0"/>
                  </a:cubicBezTo>
                  <a:cubicBezTo>
                    <a:pt x="0" y="25"/>
                    <a:pt x="0" y="25"/>
                    <a:pt x="0" y="25"/>
                  </a:cubicBezTo>
                  <a:cubicBezTo>
                    <a:pt x="27" y="25"/>
                    <a:pt x="27" y="25"/>
                    <a:pt x="27" y="25"/>
                  </a:cubicBezTo>
                  <a:cubicBezTo>
                    <a:pt x="27" y="247"/>
                    <a:pt x="27" y="247"/>
                    <a:pt x="27" y="247"/>
                  </a:cubicBezTo>
                  <a:cubicBezTo>
                    <a:pt x="0" y="247"/>
                    <a:pt x="0" y="247"/>
                    <a:pt x="0" y="247"/>
                  </a:cubicBezTo>
                  <a:cubicBezTo>
                    <a:pt x="0" y="273"/>
                    <a:pt x="0" y="273"/>
                    <a:pt x="0" y="273"/>
                  </a:cubicBezTo>
                  <a:cubicBezTo>
                    <a:pt x="86" y="273"/>
                    <a:pt x="86" y="273"/>
                    <a:pt x="86" y="273"/>
                  </a:cubicBezTo>
                  <a:cubicBezTo>
                    <a:pt x="86" y="247"/>
                    <a:pt x="86" y="247"/>
                    <a:pt x="86" y="247"/>
                  </a:cubicBezTo>
                  <a:cubicBezTo>
                    <a:pt x="59" y="247"/>
                    <a:pt x="59" y="247"/>
                    <a:pt x="59" y="247"/>
                  </a:cubicBezTo>
                  <a:cubicBezTo>
                    <a:pt x="59" y="138"/>
                    <a:pt x="59" y="138"/>
                    <a:pt x="59" y="138"/>
                  </a:cubicBezTo>
                  <a:cubicBezTo>
                    <a:pt x="196" y="138"/>
                    <a:pt x="196" y="138"/>
                    <a:pt x="196" y="138"/>
                  </a:cubicBezTo>
                  <a:cubicBezTo>
                    <a:pt x="196" y="247"/>
                    <a:pt x="196" y="247"/>
                    <a:pt x="196" y="247"/>
                  </a:cubicBezTo>
                  <a:cubicBezTo>
                    <a:pt x="168" y="247"/>
                    <a:pt x="168" y="247"/>
                    <a:pt x="168" y="247"/>
                  </a:cubicBezTo>
                  <a:cubicBezTo>
                    <a:pt x="168" y="273"/>
                    <a:pt x="168" y="273"/>
                    <a:pt x="168" y="273"/>
                  </a:cubicBezTo>
                  <a:cubicBezTo>
                    <a:pt x="255" y="273"/>
                    <a:pt x="255" y="273"/>
                    <a:pt x="255" y="273"/>
                  </a:cubicBezTo>
                  <a:cubicBezTo>
                    <a:pt x="255" y="247"/>
                    <a:pt x="255" y="247"/>
                    <a:pt x="255" y="247"/>
                  </a:cubicBezTo>
                  <a:cubicBezTo>
                    <a:pt x="227" y="247"/>
                    <a:pt x="227" y="247"/>
                    <a:pt x="227" y="247"/>
                  </a:cubicBezTo>
                  <a:cubicBezTo>
                    <a:pt x="227" y="25"/>
                    <a:pt x="227" y="25"/>
                    <a:pt x="227" y="25"/>
                  </a:cubicBezTo>
                  <a:cubicBezTo>
                    <a:pt x="255" y="25"/>
                    <a:pt x="255" y="25"/>
                    <a:pt x="255" y="25"/>
                  </a:cubicBezTo>
                  <a:cubicBezTo>
                    <a:pt x="255" y="0"/>
                    <a:pt x="255" y="0"/>
                    <a:pt x="255" y="0"/>
                  </a:cubicBezTo>
                  <a:cubicBezTo>
                    <a:pt x="168" y="0"/>
                    <a:pt x="168" y="0"/>
                    <a:pt x="168" y="0"/>
                  </a:cubicBezTo>
                  <a:cubicBezTo>
                    <a:pt x="168" y="25"/>
                    <a:pt x="168" y="25"/>
                    <a:pt x="168" y="25"/>
                  </a:cubicBezTo>
                  <a:cubicBezTo>
                    <a:pt x="196" y="25"/>
                    <a:pt x="196" y="25"/>
                    <a:pt x="196" y="25"/>
                  </a:cubicBezTo>
                  <a:cubicBezTo>
                    <a:pt x="196" y="114"/>
                    <a:pt x="196" y="114"/>
                    <a:pt x="196" y="114"/>
                  </a:cubicBezTo>
                  <a:lnTo>
                    <a:pt x="59" y="114"/>
                  </a:lnTo>
                  <a:close/>
                  <a:moveTo>
                    <a:pt x="996" y="248"/>
                  </a:moveTo>
                  <a:cubicBezTo>
                    <a:pt x="971" y="248"/>
                    <a:pt x="971" y="248"/>
                    <a:pt x="971" y="248"/>
                  </a:cubicBezTo>
                  <a:cubicBezTo>
                    <a:pt x="971" y="163"/>
                    <a:pt x="971" y="163"/>
                    <a:pt x="971" y="163"/>
                  </a:cubicBezTo>
                  <a:cubicBezTo>
                    <a:pt x="971" y="124"/>
                    <a:pt x="991" y="104"/>
                    <a:pt x="1026" y="104"/>
                  </a:cubicBezTo>
                  <a:cubicBezTo>
                    <a:pt x="1058" y="104"/>
                    <a:pt x="1078" y="124"/>
                    <a:pt x="1078" y="163"/>
                  </a:cubicBezTo>
                  <a:cubicBezTo>
                    <a:pt x="1078" y="248"/>
                    <a:pt x="1078" y="248"/>
                    <a:pt x="1078" y="248"/>
                  </a:cubicBezTo>
                  <a:cubicBezTo>
                    <a:pt x="1053" y="248"/>
                    <a:pt x="1053" y="248"/>
                    <a:pt x="1053" y="248"/>
                  </a:cubicBezTo>
                  <a:cubicBezTo>
                    <a:pt x="1053" y="273"/>
                    <a:pt x="1053" y="273"/>
                    <a:pt x="1053" y="273"/>
                  </a:cubicBezTo>
                  <a:cubicBezTo>
                    <a:pt x="1134" y="273"/>
                    <a:pt x="1134" y="273"/>
                    <a:pt x="1134" y="273"/>
                  </a:cubicBezTo>
                  <a:cubicBezTo>
                    <a:pt x="1134" y="248"/>
                    <a:pt x="1134" y="248"/>
                    <a:pt x="1134" y="248"/>
                  </a:cubicBezTo>
                  <a:cubicBezTo>
                    <a:pt x="1109" y="248"/>
                    <a:pt x="1109" y="248"/>
                    <a:pt x="1109" y="248"/>
                  </a:cubicBezTo>
                  <a:cubicBezTo>
                    <a:pt x="1109" y="163"/>
                    <a:pt x="1109" y="163"/>
                    <a:pt x="1109" y="163"/>
                  </a:cubicBezTo>
                  <a:cubicBezTo>
                    <a:pt x="1109" y="117"/>
                    <a:pt x="1081" y="79"/>
                    <a:pt x="1030" y="79"/>
                  </a:cubicBezTo>
                  <a:cubicBezTo>
                    <a:pt x="1003" y="79"/>
                    <a:pt x="983" y="89"/>
                    <a:pt x="971" y="105"/>
                  </a:cubicBezTo>
                  <a:cubicBezTo>
                    <a:pt x="971" y="0"/>
                    <a:pt x="971" y="0"/>
                    <a:pt x="971" y="0"/>
                  </a:cubicBezTo>
                  <a:cubicBezTo>
                    <a:pt x="915" y="0"/>
                    <a:pt x="915" y="0"/>
                    <a:pt x="915" y="0"/>
                  </a:cubicBezTo>
                  <a:cubicBezTo>
                    <a:pt x="915" y="24"/>
                    <a:pt x="915" y="24"/>
                    <a:pt x="915" y="24"/>
                  </a:cubicBezTo>
                  <a:cubicBezTo>
                    <a:pt x="940" y="24"/>
                    <a:pt x="940" y="24"/>
                    <a:pt x="940" y="24"/>
                  </a:cubicBezTo>
                  <a:cubicBezTo>
                    <a:pt x="940" y="248"/>
                    <a:pt x="940" y="248"/>
                    <a:pt x="940" y="248"/>
                  </a:cubicBezTo>
                  <a:cubicBezTo>
                    <a:pt x="915" y="248"/>
                    <a:pt x="915" y="248"/>
                    <a:pt x="915" y="248"/>
                  </a:cubicBezTo>
                  <a:cubicBezTo>
                    <a:pt x="915" y="273"/>
                    <a:pt x="915" y="273"/>
                    <a:pt x="915" y="273"/>
                  </a:cubicBezTo>
                  <a:cubicBezTo>
                    <a:pt x="996" y="273"/>
                    <a:pt x="996" y="273"/>
                    <a:pt x="996" y="273"/>
                  </a:cubicBezTo>
                  <a:lnTo>
                    <a:pt x="996" y="248"/>
                  </a:lnTo>
                  <a:close/>
                  <a:moveTo>
                    <a:pt x="514" y="178"/>
                  </a:moveTo>
                  <a:cubicBezTo>
                    <a:pt x="514" y="135"/>
                    <a:pt x="542" y="104"/>
                    <a:pt x="580" y="104"/>
                  </a:cubicBezTo>
                  <a:cubicBezTo>
                    <a:pt x="619" y="104"/>
                    <a:pt x="646" y="136"/>
                    <a:pt x="646" y="178"/>
                  </a:cubicBezTo>
                  <a:cubicBezTo>
                    <a:pt x="646" y="221"/>
                    <a:pt x="619" y="252"/>
                    <a:pt x="580" y="252"/>
                  </a:cubicBezTo>
                  <a:cubicBezTo>
                    <a:pt x="542" y="252"/>
                    <a:pt x="514" y="221"/>
                    <a:pt x="514" y="178"/>
                  </a:cubicBezTo>
                  <a:moveTo>
                    <a:pt x="366" y="104"/>
                  </a:moveTo>
                  <a:cubicBezTo>
                    <a:pt x="406" y="104"/>
                    <a:pt x="427" y="133"/>
                    <a:pt x="430" y="164"/>
                  </a:cubicBezTo>
                  <a:cubicBezTo>
                    <a:pt x="299" y="164"/>
                    <a:pt x="299" y="164"/>
                    <a:pt x="299" y="164"/>
                  </a:cubicBezTo>
                  <a:cubicBezTo>
                    <a:pt x="302" y="130"/>
                    <a:pt x="326" y="104"/>
                    <a:pt x="366" y="104"/>
                  </a:cubicBezTo>
                  <a:moveTo>
                    <a:pt x="859" y="224"/>
                  </a:moveTo>
                  <a:cubicBezTo>
                    <a:pt x="859" y="109"/>
                    <a:pt x="859" y="109"/>
                    <a:pt x="859" y="109"/>
                  </a:cubicBezTo>
                  <a:cubicBezTo>
                    <a:pt x="897" y="109"/>
                    <a:pt x="897" y="109"/>
                    <a:pt x="897" y="109"/>
                  </a:cubicBezTo>
                  <a:cubicBezTo>
                    <a:pt x="897" y="84"/>
                    <a:pt x="897" y="84"/>
                    <a:pt x="897" y="84"/>
                  </a:cubicBezTo>
                  <a:cubicBezTo>
                    <a:pt x="859" y="84"/>
                    <a:pt x="859" y="84"/>
                    <a:pt x="859" y="84"/>
                  </a:cubicBezTo>
                  <a:cubicBezTo>
                    <a:pt x="859" y="36"/>
                    <a:pt x="859" y="36"/>
                    <a:pt x="859" y="36"/>
                  </a:cubicBezTo>
                  <a:cubicBezTo>
                    <a:pt x="829" y="36"/>
                    <a:pt x="829" y="36"/>
                    <a:pt x="829" y="36"/>
                  </a:cubicBezTo>
                  <a:cubicBezTo>
                    <a:pt x="829" y="84"/>
                    <a:pt x="829" y="84"/>
                    <a:pt x="829" y="84"/>
                  </a:cubicBezTo>
                  <a:cubicBezTo>
                    <a:pt x="799" y="84"/>
                    <a:pt x="799" y="84"/>
                    <a:pt x="799" y="84"/>
                  </a:cubicBezTo>
                  <a:cubicBezTo>
                    <a:pt x="799" y="109"/>
                    <a:pt x="799" y="109"/>
                    <a:pt x="799" y="109"/>
                  </a:cubicBezTo>
                  <a:cubicBezTo>
                    <a:pt x="829" y="109"/>
                    <a:pt x="829" y="109"/>
                    <a:pt x="829" y="109"/>
                  </a:cubicBezTo>
                  <a:cubicBezTo>
                    <a:pt x="829" y="225"/>
                    <a:pt x="829" y="225"/>
                    <a:pt x="829" y="225"/>
                  </a:cubicBezTo>
                  <a:cubicBezTo>
                    <a:pt x="829" y="259"/>
                    <a:pt x="844" y="275"/>
                    <a:pt x="879" y="275"/>
                  </a:cubicBezTo>
                  <a:cubicBezTo>
                    <a:pt x="884" y="275"/>
                    <a:pt x="893" y="274"/>
                    <a:pt x="897" y="273"/>
                  </a:cubicBezTo>
                  <a:cubicBezTo>
                    <a:pt x="897" y="248"/>
                    <a:pt x="897" y="248"/>
                    <a:pt x="897" y="248"/>
                  </a:cubicBezTo>
                  <a:cubicBezTo>
                    <a:pt x="892" y="249"/>
                    <a:pt x="886" y="249"/>
                    <a:pt x="882" y="249"/>
                  </a:cubicBezTo>
                  <a:cubicBezTo>
                    <a:pt x="866" y="249"/>
                    <a:pt x="859" y="244"/>
                    <a:pt x="859" y="224"/>
                  </a:cubicBezTo>
                  <a:moveTo>
                    <a:pt x="783" y="275"/>
                  </a:moveTo>
                  <a:cubicBezTo>
                    <a:pt x="789" y="275"/>
                    <a:pt x="797" y="274"/>
                    <a:pt x="801" y="273"/>
                  </a:cubicBezTo>
                  <a:cubicBezTo>
                    <a:pt x="801" y="248"/>
                    <a:pt x="801" y="248"/>
                    <a:pt x="801" y="248"/>
                  </a:cubicBezTo>
                  <a:cubicBezTo>
                    <a:pt x="795" y="249"/>
                    <a:pt x="791" y="249"/>
                    <a:pt x="787" y="249"/>
                  </a:cubicBezTo>
                  <a:cubicBezTo>
                    <a:pt x="774" y="249"/>
                    <a:pt x="768" y="243"/>
                    <a:pt x="768" y="222"/>
                  </a:cubicBezTo>
                  <a:cubicBezTo>
                    <a:pt x="768" y="0"/>
                    <a:pt x="768" y="0"/>
                    <a:pt x="768" y="0"/>
                  </a:cubicBezTo>
                  <a:cubicBezTo>
                    <a:pt x="712" y="0"/>
                    <a:pt x="712" y="0"/>
                    <a:pt x="712" y="0"/>
                  </a:cubicBezTo>
                  <a:cubicBezTo>
                    <a:pt x="712" y="24"/>
                    <a:pt x="712" y="24"/>
                    <a:pt x="712" y="24"/>
                  </a:cubicBezTo>
                  <a:cubicBezTo>
                    <a:pt x="737" y="24"/>
                    <a:pt x="737" y="24"/>
                    <a:pt x="737" y="24"/>
                  </a:cubicBezTo>
                  <a:cubicBezTo>
                    <a:pt x="737" y="224"/>
                    <a:pt x="737" y="224"/>
                    <a:pt x="737" y="224"/>
                  </a:cubicBezTo>
                  <a:cubicBezTo>
                    <a:pt x="737" y="257"/>
                    <a:pt x="751" y="275"/>
                    <a:pt x="783" y="275"/>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mn-lt"/>
                <a:cs typeface="Arial" panose="020B0604020202020204" pitchFamily="34" charset="0"/>
              </a:endParaRPr>
            </a:p>
          </p:txBody>
        </p:sp>
        <p:sp>
          <p:nvSpPr>
            <p:cNvPr id="24" name="Freeform 5">
              <a:extLst>
                <a:ext uri="{FF2B5EF4-FFF2-40B4-BE49-F238E27FC236}">
                  <a16:creationId xmlns:a16="http://schemas.microsoft.com/office/drawing/2014/main" id="{EAC11C27-7E62-4B31-9680-B59D24D0A57F}"/>
                </a:ext>
              </a:extLst>
            </p:cNvPr>
            <p:cNvSpPr>
              <a:spLocks/>
            </p:cNvSpPr>
            <p:nvPr/>
          </p:nvSpPr>
          <p:spPr bwMode="gray">
            <a:xfrm>
              <a:off x="4777202" y="1504398"/>
              <a:ext cx="1030288" cy="1231900"/>
            </a:xfrm>
            <a:custGeom>
              <a:avLst/>
              <a:gdLst>
                <a:gd name="T0" fmla="*/ 85 w 243"/>
                <a:gd name="T1" fmla="*/ 195 h 288"/>
                <a:gd name="T2" fmla="*/ 125 w 243"/>
                <a:gd name="T3" fmla="*/ 223 h 288"/>
                <a:gd name="T4" fmla="*/ 158 w 243"/>
                <a:gd name="T5" fmla="*/ 203 h 288"/>
                <a:gd name="T6" fmla="*/ 110 w 243"/>
                <a:gd name="T7" fmla="*/ 176 h 288"/>
                <a:gd name="T8" fmla="*/ 36 w 243"/>
                <a:gd name="T9" fmla="*/ 150 h 288"/>
                <a:gd name="T10" fmla="*/ 5 w 243"/>
                <a:gd name="T11" fmla="*/ 87 h 288"/>
                <a:gd name="T12" fmla="*/ 119 w 243"/>
                <a:gd name="T13" fmla="*/ 0 h 288"/>
                <a:gd name="T14" fmla="*/ 236 w 243"/>
                <a:gd name="T15" fmla="*/ 86 h 288"/>
                <a:gd name="T16" fmla="*/ 153 w 243"/>
                <a:gd name="T17" fmla="*/ 86 h 288"/>
                <a:gd name="T18" fmla="*/ 118 w 243"/>
                <a:gd name="T19" fmla="*/ 62 h 288"/>
                <a:gd name="T20" fmla="*/ 90 w 243"/>
                <a:gd name="T21" fmla="*/ 80 h 288"/>
                <a:gd name="T22" fmla="*/ 130 w 243"/>
                <a:gd name="T23" fmla="*/ 104 h 288"/>
                <a:gd name="T24" fmla="*/ 208 w 243"/>
                <a:gd name="T25" fmla="*/ 130 h 288"/>
                <a:gd name="T26" fmla="*/ 243 w 243"/>
                <a:gd name="T27" fmla="*/ 194 h 288"/>
                <a:gd name="T28" fmla="*/ 122 w 243"/>
                <a:gd name="T29" fmla="*/ 288 h 288"/>
                <a:gd name="T30" fmla="*/ 0 w 243"/>
                <a:gd name="T31" fmla="*/ 195 h 288"/>
                <a:gd name="T32" fmla="*/ 85 w 243"/>
                <a:gd name="T33" fmla="*/ 195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3" h="288">
                  <a:moveTo>
                    <a:pt x="85" y="195"/>
                  </a:moveTo>
                  <a:cubicBezTo>
                    <a:pt x="90" y="216"/>
                    <a:pt x="101" y="223"/>
                    <a:pt x="125" y="223"/>
                  </a:cubicBezTo>
                  <a:cubicBezTo>
                    <a:pt x="146" y="223"/>
                    <a:pt x="158" y="215"/>
                    <a:pt x="158" y="203"/>
                  </a:cubicBezTo>
                  <a:cubicBezTo>
                    <a:pt x="158" y="186"/>
                    <a:pt x="142" y="185"/>
                    <a:pt x="110" y="176"/>
                  </a:cubicBezTo>
                  <a:cubicBezTo>
                    <a:pt x="72" y="166"/>
                    <a:pt x="48" y="158"/>
                    <a:pt x="36" y="150"/>
                  </a:cubicBezTo>
                  <a:cubicBezTo>
                    <a:pt x="15" y="135"/>
                    <a:pt x="5" y="114"/>
                    <a:pt x="5" y="87"/>
                  </a:cubicBezTo>
                  <a:cubicBezTo>
                    <a:pt x="5" y="34"/>
                    <a:pt x="47" y="0"/>
                    <a:pt x="119" y="0"/>
                  </a:cubicBezTo>
                  <a:cubicBezTo>
                    <a:pt x="189" y="0"/>
                    <a:pt x="231" y="31"/>
                    <a:pt x="236" y="86"/>
                  </a:cubicBezTo>
                  <a:cubicBezTo>
                    <a:pt x="153" y="86"/>
                    <a:pt x="153" y="86"/>
                    <a:pt x="153" y="86"/>
                  </a:cubicBezTo>
                  <a:cubicBezTo>
                    <a:pt x="150" y="70"/>
                    <a:pt x="139" y="62"/>
                    <a:pt x="118" y="62"/>
                  </a:cubicBezTo>
                  <a:cubicBezTo>
                    <a:pt x="99" y="62"/>
                    <a:pt x="90" y="68"/>
                    <a:pt x="90" y="80"/>
                  </a:cubicBezTo>
                  <a:cubicBezTo>
                    <a:pt x="90" y="95"/>
                    <a:pt x="104" y="98"/>
                    <a:pt x="130" y="104"/>
                  </a:cubicBezTo>
                  <a:cubicBezTo>
                    <a:pt x="164" y="113"/>
                    <a:pt x="191" y="119"/>
                    <a:pt x="208" y="130"/>
                  </a:cubicBezTo>
                  <a:cubicBezTo>
                    <a:pt x="232" y="146"/>
                    <a:pt x="243" y="166"/>
                    <a:pt x="243" y="194"/>
                  </a:cubicBezTo>
                  <a:cubicBezTo>
                    <a:pt x="243" y="253"/>
                    <a:pt x="201" y="288"/>
                    <a:pt x="122" y="288"/>
                  </a:cubicBezTo>
                  <a:cubicBezTo>
                    <a:pt x="48" y="288"/>
                    <a:pt x="6" y="253"/>
                    <a:pt x="0" y="195"/>
                  </a:cubicBezTo>
                  <a:lnTo>
                    <a:pt x="85" y="195"/>
                  </a:lnTo>
                  <a:close/>
                </a:path>
              </a:pathLst>
            </a:custGeom>
            <a:solidFill>
              <a:srgbClr val="CC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mn-lt"/>
                <a:cs typeface="Arial" panose="020B0604020202020204" pitchFamily="34" charset="0"/>
              </a:endParaRPr>
            </a:p>
          </p:txBody>
        </p:sp>
        <p:sp>
          <p:nvSpPr>
            <p:cNvPr id="32" name="Freeform 6">
              <a:extLst>
                <a:ext uri="{FF2B5EF4-FFF2-40B4-BE49-F238E27FC236}">
                  <a16:creationId xmlns:a16="http://schemas.microsoft.com/office/drawing/2014/main" id="{FA0788F6-B4B0-4834-AFB4-98F21B43FEB6}"/>
                </a:ext>
              </a:extLst>
            </p:cNvPr>
            <p:cNvSpPr>
              <a:spLocks/>
            </p:cNvSpPr>
            <p:nvPr/>
          </p:nvSpPr>
          <p:spPr bwMode="gray">
            <a:xfrm>
              <a:off x="2627727" y="1504398"/>
              <a:ext cx="1147763" cy="1231900"/>
            </a:xfrm>
            <a:custGeom>
              <a:avLst/>
              <a:gdLst>
                <a:gd name="T0" fmla="*/ 271 w 271"/>
                <a:gd name="T1" fmla="*/ 174 h 288"/>
                <a:gd name="T2" fmla="*/ 140 w 271"/>
                <a:gd name="T3" fmla="*/ 288 h 288"/>
                <a:gd name="T4" fmla="*/ 0 w 271"/>
                <a:gd name="T5" fmla="*/ 144 h 288"/>
                <a:gd name="T6" fmla="*/ 139 w 271"/>
                <a:gd name="T7" fmla="*/ 0 h 288"/>
                <a:gd name="T8" fmla="*/ 269 w 271"/>
                <a:gd name="T9" fmla="*/ 111 h 288"/>
                <a:gd name="T10" fmla="*/ 186 w 271"/>
                <a:gd name="T11" fmla="*/ 111 h 288"/>
                <a:gd name="T12" fmla="*/ 140 w 271"/>
                <a:gd name="T13" fmla="*/ 68 h 288"/>
                <a:gd name="T14" fmla="*/ 88 w 271"/>
                <a:gd name="T15" fmla="*/ 144 h 288"/>
                <a:gd name="T16" fmla="*/ 142 w 271"/>
                <a:gd name="T17" fmla="*/ 220 h 288"/>
                <a:gd name="T18" fmla="*/ 188 w 271"/>
                <a:gd name="T19" fmla="*/ 174 h 288"/>
                <a:gd name="T20" fmla="*/ 271 w 271"/>
                <a:gd name="T21" fmla="*/ 174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1" h="288">
                  <a:moveTo>
                    <a:pt x="271" y="174"/>
                  </a:moveTo>
                  <a:cubicBezTo>
                    <a:pt x="266" y="246"/>
                    <a:pt x="219" y="288"/>
                    <a:pt x="140" y="288"/>
                  </a:cubicBezTo>
                  <a:cubicBezTo>
                    <a:pt x="53" y="288"/>
                    <a:pt x="0" y="233"/>
                    <a:pt x="0" y="144"/>
                  </a:cubicBezTo>
                  <a:cubicBezTo>
                    <a:pt x="0" y="55"/>
                    <a:pt x="54" y="0"/>
                    <a:pt x="139" y="0"/>
                  </a:cubicBezTo>
                  <a:cubicBezTo>
                    <a:pt x="218" y="0"/>
                    <a:pt x="264" y="40"/>
                    <a:pt x="269" y="111"/>
                  </a:cubicBezTo>
                  <a:cubicBezTo>
                    <a:pt x="186" y="111"/>
                    <a:pt x="186" y="111"/>
                    <a:pt x="186" y="111"/>
                  </a:cubicBezTo>
                  <a:cubicBezTo>
                    <a:pt x="183" y="83"/>
                    <a:pt x="168" y="68"/>
                    <a:pt x="140" y="68"/>
                  </a:cubicBezTo>
                  <a:cubicBezTo>
                    <a:pt x="105" y="68"/>
                    <a:pt x="88" y="94"/>
                    <a:pt x="88" y="144"/>
                  </a:cubicBezTo>
                  <a:cubicBezTo>
                    <a:pt x="88" y="194"/>
                    <a:pt x="107" y="220"/>
                    <a:pt x="142" y="220"/>
                  </a:cubicBezTo>
                  <a:cubicBezTo>
                    <a:pt x="169" y="220"/>
                    <a:pt x="186" y="204"/>
                    <a:pt x="188" y="174"/>
                  </a:cubicBezTo>
                  <a:lnTo>
                    <a:pt x="271" y="174"/>
                  </a:lnTo>
                  <a:close/>
                </a:path>
              </a:pathLst>
            </a:custGeom>
            <a:solidFill>
              <a:srgbClr val="CC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mn-lt"/>
                <a:cs typeface="Arial" panose="020B0604020202020204" pitchFamily="34" charset="0"/>
              </a:endParaRPr>
            </a:p>
          </p:txBody>
        </p:sp>
        <p:sp>
          <p:nvSpPr>
            <p:cNvPr id="33" name="Freeform 7">
              <a:extLst>
                <a:ext uri="{FF2B5EF4-FFF2-40B4-BE49-F238E27FC236}">
                  <a16:creationId xmlns:a16="http://schemas.microsoft.com/office/drawing/2014/main" id="{F754B0DD-7999-4250-A4C0-0C3C14069271}"/>
                </a:ext>
              </a:extLst>
            </p:cNvPr>
            <p:cNvSpPr>
              <a:spLocks/>
            </p:cNvSpPr>
            <p:nvPr/>
          </p:nvSpPr>
          <p:spPr bwMode="gray">
            <a:xfrm>
              <a:off x="3696115" y="1539323"/>
              <a:ext cx="1144588" cy="1163638"/>
            </a:xfrm>
            <a:custGeom>
              <a:avLst/>
              <a:gdLst>
                <a:gd name="T0" fmla="*/ 0 w 721"/>
                <a:gd name="T1" fmla="*/ 0 h 733"/>
                <a:gd name="T2" fmla="*/ 237 w 721"/>
                <a:gd name="T3" fmla="*/ 0 h 733"/>
                <a:gd name="T4" fmla="*/ 360 w 721"/>
                <a:gd name="T5" fmla="*/ 474 h 733"/>
                <a:gd name="T6" fmla="*/ 491 w 721"/>
                <a:gd name="T7" fmla="*/ 0 h 733"/>
                <a:gd name="T8" fmla="*/ 721 w 721"/>
                <a:gd name="T9" fmla="*/ 0 h 733"/>
                <a:gd name="T10" fmla="*/ 478 w 721"/>
                <a:gd name="T11" fmla="*/ 733 h 733"/>
                <a:gd name="T12" fmla="*/ 245 w 721"/>
                <a:gd name="T13" fmla="*/ 733 h 733"/>
                <a:gd name="T14" fmla="*/ 0 w 721"/>
                <a:gd name="T15" fmla="*/ 0 h 7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1" h="733">
                  <a:moveTo>
                    <a:pt x="0" y="0"/>
                  </a:moveTo>
                  <a:lnTo>
                    <a:pt x="237" y="0"/>
                  </a:lnTo>
                  <a:lnTo>
                    <a:pt x="360" y="474"/>
                  </a:lnTo>
                  <a:lnTo>
                    <a:pt x="491" y="0"/>
                  </a:lnTo>
                  <a:lnTo>
                    <a:pt x="721" y="0"/>
                  </a:lnTo>
                  <a:lnTo>
                    <a:pt x="478" y="733"/>
                  </a:lnTo>
                  <a:lnTo>
                    <a:pt x="245" y="733"/>
                  </a:lnTo>
                  <a:lnTo>
                    <a:pt x="0" y="0"/>
                  </a:lnTo>
                  <a:close/>
                </a:path>
              </a:pathLst>
            </a:custGeom>
            <a:solidFill>
              <a:srgbClr val="CC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mn-lt"/>
                <a:cs typeface="Arial" panose="020B0604020202020204" pitchFamily="34" charset="0"/>
              </a:endParaRPr>
            </a:p>
          </p:txBody>
        </p:sp>
        <p:sp>
          <p:nvSpPr>
            <p:cNvPr id="34" name="Freeform 8">
              <a:extLst>
                <a:ext uri="{FF2B5EF4-FFF2-40B4-BE49-F238E27FC236}">
                  <a16:creationId xmlns:a16="http://schemas.microsoft.com/office/drawing/2014/main" id="{50CBFC8A-B083-42B9-9504-2364FACEC55E}"/>
                </a:ext>
              </a:extLst>
            </p:cNvPr>
            <p:cNvSpPr>
              <a:spLocks/>
            </p:cNvSpPr>
            <p:nvPr/>
          </p:nvSpPr>
          <p:spPr bwMode="gray">
            <a:xfrm>
              <a:off x="1011652" y="1504398"/>
              <a:ext cx="1500188" cy="1231900"/>
            </a:xfrm>
            <a:custGeom>
              <a:avLst/>
              <a:gdLst>
                <a:gd name="T0" fmla="*/ 101 w 354"/>
                <a:gd name="T1" fmla="*/ 0 h 288"/>
                <a:gd name="T2" fmla="*/ 73 w 354"/>
                <a:gd name="T3" fmla="*/ 12 h 288"/>
                <a:gd name="T4" fmla="*/ 15 w 354"/>
                <a:gd name="T5" fmla="*/ 69 h 288"/>
                <a:gd name="T6" fmla="*/ 15 w 354"/>
                <a:gd name="T7" fmla="*/ 127 h 288"/>
                <a:gd name="T8" fmla="*/ 177 w 354"/>
                <a:gd name="T9" fmla="*/ 288 h 288"/>
                <a:gd name="T10" fmla="*/ 338 w 354"/>
                <a:gd name="T11" fmla="*/ 127 h 288"/>
                <a:gd name="T12" fmla="*/ 338 w 354"/>
                <a:gd name="T13" fmla="*/ 69 h 288"/>
                <a:gd name="T14" fmla="*/ 281 w 354"/>
                <a:gd name="T15" fmla="*/ 12 h 288"/>
                <a:gd name="T16" fmla="*/ 252 w 354"/>
                <a:gd name="T17" fmla="*/ 0 h 288"/>
                <a:gd name="T18" fmla="*/ 224 w 354"/>
                <a:gd name="T19" fmla="*/ 12 h 288"/>
                <a:gd name="T20" fmla="*/ 177 w 354"/>
                <a:gd name="T21" fmla="*/ 59 h 288"/>
                <a:gd name="T22" fmla="*/ 130 w 354"/>
                <a:gd name="T23" fmla="*/ 12 h 288"/>
                <a:gd name="T24" fmla="*/ 101 w 354"/>
                <a:gd name="T25" fmla="*/ 0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4" h="288">
                  <a:moveTo>
                    <a:pt x="101" y="0"/>
                  </a:moveTo>
                  <a:cubicBezTo>
                    <a:pt x="91" y="0"/>
                    <a:pt x="80" y="4"/>
                    <a:pt x="73" y="12"/>
                  </a:cubicBezTo>
                  <a:cubicBezTo>
                    <a:pt x="15" y="69"/>
                    <a:pt x="15" y="69"/>
                    <a:pt x="15" y="69"/>
                  </a:cubicBezTo>
                  <a:cubicBezTo>
                    <a:pt x="0" y="85"/>
                    <a:pt x="0" y="111"/>
                    <a:pt x="15" y="127"/>
                  </a:cubicBezTo>
                  <a:cubicBezTo>
                    <a:pt x="177" y="288"/>
                    <a:pt x="177" y="288"/>
                    <a:pt x="177" y="288"/>
                  </a:cubicBezTo>
                  <a:cubicBezTo>
                    <a:pt x="338" y="127"/>
                    <a:pt x="338" y="127"/>
                    <a:pt x="338" y="127"/>
                  </a:cubicBezTo>
                  <a:cubicBezTo>
                    <a:pt x="354" y="111"/>
                    <a:pt x="354" y="85"/>
                    <a:pt x="338" y="69"/>
                  </a:cubicBezTo>
                  <a:cubicBezTo>
                    <a:pt x="281" y="12"/>
                    <a:pt x="281" y="12"/>
                    <a:pt x="281" y="12"/>
                  </a:cubicBezTo>
                  <a:cubicBezTo>
                    <a:pt x="273" y="4"/>
                    <a:pt x="263" y="0"/>
                    <a:pt x="252" y="0"/>
                  </a:cubicBezTo>
                  <a:cubicBezTo>
                    <a:pt x="242" y="0"/>
                    <a:pt x="232" y="4"/>
                    <a:pt x="224" y="12"/>
                  </a:cubicBezTo>
                  <a:cubicBezTo>
                    <a:pt x="177" y="59"/>
                    <a:pt x="177" y="59"/>
                    <a:pt x="177" y="59"/>
                  </a:cubicBezTo>
                  <a:cubicBezTo>
                    <a:pt x="130" y="12"/>
                    <a:pt x="130" y="12"/>
                    <a:pt x="130" y="12"/>
                  </a:cubicBezTo>
                  <a:cubicBezTo>
                    <a:pt x="122" y="4"/>
                    <a:pt x="111" y="0"/>
                    <a:pt x="101" y="0"/>
                  </a:cubicBezTo>
                  <a:close/>
                </a:path>
              </a:pathLst>
            </a:custGeom>
            <a:solidFill>
              <a:srgbClr val="CC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mn-lt"/>
                <a:cs typeface="Arial" panose="020B0604020202020204" pitchFamily="34" charset="0"/>
              </a:endParaRPr>
            </a:p>
          </p:txBody>
        </p:sp>
        <p:sp>
          <p:nvSpPr>
            <p:cNvPr id="35" name="Freeform 10">
              <a:extLst>
                <a:ext uri="{FF2B5EF4-FFF2-40B4-BE49-F238E27FC236}">
                  <a16:creationId xmlns:a16="http://schemas.microsoft.com/office/drawing/2014/main" id="{3EDE8E81-9781-4645-9DFD-79E2B61F7DE9}"/>
                </a:ext>
              </a:extLst>
            </p:cNvPr>
            <p:cNvSpPr>
              <a:spLocks noEditPoints="1"/>
            </p:cNvSpPr>
            <p:nvPr/>
          </p:nvSpPr>
          <p:spPr bwMode="gray">
            <a:xfrm>
              <a:off x="10806527" y="2471186"/>
              <a:ext cx="233363" cy="239713"/>
            </a:xfrm>
            <a:custGeom>
              <a:avLst/>
              <a:gdLst>
                <a:gd name="T0" fmla="*/ 27 w 55"/>
                <a:gd name="T1" fmla="*/ 56 h 56"/>
                <a:gd name="T2" fmla="*/ 0 w 55"/>
                <a:gd name="T3" fmla="*/ 28 h 56"/>
                <a:gd name="T4" fmla="*/ 27 w 55"/>
                <a:gd name="T5" fmla="*/ 0 h 56"/>
                <a:gd name="T6" fmla="*/ 55 w 55"/>
                <a:gd name="T7" fmla="*/ 28 h 56"/>
                <a:gd name="T8" fmla="*/ 27 w 55"/>
                <a:gd name="T9" fmla="*/ 56 h 56"/>
                <a:gd name="T10" fmla="*/ 27 w 55"/>
                <a:gd name="T11" fmla="*/ 5 h 56"/>
                <a:gd name="T12" fmla="*/ 6 w 55"/>
                <a:gd name="T13" fmla="*/ 28 h 56"/>
                <a:gd name="T14" fmla="*/ 27 w 55"/>
                <a:gd name="T15" fmla="*/ 51 h 56"/>
                <a:gd name="T16" fmla="*/ 49 w 55"/>
                <a:gd name="T17" fmla="*/ 28 h 56"/>
                <a:gd name="T18" fmla="*/ 27 w 55"/>
                <a:gd name="T19" fmla="*/ 5 h 56"/>
                <a:gd name="T20" fmla="*/ 22 w 55"/>
                <a:gd name="T21" fmla="*/ 44 h 56"/>
                <a:gd name="T22" fmla="*/ 16 w 55"/>
                <a:gd name="T23" fmla="*/ 44 h 56"/>
                <a:gd name="T24" fmla="*/ 16 w 55"/>
                <a:gd name="T25" fmla="*/ 13 h 56"/>
                <a:gd name="T26" fmla="*/ 28 w 55"/>
                <a:gd name="T27" fmla="*/ 13 h 56"/>
                <a:gd name="T28" fmla="*/ 40 w 55"/>
                <a:gd name="T29" fmla="*/ 22 h 56"/>
                <a:gd name="T30" fmla="*/ 31 w 55"/>
                <a:gd name="T31" fmla="*/ 30 h 56"/>
                <a:gd name="T32" fmla="*/ 40 w 55"/>
                <a:gd name="T33" fmla="*/ 44 h 56"/>
                <a:gd name="T34" fmla="*/ 34 w 55"/>
                <a:gd name="T35" fmla="*/ 44 h 56"/>
                <a:gd name="T36" fmla="*/ 26 w 55"/>
                <a:gd name="T37" fmla="*/ 31 h 56"/>
                <a:gd name="T38" fmla="*/ 22 w 55"/>
                <a:gd name="T39" fmla="*/ 31 h 56"/>
                <a:gd name="T40" fmla="*/ 22 w 55"/>
                <a:gd name="T41" fmla="*/ 44 h 56"/>
                <a:gd name="T42" fmla="*/ 27 w 55"/>
                <a:gd name="T43" fmla="*/ 26 h 56"/>
                <a:gd name="T44" fmla="*/ 34 w 55"/>
                <a:gd name="T45" fmla="*/ 21 h 56"/>
                <a:gd name="T46" fmla="*/ 28 w 55"/>
                <a:gd name="T47" fmla="*/ 17 h 56"/>
                <a:gd name="T48" fmla="*/ 22 w 55"/>
                <a:gd name="T49" fmla="*/ 17 h 56"/>
                <a:gd name="T50" fmla="*/ 22 w 55"/>
                <a:gd name="T51" fmla="*/ 26 h 56"/>
                <a:gd name="T52" fmla="*/ 27 w 55"/>
                <a:gd name="T53" fmla="*/ 2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5" h="56">
                  <a:moveTo>
                    <a:pt x="27" y="56"/>
                  </a:moveTo>
                  <a:cubicBezTo>
                    <a:pt x="11" y="56"/>
                    <a:pt x="0" y="44"/>
                    <a:pt x="0" y="28"/>
                  </a:cubicBezTo>
                  <a:cubicBezTo>
                    <a:pt x="0" y="11"/>
                    <a:pt x="12" y="0"/>
                    <a:pt x="27" y="0"/>
                  </a:cubicBezTo>
                  <a:cubicBezTo>
                    <a:pt x="42" y="0"/>
                    <a:pt x="55" y="11"/>
                    <a:pt x="55" y="28"/>
                  </a:cubicBezTo>
                  <a:cubicBezTo>
                    <a:pt x="55" y="45"/>
                    <a:pt x="42" y="56"/>
                    <a:pt x="27" y="56"/>
                  </a:cubicBezTo>
                  <a:close/>
                  <a:moveTo>
                    <a:pt x="27" y="5"/>
                  </a:moveTo>
                  <a:cubicBezTo>
                    <a:pt x="15" y="5"/>
                    <a:pt x="6" y="14"/>
                    <a:pt x="6" y="28"/>
                  </a:cubicBezTo>
                  <a:cubicBezTo>
                    <a:pt x="6" y="41"/>
                    <a:pt x="14" y="51"/>
                    <a:pt x="27" y="51"/>
                  </a:cubicBezTo>
                  <a:cubicBezTo>
                    <a:pt x="39" y="51"/>
                    <a:pt x="49" y="42"/>
                    <a:pt x="49" y="28"/>
                  </a:cubicBezTo>
                  <a:cubicBezTo>
                    <a:pt x="49" y="14"/>
                    <a:pt x="39" y="5"/>
                    <a:pt x="27" y="5"/>
                  </a:cubicBezTo>
                  <a:close/>
                  <a:moveTo>
                    <a:pt x="22" y="44"/>
                  </a:moveTo>
                  <a:cubicBezTo>
                    <a:pt x="16" y="44"/>
                    <a:pt x="16" y="44"/>
                    <a:pt x="16" y="44"/>
                  </a:cubicBezTo>
                  <a:cubicBezTo>
                    <a:pt x="16" y="13"/>
                    <a:pt x="16" y="13"/>
                    <a:pt x="16" y="13"/>
                  </a:cubicBezTo>
                  <a:cubicBezTo>
                    <a:pt x="28" y="13"/>
                    <a:pt x="28" y="13"/>
                    <a:pt x="28" y="13"/>
                  </a:cubicBezTo>
                  <a:cubicBezTo>
                    <a:pt x="36" y="13"/>
                    <a:pt x="40" y="16"/>
                    <a:pt x="40" y="22"/>
                  </a:cubicBezTo>
                  <a:cubicBezTo>
                    <a:pt x="40" y="27"/>
                    <a:pt x="36" y="30"/>
                    <a:pt x="31" y="30"/>
                  </a:cubicBezTo>
                  <a:cubicBezTo>
                    <a:pt x="40" y="44"/>
                    <a:pt x="40" y="44"/>
                    <a:pt x="40" y="44"/>
                  </a:cubicBezTo>
                  <a:cubicBezTo>
                    <a:pt x="34" y="44"/>
                    <a:pt x="34" y="44"/>
                    <a:pt x="34" y="44"/>
                  </a:cubicBezTo>
                  <a:cubicBezTo>
                    <a:pt x="26" y="31"/>
                    <a:pt x="26" y="31"/>
                    <a:pt x="26" y="31"/>
                  </a:cubicBezTo>
                  <a:cubicBezTo>
                    <a:pt x="22" y="31"/>
                    <a:pt x="22" y="31"/>
                    <a:pt x="22" y="31"/>
                  </a:cubicBezTo>
                  <a:lnTo>
                    <a:pt x="22" y="44"/>
                  </a:lnTo>
                  <a:close/>
                  <a:moveTo>
                    <a:pt x="27" y="26"/>
                  </a:moveTo>
                  <a:cubicBezTo>
                    <a:pt x="31" y="26"/>
                    <a:pt x="34" y="26"/>
                    <a:pt x="34" y="21"/>
                  </a:cubicBezTo>
                  <a:cubicBezTo>
                    <a:pt x="34" y="18"/>
                    <a:pt x="31" y="17"/>
                    <a:pt x="28" y="17"/>
                  </a:cubicBezTo>
                  <a:cubicBezTo>
                    <a:pt x="22" y="17"/>
                    <a:pt x="22" y="17"/>
                    <a:pt x="22" y="17"/>
                  </a:cubicBezTo>
                  <a:cubicBezTo>
                    <a:pt x="22" y="26"/>
                    <a:pt x="22" y="26"/>
                    <a:pt x="22" y="26"/>
                  </a:cubicBezTo>
                  <a:lnTo>
                    <a:pt x="27" y="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latin typeface="+mn-lt"/>
                <a:cs typeface="Arial" panose="020B0604020202020204" pitchFamily="34" charset="0"/>
              </a:endParaRPr>
            </a:p>
          </p:txBody>
        </p:sp>
      </p:grpSp>
      <p:sp>
        <p:nvSpPr>
          <p:cNvPr id="4" name="Text Placeholder 3">
            <a:extLst>
              <a:ext uri="{FF2B5EF4-FFF2-40B4-BE49-F238E27FC236}">
                <a16:creationId xmlns:a16="http://schemas.microsoft.com/office/drawing/2014/main" id="{9B6ED4EB-E853-4A3A-921F-948FC7C440CB}"/>
              </a:ext>
            </a:extLst>
          </p:cNvPr>
          <p:cNvSpPr>
            <a:spLocks noGrp="1"/>
          </p:cNvSpPr>
          <p:nvPr>
            <p:ph type="body" idx="1"/>
          </p:nvPr>
        </p:nvSpPr>
        <p:spPr>
          <a:xfrm>
            <a:off x="557930" y="1784060"/>
            <a:ext cx="11047088" cy="3969040"/>
          </a:xfrm>
          <a:prstGeom prst="rect">
            <a:avLst/>
          </a:prstGeom>
        </p:spPr>
        <p:txBody>
          <a:bodyPr vert="horz" lIns="0" tIns="0" rIns="0" bIns="0" rtlCol="0">
            <a:normAutofit/>
          </a:bodyPr>
          <a:lstStyle/>
          <a:p>
            <a:pPr lvl="0"/>
            <a:r>
              <a:rPr lang="en-US" dirty="0"/>
              <a:t>Click to edit Master text styles</a:t>
            </a:r>
          </a:p>
          <a:p>
            <a:pPr lvl="1"/>
            <a:r>
              <a:rPr lang="en-US" dirty="0"/>
              <a:t>First-level bullet</a:t>
            </a:r>
          </a:p>
          <a:p>
            <a:pPr lvl="2"/>
            <a:r>
              <a:rPr lang="en-US" dirty="0"/>
              <a:t>Second-level bullet</a:t>
            </a:r>
          </a:p>
          <a:p>
            <a:pPr lvl="3"/>
            <a:r>
              <a:rPr lang="en-US" dirty="0"/>
              <a:t>Third-level bullet</a:t>
            </a:r>
          </a:p>
          <a:p>
            <a:pPr lvl="4"/>
            <a:r>
              <a:rPr lang="en-US" dirty="0"/>
              <a:t>Fourth-level bullet</a:t>
            </a:r>
          </a:p>
          <a:p>
            <a:pPr lvl="5"/>
            <a:r>
              <a:rPr lang="en-US" dirty="0"/>
              <a:t>Fifth-level bullet</a:t>
            </a:r>
          </a:p>
          <a:p>
            <a:pPr lvl="6"/>
            <a:r>
              <a:rPr lang="en-US" dirty="0"/>
              <a:t>Sixth-level bullet</a:t>
            </a:r>
          </a:p>
          <a:p>
            <a:pPr lvl="7"/>
            <a:r>
              <a:rPr lang="en-US" dirty="0"/>
              <a:t>Seventh-level bullet</a:t>
            </a:r>
          </a:p>
          <a:p>
            <a:pPr lvl="8"/>
            <a:r>
              <a:rPr lang="en-US" dirty="0"/>
              <a:t>Eighth-level bullet</a:t>
            </a:r>
          </a:p>
        </p:txBody>
      </p:sp>
    </p:spTree>
    <p:extLst>
      <p:ext uri="{BB962C8B-B14F-4D97-AF65-F5344CB8AC3E}">
        <p14:creationId xmlns:p14="http://schemas.microsoft.com/office/powerpoint/2010/main" val="96481540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Lst>
  <p:hf hdr="0" dt="0"/>
  <p:txStyles>
    <p:titleStyle>
      <a:lvl1pPr algn="l" defTabSz="457200" rtl="0" eaLnBrk="1" latinLnBrk="0" hangingPunct="1">
        <a:lnSpc>
          <a:spcPct val="90000"/>
        </a:lnSpc>
        <a:spcBef>
          <a:spcPct val="0"/>
        </a:spcBef>
        <a:buNone/>
        <a:defRPr sz="2800" b="1" kern="1200">
          <a:solidFill>
            <a:schemeClr val="tx2"/>
          </a:solidFill>
          <a:latin typeface="+mj-lt"/>
          <a:ea typeface="+mj-ea"/>
          <a:cs typeface="+mj-cs"/>
        </a:defRPr>
      </a:lvl1pPr>
    </p:titleStyle>
    <p:bodyStyle>
      <a:lvl1pPr marL="0" indent="0" algn="l" defTabSz="457200" rtl="0" eaLnBrk="1" latinLnBrk="0" hangingPunct="1">
        <a:spcBef>
          <a:spcPts val="1800"/>
        </a:spcBef>
        <a:buClrTx/>
        <a:buFont typeface="Arial"/>
        <a:buNone/>
        <a:defRPr sz="1600" b="0" kern="1200">
          <a:solidFill>
            <a:schemeClr val="tx2"/>
          </a:solidFill>
          <a:latin typeface="+mn-lt"/>
          <a:ea typeface="+mn-ea"/>
          <a:cs typeface="+mn-cs"/>
        </a:defRPr>
      </a:lvl1pPr>
      <a:lvl2pPr marL="166688" indent="-166688" algn="l" defTabSz="457200" rtl="0" eaLnBrk="1" latinLnBrk="0" hangingPunct="1">
        <a:spcBef>
          <a:spcPts val="1200"/>
        </a:spcBef>
        <a:buClrTx/>
        <a:buFont typeface="Arial"/>
        <a:buChar char="•"/>
        <a:defRPr sz="1600" kern="1200">
          <a:solidFill>
            <a:schemeClr val="tx2"/>
          </a:solidFill>
          <a:latin typeface="+mn-lt"/>
          <a:ea typeface="+mn-ea"/>
          <a:cs typeface="+mn-cs"/>
        </a:defRPr>
      </a:lvl2pPr>
      <a:lvl3pPr marL="346075" marR="0" indent="-174625"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sz="1600" kern="1200">
          <a:solidFill>
            <a:schemeClr val="tx2"/>
          </a:solidFill>
          <a:latin typeface="+mn-lt"/>
          <a:ea typeface="+mn-ea"/>
          <a:cs typeface="+mn-cs"/>
        </a:defRPr>
      </a:lvl3pPr>
      <a:lvl4pPr marL="514350" indent="-171450" algn="l" defTabSz="457200" rtl="0" eaLnBrk="1" latinLnBrk="0" hangingPunct="1">
        <a:spcBef>
          <a:spcPts val="600"/>
        </a:spcBef>
        <a:buClrTx/>
        <a:buFont typeface="Arial"/>
        <a:buChar char="•"/>
        <a:defRPr sz="1600" kern="1200">
          <a:solidFill>
            <a:schemeClr val="tx2"/>
          </a:solidFill>
          <a:latin typeface="+mn-lt"/>
          <a:ea typeface="+mn-ea"/>
          <a:cs typeface="+mn-cs"/>
        </a:defRPr>
      </a:lvl4pPr>
      <a:lvl5pPr marL="682625" indent="-168275" algn="l" defTabSz="457200" rtl="0" eaLnBrk="1" latinLnBrk="0" hangingPunct="1">
        <a:spcBef>
          <a:spcPts val="600"/>
        </a:spcBef>
        <a:buClrTx/>
        <a:buFont typeface="Arial" panose="020B0604020202020204" pitchFamily="34" charset="0"/>
        <a:buChar char="–"/>
        <a:defRPr sz="1600" kern="1200">
          <a:solidFill>
            <a:schemeClr val="tx2"/>
          </a:solidFill>
          <a:latin typeface="+mn-lt"/>
          <a:ea typeface="+mn-ea"/>
          <a:cs typeface="+mn-cs"/>
        </a:defRPr>
      </a:lvl5pPr>
      <a:lvl6pPr marL="857250" indent="-174625" algn="l" defTabSz="457200" rtl="0" eaLnBrk="1" latinLnBrk="0" hangingPunct="1">
        <a:spcBef>
          <a:spcPts val="600"/>
        </a:spcBef>
        <a:buFont typeface="Arial" panose="020B0604020202020204" pitchFamily="34" charset="0"/>
        <a:buChar char="•"/>
        <a:defRPr sz="1600" kern="1200" baseline="0">
          <a:solidFill>
            <a:schemeClr val="tx2"/>
          </a:solidFill>
          <a:latin typeface="+mn-lt"/>
          <a:ea typeface="+mn-ea"/>
          <a:cs typeface="+mn-cs"/>
        </a:defRPr>
      </a:lvl6pPr>
      <a:lvl7pPr marL="1030288" indent="-173038" algn="l" defTabSz="457200" rtl="0" eaLnBrk="1" latinLnBrk="0" hangingPunct="1">
        <a:spcBef>
          <a:spcPts val="600"/>
        </a:spcBef>
        <a:buFont typeface="Arial" panose="020B0604020202020204" pitchFamily="34" charset="0"/>
        <a:buChar char="–"/>
        <a:defRPr sz="1600" kern="1200" baseline="0">
          <a:solidFill>
            <a:schemeClr val="tx2"/>
          </a:solidFill>
          <a:latin typeface="+mn-lt"/>
          <a:ea typeface="+mn-ea"/>
          <a:cs typeface="+mn-cs"/>
        </a:defRPr>
      </a:lvl7pPr>
      <a:lvl8pPr marL="1203325" indent="-173038" algn="l" defTabSz="457200" rtl="0" eaLnBrk="1" latinLnBrk="0" hangingPunct="1">
        <a:spcBef>
          <a:spcPts val="600"/>
        </a:spcBef>
        <a:buFont typeface="Arial"/>
        <a:buChar char="•"/>
        <a:defRPr sz="1600" kern="1200" baseline="0">
          <a:solidFill>
            <a:schemeClr val="tx2"/>
          </a:solidFill>
          <a:latin typeface="+mn-lt"/>
          <a:ea typeface="+mn-ea"/>
          <a:cs typeface="+mn-cs"/>
        </a:defRPr>
      </a:lvl8pPr>
      <a:lvl9pPr marL="1377950" indent="-174625" algn="l" defTabSz="457200" rtl="0" eaLnBrk="1" latinLnBrk="0" hangingPunct="1">
        <a:spcBef>
          <a:spcPts val="600"/>
        </a:spcBef>
        <a:buFont typeface="Arial" panose="020B0604020202020204" pitchFamily="34" charset="0"/>
        <a:buChar char="–"/>
        <a:defRPr sz="1600" kern="1200" baseline="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59">
          <p15:clr>
            <a:srgbClr val="F26B43"/>
          </p15:clr>
        </p15:guide>
        <p15:guide id="2" pos="7319">
          <p15:clr>
            <a:srgbClr val="F26B43"/>
          </p15:clr>
        </p15:guide>
        <p15:guide id="3" orient="horz" pos="432">
          <p15:clr>
            <a:srgbClr val="F26B43"/>
          </p15:clr>
        </p15:guide>
        <p15:guide id="4" orient="horz" pos="4112">
          <p15:clr>
            <a:srgbClr val="F26B43"/>
          </p15:clr>
        </p15:guide>
        <p15:guide id="5" orient="horz" pos="1116">
          <p15:clr>
            <a:srgbClr val="F26B43"/>
          </p15:clr>
        </p15:guide>
        <p15:guide id="6" orient="horz" pos="3624">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AAD347D-5ACD-4C99-B74B-A9C85AD731AF}" type="datetimeFigureOut">
              <a:rPr lang="en-US" dirty="0"/>
              <a:t>11/5/2021</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02111984F565}" type="slidenum">
              <a:rPr lang="en-US" dirty="0"/>
              <a:t>‹#›</a:t>
            </a:fld>
            <a:endParaRPr lang="en-US" dirty="0"/>
          </a:p>
        </p:txBody>
      </p:sp>
    </p:spTree>
    <p:extLst>
      <p:ext uri="{BB962C8B-B14F-4D97-AF65-F5344CB8AC3E}">
        <p14:creationId xmlns:p14="http://schemas.microsoft.com/office/powerpoint/2010/main" val="1110101409"/>
      </p:ext>
    </p:extLst>
  </p:cSld>
  <p:clrMap bg1="dk1" tx1="lt1" bg2="dk2" tx2="lt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 id="2147483704" r:id="rId15"/>
    <p:sldLayoutId id="2147483705" r:id="rId16"/>
    <p:sldLayoutId id="2147483706" r:id="rId17"/>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48E8CFE-D512-5948-800E-EF0DA32C122B}"/>
              </a:ext>
            </a:extLst>
          </p:cNvPr>
          <p:cNvSpPr>
            <a:spLocks noGrp="1"/>
          </p:cNvSpPr>
          <p:nvPr>
            <p:ph type="title"/>
          </p:nvPr>
        </p:nvSpPr>
        <p:spPr>
          <a:xfrm>
            <a:off x="838200" y="366185"/>
            <a:ext cx="10515600" cy="132503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1431847-D3C9-884B-9FD0-CFA86BF18D8F}"/>
              </a:ext>
            </a:extLst>
          </p:cNvPr>
          <p:cNvSpPr>
            <a:spLocks noGrp="1"/>
          </p:cNvSpPr>
          <p:nvPr>
            <p:ph type="body" idx="1"/>
          </p:nvPr>
        </p:nvSpPr>
        <p:spPr>
          <a:xfrm>
            <a:off x="838200" y="1826684"/>
            <a:ext cx="10515600" cy="434974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a:extLst>
              <a:ext uri="{FF2B5EF4-FFF2-40B4-BE49-F238E27FC236}">
                <a16:creationId xmlns:a16="http://schemas.microsoft.com/office/drawing/2014/main" id="{43D67407-8EEF-6548-85D5-663E6DAE9FEC}"/>
              </a:ext>
            </a:extLst>
          </p:cNvPr>
          <p:cNvSpPr/>
          <p:nvPr userDrawn="1"/>
        </p:nvSpPr>
        <p:spPr>
          <a:xfrm>
            <a:off x="0" y="-262206"/>
            <a:ext cx="365760" cy="16850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2400" dirty="0">
              <a:solidFill>
                <a:srgbClr val="FFFFFF"/>
              </a:solidFill>
            </a:endParaRPr>
          </a:p>
        </p:txBody>
      </p:sp>
      <p:sp>
        <p:nvSpPr>
          <p:cNvPr id="9" name="Rectangle 8">
            <a:extLst>
              <a:ext uri="{FF2B5EF4-FFF2-40B4-BE49-F238E27FC236}">
                <a16:creationId xmlns:a16="http://schemas.microsoft.com/office/drawing/2014/main" id="{8E0A5665-A962-5143-9B75-6556E0010DC6}"/>
              </a:ext>
            </a:extLst>
          </p:cNvPr>
          <p:cNvSpPr/>
          <p:nvPr userDrawn="1"/>
        </p:nvSpPr>
        <p:spPr>
          <a:xfrm>
            <a:off x="11826240" y="-262206"/>
            <a:ext cx="365760" cy="16850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2400" dirty="0">
              <a:solidFill>
                <a:srgbClr val="FFFFFF"/>
              </a:solidFill>
            </a:endParaRPr>
          </a:p>
        </p:txBody>
      </p:sp>
      <p:sp>
        <p:nvSpPr>
          <p:cNvPr id="10" name="Rectangle 9">
            <a:extLst>
              <a:ext uri="{FF2B5EF4-FFF2-40B4-BE49-F238E27FC236}">
                <a16:creationId xmlns:a16="http://schemas.microsoft.com/office/drawing/2014/main" id="{003845DB-AA51-8341-AFCC-ACD8BFA6E5E5}"/>
              </a:ext>
            </a:extLst>
          </p:cNvPr>
          <p:cNvSpPr/>
          <p:nvPr userDrawn="1"/>
        </p:nvSpPr>
        <p:spPr>
          <a:xfrm rot="16200000">
            <a:off x="-366752" y="98627"/>
            <a:ext cx="365760" cy="16850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2400" dirty="0">
              <a:solidFill>
                <a:srgbClr val="FFFFFF"/>
              </a:solidFill>
            </a:endParaRPr>
          </a:p>
        </p:txBody>
      </p:sp>
      <p:sp>
        <p:nvSpPr>
          <p:cNvPr id="11" name="Rectangle 10">
            <a:extLst>
              <a:ext uri="{FF2B5EF4-FFF2-40B4-BE49-F238E27FC236}">
                <a16:creationId xmlns:a16="http://schemas.microsoft.com/office/drawing/2014/main" id="{631219FB-BC60-B644-BC13-8FB71FB23F57}"/>
              </a:ext>
            </a:extLst>
          </p:cNvPr>
          <p:cNvSpPr/>
          <p:nvPr userDrawn="1"/>
        </p:nvSpPr>
        <p:spPr>
          <a:xfrm rot="16200000">
            <a:off x="-366752" y="6590867"/>
            <a:ext cx="365760" cy="16850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2400" dirty="0">
              <a:solidFill>
                <a:srgbClr val="FFFFFF"/>
              </a:solidFill>
            </a:endParaRPr>
          </a:p>
        </p:txBody>
      </p:sp>
      <p:pic>
        <p:nvPicPr>
          <p:cNvPr id="13" name="Picture 12">
            <a:extLst>
              <a:ext uri="{FF2B5EF4-FFF2-40B4-BE49-F238E27FC236}">
                <a16:creationId xmlns:a16="http://schemas.microsoft.com/office/drawing/2014/main" id="{B957DDDC-AA4A-FF48-BEAF-DE7A7FAEB8C8}"/>
              </a:ext>
            </a:extLst>
          </p:cNvPr>
          <p:cNvPicPr>
            <a:picLocks noChangeAspect="1"/>
          </p:cNvPicPr>
          <p:nvPr userDrawn="1"/>
        </p:nvPicPr>
        <p:blipFill>
          <a:blip r:embed="rId26" cstate="screen">
            <a:biLevel thresh="75000"/>
            <a:extLst>
              <a:ext uri="{28A0092B-C50C-407E-A947-70E740481C1C}">
                <a14:useLocalDpi xmlns:a14="http://schemas.microsoft.com/office/drawing/2010/main"/>
              </a:ext>
            </a:extLst>
          </a:blip>
          <a:stretch>
            <a:fillRect/>
          </a:stretch>
        </p:blipFill>
        <p:spPr>
          <a:xfrm>
            <a:off x="10740341" y="6136877"/>
            <a:ext cx="1084473" cy="354403"/>
          </a:xfrm>
          <a:prstGeom prst="rect">
            <a:avLst/>
          </a:prstGeom>
        </p:spPr>
      </p:pic>
      <p:sp>
        <p:nvSpPr>
          <p:cNvPr id="14" name="Rectangle 13">
            <a:extLst>
              <a:ext uri="{FF2B5EF4-FFF2-40B4-BE49-F238E27FC236}">
                <a16:creationId xmlns:a16="http://schemas.microsoft.com/office/drawing/2014/main" id="{E23D8E11-CCBA-7244-B545-633A61648516}"/>
              </a:ext>
            </a:extLst>
          </p:cNvPr>
          <p:cNvSpPr/>
          <p:nvPr userDrawn="1"/>
        </p:nvSpPr>
        <p:spPr>
          <a:xfrm>
            <a:off x="6791" y="6570741"/>
            <a:ext cx="6096000" cy="256545"/>
          </a:xfrm>
          <a:prstGeom prst="rect">
            <a:avLst/>
          </a:prstGeom>
        </p:spPr>
        <p:txBody>
          <a:bodyPr>
            <a:spAutoFit/>
          </a:bodyPr>
          <a:lstStyle/>
          <a:p>
            <a:r>
              <a:rPr lang="en-US" sz="1067" dirty="0">
                <a:solidFill>
                  <a:srgbClr val="FFFFFF">
                    <a:lumMod val="65000"/>
                  </a:srgbClr>
                </a:solidFill>
                <a:latin typeface="Arial Narrow" panose="020B0604020202020204" pitchFamily="34" charset="0"/>
                <a:cs typeface="Arial Narrow" panose="020B0604020202020204" pitchFamily="34" charset="0"/>
              </a:rPr>
              <a:t>Confidential, unpublished property of Cigna. Use and distribution limited solely to authorized personnel. © 2020 Cigna</a:t>
            </a:r>
          </a:p>
        </p:txBody>
      </p:sp>
      <p:sp>
        <p:nvSpPr>
          <p:cNvPr id="12" name="Slide Number Placeholder 3">
            <a:extLst>
              <a:ext uri="{FF2B5EF4-FFF2-40B4-BE49-F238E27FC236}">
                <a16:creationId xmlns:a16="http://schemas.microsoft.com/office/drawing/2014/main" id="{54D6778D-5174-4A4A-912D-99E81172E96F}"/>
              </a:ext>
            </a:extLst>
          </p:cNvPr>
          <p:cNvSpPr>
            <a:spLocks noGrp="1"/>
          </p:cNvSpPr>
          <p:nvPr>
            <p:ph type="sldNum" sz="quarter" idx="4"/>
          </p:nvPr>
        </p:nvSpPr>
        <p:spPr>
          <a:xfrm>
            <a:off x="10317231" y="6528816"/>
            <a:ext cx="1584960" cy="329184"/>
          </a:xfrm>
          <a:prstGeom prst="rect">
            <a:avLst/>
          </a:prstGeom>
        </p:spPr>
        <p:txBody>
          <a:bodyPr/>
          <a:lstStyle>
            <a:lvl1pPr algn="r">
              <a:defRPr sz="1067"/>
            </a:lvl1pPr>
          </a:lstStyle>
          <a:p>
            <a:fld id="{933D77C5-7D33-F54D-9A33-ABFE7C9FDC1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155487817"/>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 id="2147483721" r:id="rId14"/>
    <p:sldLayoutId id="2147483722" r:id="rId15"/>
    <p:sldLayoutId id="2147483723" r:id="rId16"/>
    <p:sldLayoutId id="2147483724" r:id="rId17"/>
    <p:sldLayoutId id="2147483725" r:id="rId18"/>
    <p:sldLayoutId id="2147483726" r:id="rId19"/>
    <p:sldLayoutId id="2147483728" r:id="rId20"/>
    <p:sldLayoutId id="2147483729" r:id="rId21"/>
    <p:sldLayoutId id="2147483730" r:id="rId22"/>
    <p:sldLayoutId id="2147483731" r:id="rId23"/>
    <p:sldLayoutId id="2147483732" r:id="rId24"/>
  </p:sldLayoutIdLst>
  <p:hf hdr="0" ftr="0" dt="0"/>
  <p:txStyles>
    <p:titleStyle>
      <a:lvl1pPr algn="l" defTabSz="121917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0" indent="0" algn="l" defTabSz="1219170" rtl="0" eaLnBrk="1" latinLnBrk="0" hangingPunct="1">
        <a:lnSpc>
          <a:spcPct val="90000"/>
        </a:lnSpc>
        <a:spcBef>
          <a:spcPts val="1333"/>
        </a:spcBef>
        <a:buFont typeface="Arial" panose="020B0604020202020204" pitchFamily="34" charset="0"/>
        <a:buNone/>
        <a:defRPr sz="2400" kern="1200">
          <a:solidFill>
            <a:schemeClr val="tx1"/>
          </a:solidFill>
          <a:latin typeface="+mn-lt"/>
          <a:ea typeface="+mn-ea"/>
          <a:cs typeface="+mn-cs"/>
        </a:defRPr>
      </a:lvl1pPr>
      <a:lvl2pPr marL="389457" indent="-378875" algn="l" defTabSz="1219170" rtl="0" eaLnBrk="1" latinLnBrk="0" hangingPunct="1">
        <a:lnSpc>
          <a:spcPct val="90000"/>
        </a:lnSpc>
        <a:spcBef>
          <a:spcPts val="667"/>
        </a:spcBef>
        <a:buFont typeface="Arial" panose="020B0604020202020204" pitchFamily="34" charset="0"/>
        <a:buChar char="•"/>
        <a:tabLst/>
        <a:defRPr sz="2400" kern="1200">
          <a:solidFill>
            <a:schemeClr val="tx1"/>
          </a:solidFill>
          <a:latin typeface="+mn-lt"/>
          <a:ea typeface="+mn-ea"/>
          <a:cs typeface="+mn-cs"/>
        </a:defRPr>
      </a:lvl2pPr>
      <a:lvl3pPr marL="846646" indent="-423323" algn="l" defTabSz="1219170" rtl="0" eaLnBrk="1" latinLnBrk="0" hangingPunct="1">
        <a:lnSpc>
          <a:spcPct val="90000"/>
        </a:lnSpc>
        <a:spcBef>
          <a:spcPts val="667"/>
        </a:spcBef>
        <a:buFont typeface="Arial" panose="020B0604020202020204" pitchFamily="34" charset="0"/>
        <a:buChar char="•"/>
        <a:tabLst/>
        <a:defRPr sz="2400" kern="1200">
          <a:solidFill>
            <a:schemeClr val="tx1"/>
          </a:solidFill>
          <a:latin typeface="+mn-lt"/>
          <a:ea typeface="+mn-ea"/>
          <a:cs typeface="+mn-cs"/>
        </a:defRPr>
      </a:lvl3pPr>
      <a:lvl4pPr marL="1149322" indent="-292093" algn="l" defTabSz="1219170" rtl="0" eaLnBrk="1" latinLnBrk="0" hangingPunct="1">
        <a:lnSpc>
          <a:spcPct val="90000"/>
        </a:lnSpc>
        <a:spcBef>
          <a:spcPts val="667"/>
        </a:spcBef>
        <a:buFont typeface="Arial" panose="020B0604020202020204" pitchFamily="34" charset="0"/>
        <a:buChar char="•"/>
        <a:tabLst/>
        <a:defRPr sz="2400" kern="1200">
          <a:solidFill>
            <a:schemeClr val="tx1"/>
          </a:solidFill>
          <a:latin typeface="+mn-lt"/>
          <a:ea typeface="+mn-ea"/>
          <a:cs typeface="+mn-cs"/>
        </a:defRPr>
      </a:lvl4pPr>
      <a:lvl5pPr marL="1530312" indent="-304792" algn="l" defTabSz="1219170" rtl="0" eaLnBrk="1" latinLnBrk="0" hangingPunct="1">
        <a:lnSpc>
          <a:spcPct val="90000"/>
        </a:lnSpc>
        <a:spcBef>
          <a:spcPts val="667"/>
        </a:spcBef>
        <a:buFont typeface="Arial" panose="020B0604020202020204" pitchFamily="34" charset="0"/>
        <a:buChar char="•"/>
        <a:tabLst/>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68">
          <p15:clr>
            <a:srgbClr val="F26B43"/>
          </p15:clr>
        </p15:guide>
        <p15:guide id="2" pos="5592">
          <p15:clr>
            <a:srgbClr val="F26B43"/>
          </p15:clr>
        </p15:guide>
        <p15:guide id="3" orient="horz" pos="492">
          <p15:clr>
            <a:srgbClr val="F26B43"/>
          </p15:clr>
        </p15:guide>
        <p15:guide id="4" orient="horz" pos="306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48E8CFE-D512-5948-800E-EF0DA32C122B}"/>
              </a:ext>
            </a:extLst>
          </p:cNvPr>
          <p:cNvSpPr>
            <a:spLocks noGrp="1"/>
          </p:cNvSpPr>
          <p:nvPr>
            <p:ph type="title"/>
          </p:nvPr>
        </p:nvSpPr>
        <p:spPr>
          <a:xfrm>
            <a:off x="838200" y="366185"/>
            <a:ext cx="10515600" cy="132503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1431847-D3C9-884B-9FD0-CFA86BF18D8F}"/>
              </a:ext>
            </a:extLst>
          </p:cNvPr>
          <p:cNvSpPr>
            <a:spLocks noGrp="1"/>
          </p:cNvSpPr>
          <p:nvPr>
            <p:ph type="body" idx="1"/>
          </p:nvPr>
        </p:nvSpPr>
        <p:spPr>
          <a:xfrm>
            <a:off x="838200" y="1826684"/>
            <a:ext cx="10515600" cy="434974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a:extLst>
              <a:ext uri="{FF2B5EF4-FFF2-40B4-BE49-F238E27FC236}">
                <a16:creationId xmlns:a16="http://schemas.microsoft.com/office/drawing/2014/main" id="{43D67407-8EEF-6548-85D5-663E6DAE9FEC}"/>
              </a:ext>
            </a:extLst>
          </p:cNvPr>
          <p:cNvSpPr/>
          <p:nvPr userDrawn="1"/>
        </p:nvSpPr>
        <p:spPr>
          <a:xfrm>
            <a:off x="0" y="-262206"/>
            <a:ext cx="365760" cy="16850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2400" dirty="0">
              <a:solidFill>
                <a:srgbClr val="FFFFFF"/>
              </a:solidFill>
            </a:endParaRPr>
          </a:p>
        </p:txBody>
      </p:sp>
      <p:sp>
        <p:nvSpPr>
          <p:cNvPr id="9" name="Rectangle 8">
            <a:extLst>
              <a:ext uri="{FF2B5EF4-FFF2-40B4-BE49-F238E27FC236}">
                <a16:creationId xmlns:a16="http://schemas.microsoft.com/office/drawing/2014/main" id="{8E0A5665-A962-5143-9B75-6556E0010DC6}"/>
              </a:ext>
            </a:extLst>
          </p:cNvPr>
          <p:cNvSpPr/>
          <p:nvPr userDrawn="1"/>
        </p:nvSpPr>
        <p:spPr>
          <a:xfrm>
            <a:off x="11826240" y="-262206"/>
            <a:ext cx="365760" cy="16850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2400" dirty="0">
              <a:solidFill>
                <a:srgbClr val="FFFFFF"/>
              </a:solidFill>
            </a:endParaRPr>
          </a:p>
        </p:txBody>
      </p:sp>
      <p:sp>
        <p:nvSpPr>
          <p:cNvPr id="10" name="Rectangle 9">
            <a:extLst>
              <a:ext uri="{FF2B5EF4-FFF2-40B4-BE49-F238E27FC236}">
                <a16:creationId xmlns:a16="http://schemas.microsoft.com/office/drawing/2014/main" id="{003845DB-AA51-8341-AFCC-ACD8BFA6E5E5}"/>
              </a:ext>
            </a:extLst>
          </p:cNvPr>
          <p:cNvSpPr/>
          <p:nvPr userDrawn="1"/>
        </p:nvSpPr>
        <p:spPr>
          <a:xfrm rot="16200000">
            <a:off x="-366752" y="98627"/>
            <a:ext cx="365760" cy="16850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2400" dirty="0">
              <a:solidFill>
                <a:srgbClr val="FFFFFF"/>
              </a:solidFill>
            </a:endParaRPr>
          </a:p>
        </p:txBody>
      </p:sp>
      <p:sp>
        <p:nvSpPr>
          <p:cNvPr id="11" name="Rectangle 10">
            <a:extLst>
              <a:ext uri="{FF2B5EF4-FFF2-40B4-BE49-F238E27FC236}">
                <a16:creationId xmlns:a16="http://schemas.microsoft.com/office/drawing/2014/main" id="{631219FB-BC60-B644-BC13-8FB71FB23F57}"/>
              </a:ext>
            </a:extLst>
          </p:cNvPr>
          <p:cNvSpPr/>
          <p:nvPr userDrawn="1"/>
        </p:nvSpPr>
        <p:spPr>
          <a:xfrm rot="16200000">
            <a:off x="-366752" y="6590867"/>
            <a:ext cx="365760" cy="16850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2400" dirty="0">
              <a:solidFill>
                <a:srgbClr val="FFFFFF"/>
              </a:solidFill>
            </a:endParaRPr>
          </a:p>
        </p:txBody>
      </p:sp>
      <p:pic>
        <p:nvPicPr>
          <p:cNvPr id="13" name="Picture 12">
            <a:extLst>
              <a:ext uri="{FF2B5EF4-FFF2-40B4-BE49-F238E27FC236}">
                <a16:creationId xmlns:a16="http://schemas.microsoft.com/office/drawing/2014/main" id="{B957DDDC-AA4A-FF48-BEAF-DE7A7FAEB8C8}"/>
              </a:ext>
            </a:extLst>
          </p:cNvPr>
          <p:cNvPicPr>
            <a:picLocks noChangeAspect="1"/>
          </p:cNvPicPr>
          <p:nvPr userDrawn="1"/>
        </p:nvPicPr>
        <p:blipFill>
          <a:blip r:embed="rId30" cstate="screen">
            <a:biLevel thresh="75000"/>
            <a:extLst>
              <a:ext uri="{28A0092B-C50C-407E-A947-70E740481C1C}">
                <a14:useLocalDpi xmlns:a14="http://schemas.microsoft.com/office/drawing/2010/main"/>
              </a:ext>
            </a:extLst>
          </a:blip>
          <a:stretch>
            <a:fillRect/>
          </a:stretch>
        </p:blipFill>
        <p:spPr>
          <a:xfrm>
            <a:off x="10740341" y="6136877"/>
            <a:ext cx="1084473" cy="354403"/>
          </a:xfrm>
          <a:prstGeom prst="rect">
            <a:avLst/>
          </a:prstGeom>
        </p:spPr>
      </p:pic>
      <p:sp>
        <p:nvSpPr>
          <p:cNvPr id="14" name="Rectangle 13">
            <a:extLst>
              <a:ext uri="{FF2B5EF4-FFF2-40B4-BE49-F238E27FC236}">
                <a16:creationId xmlns:a16="http://schemas.microsoft.com/office/drawing/2014/main" id="{E23D8E11-CCBA-7244-B545-633A61648516}"/>
              </a:ext>
            </a:extLst>
          </p:cNvPr>
          <p:cNvSpPr/>
          <p:nvPr userDrawn="1"/>
        </p:nvSpPr>
        <p:spPr>
          <a:xfrm>
            <a:off x="6791" y="6570741"/>
            <a:ext cx="6096000" cy="256545"/>
          </a:xfrm>
          <a:prstGeom prst="rect">
            <a:avLst/>
          </a:prstGeom>
        </p:spPr>
        <p:txBody>
          <a:bodyPr>
            <a:spAutoFit/>
          </a:bodyPr>
          <a:lstStyle/>
          <a:p>
            <a:r>
              <a:rPr lang="en-US" sz="1067" dirty="0">
                <a:solidFill>
                  <a:srgbClr val="FFFFFF">
                    <a:lumMod val="65000"/>
                  </a:srgbClr>
                </a:solidFill>
                <a:latin typeface="Arial Narrow" panose="020B0604020202020204" pitchFamily="34" charset="0"/>
                <a:cs typeface="Arial Narrow" panose="020B0604020202020204" pitchFamily="34" charset="0"/>
              </a:rPr>
              <a:t>Confidential, unpublished property of Cigna. Use and distribution limited solely to authorized personnel. © 2020 Cigna</a:t>
            </a:r>
          </a:p>
        </p:txBody>
      </p:sp>
      <p:sp>
        <p:nvSpPr>
          <p:cNvPr id="12" name="Slide Number Placeholder 3">
            <a:extLst>
              <a:ext uri="{FF2B5EF4-FFF2-40B4-BE49-F238E27FC236}">
                <a16:creationId xmlns:a16="http://schemas.microsoft.com/office/drawing/2014/main" id="{54D6778D-5174-4A4A-912D-99E81172E96F}"/>
              </a:ext>
            </a:extLst>
          </p:cNvPr>
          <p:cNvSpPr>
            <a:spLocks noGrp="1"/>
          </p:cNvSpPr>
          <p:nvPr>
            <p:ph type="sldNum" sz="quarter" idx="4"/>
          </p:nvPr>
        </p:nvSpPr>
        <p:spPr>
          <a:xfrm>
            <a:off x="10317231" y="6528816"/>
            <a:ext cx="1584960" cy="329184"/>
          </a:xfrm>
          <a:prstGeom prst="rect">
            <a:avLst/>
          </a:prstGeom>
        </p:spPr>
        <p:txBody>
          <a:bodyPr/>
          <a:lstStyle>
            <a:lvl1pPr algn="r">
              <a:defRPr sz="1067"/>
            </a:lvl1pPr>
          </a:lstStyle>
          <a:p>
            <a:fld id="{933D77C5-7D33-F54D-9A33-ABFE7C9FDC1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089274073"/>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 id="2147483746" r:id="rId13"/>
    <p:sldLayoutId id="2147483747" r:id="rId14"/>
    <p:sldLayoutId id="2147483748" r:id="rId15"/>
    <p:sldLayoutId id="2147483749" r:id="rId16"/>
    <p:sldLayoutId id="2147483750" r:id="rId17"/>
    <p:sldLayoutId id="2147483751" r:id="rId18"/>
    <p:sldLayoutId id="2147483752" r:id="rId19"/>
    <p:sldLayoutId id="2147483753" r:id="rId20"/>
    <p:sldLayoutId id="2147483754" r:id="rId21"/>
    <p:sldLayoutId id="2147483755" r:id="rId22"/>
    <p:sldLayoutId id="2147483756" r:id="rId23"/>
    <p:sldLayoutId id="2147483757" r:id="rId24"/>
    <p:sldLayoutId id="2147483758" r:id="rId25"/>
    <p:sldLayoutId id="2147483759" r:id="rId26"/>
    <p:sldLayoutId id="2147483760" r:id="rId27"/>
    <p:sldLayoutId id="2147483761" r:id="rId28"/>
  </p:sldLayoutIdLst>
  <p:hf hdr="0" ftr="0" dt="0"/>
  <p:txStyles>
    <p:titleStyle>
      <a:lvl1pPr algn="l" defTabSz="121917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0" indent="0" algn="l" defTabSz="1219170" rtl="0" eaLnBrk="1" latinLnBrk="0" hangingPunct="1">
        <a:lnSpc>
          <a:spcPct val="90000"/>
        </a:lnSpc>
        <a:spcBef>
          <a:spcPts val="1333"/>
        </a:spcBef>
        <a:buFont typeface="Arial" panose="020B0604020202020204" pitchFamily="34" charset="0"/>
        <a:buNone/>
        <a:defRPr sz="2400" kern="1200">
          <a:solidFill>
            <a:schemeClr val="tx1"/>
          </a:solidFill>
          <a:latin typeface="+mn-lt"/>
          <a:ea typeface="+mn-ea"/>
          <a:cs typeface="+mn-cs"/>
        </a:defRPr>
      </a:lvl1pPr>
      <a:lvl2pPr marL="389457" indent="-378875" algn="l" defTabSz="1219170" rtl="0" eaLnBrk="1" latinLnBrk="0" hangingPunct="1">
        <a:lnSpc>
          <a:spcPct val="90000"/>
        </a:lnSpc>
        <a:spcBef>
          <a:spcPts val="667"/>
        </a:spcBef>
        <a:buFont typeface="Arial" panose="020B0604020202020204" pitchFamily="34" charset="0"/>
        <a:buChar char="•"/>
        <a:tabLst/>
        <a:defRPr sz="2400" kern="1200">
          <a:solidFill>
            <a:schemeClr val="tx1"/>
          </a:solidFill>
          <a:latin typeface="+mn-lt"/>
          <a:ea typeface="+mn-ea"/>
          <a:cs typeface="+mn-cs"/>
        </a:defRPr>
      </a:lvl2pPr>
      <a:lvl3pPr marL="846646" indent="-423323" algn="l" defTabSz="1219170" rtl="0" eaLnBrk="1" latinLnBrk="0" hangingPunct="1">
        <a:lnSpc>
          <a:spcPct val="90000"/>
        </a:lnSpc>
        <a:spcBef>
          <a:spcPts val="667"/>
        </a:spcBef>
        <a:buFont typeface="Arial" panose="020B0604020202020204" pitchFamily="34" charset="0"/>
        <a:buChar char="•"/>
        <a:tabLst/>
        <a:defRPr sz="2400" kern="1200">
          <a:solidFill>
            <a:schemeClr val="tx1"/>
          </a:solidFill>
          <a:latin typeface="+mn-lt"/>
          <a:ea typeface="+mn-ea"/>
          <a:cs typeface="+mn-cs"/>
        </a:defRPr>
      </a:lvl3pPr>
      <a:lvl4pPr marL="1149322" indent="-292093" algn="l" defTabSz="1219170" rtl="0" eaLnBrk="1" latinLnBrk="0" hangingPunct="1">
        <a:lnSpc>
          <a:spcPct val="90000"/>
        </a:lnSpc>
        <a:spcBef>
          <a:spcPts val="667"/>
        </a:spcBef>
        <a:buFont typeface="Arial" panose="020B0604020202020204" pitchFamily="34" charset="0"/>
        <a:buChar char="•"/>
        <a:tabLst/>
        <a:defRPr sz="2400" kern="1200">
          <a:solidFill>
            <a:schemeClr val="tx1"/>
          </a:solidFill>
          <a:latin typeface="+mn-lt"/>
          <a:ea typeface="+mn-ea"/>
          <a:cs typeface="+mn-cs"/>
        </a:defRPr>
      </a:lvl4pPr>
      <a:lvl5pPr marL="1530312" indent="-304792" algn="l" defTabSz="1219170" rtl="0" eaLnBrk="1" latinLnBrk="0" hangingPunct="1">
        <a:lnSpc>
          <a:spcPct val="90000"/>
        </a:lnSpc>
        <a:spcBef>
          <a:spcPts val="667"/>
        </a:spcBef>
        <a:buFont typeface="Arial" panose="020B0604020202020204" pitchFamily="34" charset="0"/>
        <a:buChar char="•"/>
        <a:tabLst/>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68">
          <p15:clr>
            <a:srgbClr val="F26B43"/>
          </p15:clr>
        </p15:guide>
        <p15:guide id="2" pos="5592">
          <p15:clr>
            <a:srgbClr val="F26B43"/>
          </p15:clr>
        </p15:guide>
        <p15:guide id="3" orient="horz" pos="492">
          <p15:clr>
            <a:srgbClr val="F26B43"/>
          </p15:clr>
        </p15:guide>
        <p15:guide id="4" orient="horz" pos="306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xml"/><Relationship Id="rId1" Type="http://schemas.openxmlformats.org/officeDocument/2006/relationships/slideLayout" Target="../slideLayouts/slideLayout106.xml"/><Relationship Id="rId4" Type="http://schemas.openxmlformats.org/officeDocument/2006/relationships/image" Target="../media/image34.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6.xml"/></Relationships>
</file>

<file path=ppt/slides/_rels/slide1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35.jpeg"/><Relationship Id="rId1" Type="http://schemas.openxmlformats.org/officeDocument/2006/relationships/slideLayout" Target="../slideLayouts/slideLayout10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1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xml"/><Relationship Id="rId1" Type="http://schemas.openxmlformats.org/officeDocument/2006/relationships/slideLayout" Target="../slideLayouts/slideLayout100.xml"/><Relationship Id="rId5" Type="http://schemas.openxmlformats.org/officeDocument/2006/relationships/image" Target="../media/image38.png"/><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xml"/><Relationship Id="rId1" Type="http://schemas.openxmlformats.org/officeDocument/2006/relationships/slideLayout" Target="../slideLayouts/slideLayout100.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6.xml"/></Relationships>
</file>

<file path=ppt/slides/_rels/slide1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6.xml"/><Relationship Id="rId1" Type="http://schemas.openxmlformats.org/officeDocument/2006/relationships/slideLayout" Target="../slideLayouts/slideLayout108.xml"/><Relationship Id="rId5" Type="http://schemas.openxmlformats.org/officeDocument/2006/relationships/image" Target="../media/image6.emf"/><Relationship Id="rId4" Type="http://schemas.openxmlformats.org/officeDocument/2006/relationships/image" Target="../media/image43.jpeg"/></Relationships>
</file>

<file path=ppt/slides/_rels/slide19.xml.rels><?xml version="1.0" encoding="UTF-8" standalone="yes"?>
<Relationships xmlns="http://schemas.openxmlformats.org/package/2006/relationships"><Relationship Id="rId3" Type="http://schemas.openxmlformats.org/officeDocument/2006/relationships/hyperlink" Target="https://players.brightcove.net/1870967467/dHfIyejSG_default/index.html?videoId=6170228821001" TargetMode="External"/><Relationship Id="rId2" Type="http://schemas.openxmlformats.org/officeDocument/2006/relationships/notesSlide" Target="../notesSlides/notesSlide7.xml"/><Relationship Id="rId1" Type="http://schemas.openxmlformats.org/officeDocument/2006/relationships/slideLayout" Target="../slideLayouts/slideLayout108.xml"/><Relationship Id="rId5" Type="http://schemas.openxmlformats.org/officeDocument/2006/relationships/image" Target="../media/image44.png"/><Relationship Id="rId4" Type="http://schemas.openxmlformats.org/officeDocument/2006/relationships/image" Target="../media/image6.emf"/></Relationships>
</file>

<file path=ppt/slides/_rels/slide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2.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46.xml"/><Relationship Id="rId6" Type="http://schemas.openxmlformats.org/officeDocument/2006/relationships/image" Target="../media/image45.png"/><Relationship Id="rId5" Type="http://schemas.openxmlformats.org/officeDocument/2006/relationships/image" Target="../media/image5.png"/><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9.png"/><Relationship Id="rId3" Type="http://schemas.openxmlformats.org/officeDocument/2006/relationships/image" Target="../media/image10.jpeg"/><Relationship Id="rId7" Type="http://schemas.openxmlformats.org/officeDocument/2006/relationships/image" Target="../media/image12.png"/><Relationship Id="rId12" Type="http://schemas.openxmlformats.org/officeDocument/2006/relationships/image" Target="../media/image15.pn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https://mcusercontent.com/8a49553eb92cc78f18150a4e7/images/08caee27-1553-399d-70ef-b24c2c6ead96.png" TargetMode="External"/><Relationship Id="rId11" Type="http://schemas.openxmlformats.org/officeDocument/2006/relationships/hyperlink" Target="https://gcc02.safelinks.protection.outlook.com/?url=https%3A%2F%2Fcarecompass.us1.list-manage.com%2Ftrack%2Fclick%3Fu%3D8a49553eb92cc78f18150a4e7%26id%3D512bd674b3%26e%3D771004a6c2&amp;data=04%7C01%7CBetsy.Nosal%40ct.gov%7C3e3676d510ba4399a1f608d989aee1f3%7C118b7cfaa3dd48b9b02631ff69bb738b%7C0%7C0%7C637692206474705999%7CUnknown%7CTWFpbGZsb3d8eyJWIjoiMC4wLjAwMDAiLCJQIjoiV2luMzIiLCJBTiI6Ik1haWwiLCJXVCI6Mn0%3D%7C1000&amp;sdata=ZkNVGTBNpAJudmW2GmzSslZimH1hI1M3wEmZAf0Qkpk%3D&amp;reserved=0" TargetMode="External"/><Relationship Id="rId5" Type="http://schemas.openxmlformats.org/officeDocument/2006/relationships/image" Target="cid:image005.png@01D7A628.D384AFF0" TargetMode="External"/><Relationship Id="rId10" Type="http://schemas.openxmlformats.org/officeDocument/2006/relationships/image" Target="../media/image14.png"/><Relationship Id="rId4" Type="http://schemas.openxmlformats.org/officeDocument/2006/relationships/image" Target="../media/image11.png"/><Relationship Id="rId9" Type="http://schemas.openxmlformats.org/officeDocument/2006/relationships/hyperlink" Target="https://gcc02.safelinks.protection.outlook.com/?url=https%3A%2F%2Fcarecompass.us1.list-manage.com%2Ftrack%2Fclick%3Fu%3D8a49553eb92cc78f18150a4e7%26id%3Dd67f884cd5%26e%3D771004a6c2&amp;data=04%7C01%7CBetsy.Nosal%40ct.gov%7C5357ad2d823d44ec0a4308d993034575%7C118b7cfaa3dd48b9b02631ff69bb738b%7C0%7C0%7C637702464526055786%7CUnknown%7CTWFpbGZsb3d8eyJWIjoiMC4wLjAwMDAiLCJQIjoiV2luMzIiLCJBTiI6Ik1haWwiLCJXVCI6Mn0%3D%7C1000&amp;sdata=JnLp2wdiGTo6HSu2g%2FLDCl3j4fTvCW22ENKyVmxdjWQ%3D&amp;reserved=0"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8.jpeg"/><Relationship Id="rId7" Type="http://schemas.openxmlformats.org/officeDocument/2006/relationships/chart" Target="../charts/chart3.xml"/><Relationship Id="rId2" Type="http://schemas.openxmlformats.org/officeDocument/2006/relationships/image" Target="../media/image16.jpeg"/><Relationship Id="rId1" Type="http://schemas.openxmlformats.org/officeDocument/2006/relationships/slideLayout" Target="../slideLayouts/slideLayout8.xml"/><Relationship Id="rId6" Type="http://schemas.openxmlformats.org/officeDocument/2006/relationships/chart" Target="../charts/chart2.xml"/><Relationship Id="rId5" Type="http://schemas.openxmlformats.org/officeDocument/2006/relationships/chart" Target="../charts/chart1.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8" Type="http://schemas.openxmlformats.org/officeDocument/2006/relationships/chart" Target="../charts/chart7.xml"/><Relationship Id="rId13" Type="http://schemas.openxmlformats.org/officeDocument/2006/relationships/image" Target="../media/image23.png"/><Relationship Id="rId18" Type="http://schemas.openxmlformats.org/officeDocument/2006/relationships/image" Target="../media/image28.png"/><Relationship Id="rId3" Type="http://schemas.openxmlformats.org/officeDocument/2006/relationships/image" Target="../media/image8.jpeg"/><Relationship Id="rId21" Type="http://schemas.openxmlformats.org/officeDocument/2006/relationships/image" Target="../media/image31.png"/><Relationship Id="rId7" Type="http://schemas.openxmlformats.org/officeDocument/2006/relationships/chart" Target="../charts/chart6.xml"/><Relationship Id="rId12" Type="http://schemas.openxmlformats.org/officeDocument/2006/relationships/image" Target="../media/image22.png"/><Relationship Id="rId17" Type="http://schemas.openxmlformats.org/officeDocument/2006/relationships/image" Target="../media/image27.png"/><Relationship Id="rId2" Type="http://schemas.openxmlformats.org/officeDocument/2006/relationships/image" Target="../media/image18.png"/><Relationship Id="rId16" Type="http://schemas.openxmlformats.org/officeDocument/2006/relationships/image" Target="../media/image26.png"/><Relationship Id="rId20" Type="http://schemas.openxmlformats.org/officeDocument/2006/relationships/image" Target="../media/image30.png"/><Relationship Id="rId1" Type="http://schemas.openxmlformats.org/officeDocument/2006/relationships/slideLayout" Target="../slideLayouts/slideLayout4.xml"/><Relationship Id="rId6" Type="http://schemas.openxmlformats.org/officeDocument/2006/relationships/chart" Target="../charts/chart5.xml"/><Relationship Id="rId11" Type="http://schemas.openxmlformats.org/officeDocument/2006/relationships/image" Target="../media/image21.png"/><Relationship Id="rId5" Type="http://schemas.openxmlformats.org/officeDocument/2006/relationships/chart" Target="../charts/chart4.xml"/><Relationship Id="rId15" Type="http://schemas.openxmlformats.org/officeDocument/2006/relationships/image" Target="../media/image25.png"/><Relationship Id="rId10" Type="http://schemas.openxmlformats.org/officeDocument/2006/relationships/image" Target="../media/image20.png"/><Relationship Id="rId19" Type="http://schemas.openxmlformats.org/officeDocument/2006/relationships/image" Target="../media/image29.png"/><Relationship Id="rId4" Type="http://schemas.openxmlformats.org/officeDocument/2006/relationships/image" Target="../media/image9.png"/><Relationship Id="rId9" Type="http://schemas.openxmlformats.org/officeDocument/2006/relationships/image" Target="../media/image19.png"/><Relationship Id="rId14" Type="http://schemas.openxmlformats.org/officeDocument/2006/relationships/image" Target="../media/image24.png"/><Relationship Id="rId22"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outdoor, building, government building, apartment building&#10;&#10;Description automatically generated">
            <a:extLst>
              <a:ext uri="{FF2B5EF4-FFF2-40B4-BE49-F238E27FC236}">
                <a16:creationId xmlns:a16="http://schemas.microsoft.com/office/drawing/2014/main" id="{268DDC58-6185-491D-9AA0-467359836FBF}"/>
              </a:ext>
            </a:extLst>
          </p:cNvPr>
          <p:cNvPicPr>
            <a:picLocks noChangeAspect="1"/>
          </p:cNvPicPr>
          <p:nvPr/>
        </p:nvPicPr>
        <p:blipFill rotWithShape="1">
          <a:blip r:embed="rId2">
            <a:alphaModFix amt="77000"/>
            <a:extLst>
              <a:ext uri="{28A0092B-C50C-407E-A947-70E740481C1C}">
                <a14:useLocalDpi xmlns:a14="http://schemas.microsoft.com/office/drawing/2010/main" val="0"/>
              </a:ext>
            </a:extLst>
          </a:blip>
          <a:srcRect t="15730"/>
          <a:stretch/>
        </p:blipFill>
        <p:spPr>
          <a:xfrm>
            <a:off x="20" y="10"/>
            <a:ext cx="12191980" cy="6857990"/>
          </a:xfrm>
          <a:prstGeom prst="rect">
            <a:avLst/>
          </a:prstGeom>
        </p:spPr>
      </p:pic>
      <p:sp>
        <p:nvSpPr>
          <p:cNvPr id="26" name="Rectangle 25">
            <a:extLst>
              <a:ext uri="{FF2B5EF4-FFF2-40B4-BE49-F238E27FC236}">
                <a16:creationId xmlns:a16="http://schemas.microsoft.com/office/drawing/2014/main" id="{DCF1FFC3-D020-43C3-8B93-EF6BEFC46D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912620" y="1929384"/>
            <a:ext cx="8366760" cy="2999232"/>
          </a:xfrm>
          <a:prstGeom prst="rect">
            <a:avLst/>
          </a:prstGeom>
          <a:solidFill>
            <a:schemeClr val="bg1">
              <a:alpha val="89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7CCD6B8-00CC-4B3D-8D93-14B8E9C38025}"/>
              </a:ext>
            </a:extLst>
          </p:cNvPr>
          <p:cNvSpPr>
            <a:spLocks noGrp="1"/>
          </p:cNvSpPr>
          <p:nvPr>
            <p:ph type="ctrTitle"/>
          </p:nvPr>
        </p:nvSpPr>
        <p:spPr>
          <a:xfrm>
            <a:off x="2366010" y="2242539"/>
            <a:ext cx="7459980" cy="1425924"/>
          </a:xfrm>
        </p:spPr>
        <p:txBody>
          <a:bodyPr>
            <a:normAutofit/>
          </a:bodyPr>
          <a:lstStyle/>
          <a:p>
            <a:r>
              <a:rPr lang="en-US" sz="5400" dirty="0"/>
              <a:t>Health Care Update </a:t>
            </a:r>
          </a:p>
        </p:txBody>
      </p:sp>
      <p:sp>
        <p:nvSpPr>
          <p:cNvPr id="3" name="Subtitle 2">
            <a:extLst>
              <a:ext uri="{FF2B5EF4-FFF2-40B4-BE49-F238E27FC236}">
                <a16:creationId xmlns:a16="http://schemas.microsoft.com/office/drawing/2014/main" id="{F450EFB2-88D0-421D-BFB1-A38D61FD64A6}"/>
              </a:ext>
            </a:extLst>
          </p:cNvPr>
          <p:cNvSpPr>
            <a:spLocks noGrp="1"/>
          </p:cNvSpPr>
          <p:nvPr>
            <p:ph type="subTitle" idx="1"/>
          </p:nvPr>
        </p:nvSpPr>
        <p:spPr>
          <a:xfrm>
            <a:off x="2366010" y="3884037"/>
            <a:ext cx="7459980" cy="468888"/>
          </a:xfrm>
        </p:spPr>
        <p:txBody>
          <a:bodyPr>
            <a:normAutofit/>
          </a:bodyPr>
          <a:lstStyle/>
          <a:p>
            <a:r>
              <a:rPr lang="en-US" dirty="0"/>
              <a:t>November 8, 2021</a:t>
            </a:r>
          </a:p>
        </p:txBody>
      </p:sp>
      <p:cxnSp>
        <p:nvCxnSpPr>
          <p:cNvPr id="28" name="Straight Connector 27">
            <a:extLst>
              <a:ext uri="{FF2B5EF4-FFF2-40B4-BE49-F238E27FC236}">
                <a16:creationId xmlns:a16="http://schemas.microsoft.com/office/drawing/2014/main" id="{16FC4A39-71B0-433B-AB94-CBFFA0DF90D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802605" y="3792064"/>
            <a:ext cx="2586790" cy="0"/>
          </a:xfrm>
          <a:prstGeom prst="line">
            <a:avLst/>
          </a:prstGeom>
          <a:ln w="22225">
            <a:solidFill>
              <a:srgbClr val="4D4537"/>
            </a:solidFill>
          </a:ln>
        </p:spPr>
        <p:style>
          <a:lnRef idx="1">
            <a:schemeClr val="accent1"/>
          </a:lnRef>
          <a:fillRef idx="0">
            <a:schemeClr val="accent1"/>
          </a:fillRef>
          <a:effectRef idx="0">
            <a:schemeClr val="accent1"/>
          </a:effectRef>
          <a:fontRef idx="minor">
            <a:schemeClr val="tx1"/>
          </a:fontRef>
        </p:style>
      </p:cxnSp>
      <p:pic>
        <p:nvPicPr>
          <p:cNvPr id="69" name="Picture 68" descr="A blue and white logo&#10;&#10;Description automatically generated with low confidence">
            <a:extLst>
              <a:ext uri="{FF2B5EF4-FFF2-40B4-BE49-F238E27FC236}">
                <a16:creationId xmlns:a16="http://schemas.microsoft.com/office/drawing/2014/main" id="{2039B7A9-1392-4472-B1B7-5D8DA0C6EE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6010" y="2678887"/>
            <a:ext cx="918845" cy="913274"/>
          </a:xfrm>
          <a:prstGeom prst="rect">
            <a:avLst/>
          </a:prstGeom>
        </p:spPr>
      </p:pic>
    </p:spTree>
    <p:extLst>
      <p:ext uri="{BB962C8B-B14F-4D97-AF65-F5344CB8AC3E}">
        <p14:creationId xmlns:p14="http://schemas.microsoft.com/office/powerpoint/2010/main" val="15626323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l="11986" r="11986"/>
          <a:stretch>
            <a:fillRect/>
          </a:stretch>
        </p:blipFill>
        <p:spPr/>
      </p:pic>
      <p:sp>
        <p:nvSpPr>
          <p:cNvPr id="3" name="Title 2"/>
          <p:cNvSpPr>
            <a:spLocks noGrp="1"/>
          </p:cNvSpPr>
          <p:nvPr>
            <p:ph type="title"/>
          </p:nvPr>
        </p:nvSpPr>
        <p:spPr>
          <a:xfrm>
            <a:off x="287222" y="2393129"/>
            <a:ext cx="3705503" cy="2554930"/>
          </a:xfrm>
        </p:spPr>
        <p:txBody>
          <a:bodyPr/>
          <a:lstStyle/>
          <a:p>
            <a:pPr algn="ctr"/>
            <a:br>
              <a:rPr lang="en-US" sz="2667" dirty="0"/>
            </a:br>
            <a:r>
              <a:rPr lang="en-US" sz="2667" dirty="0"/>
              <a:t>State of Connecticut</a:t>
            </a:r>
            <a:br>
              <a:rPr lang="en-US" sz="2667" dirty="0"/>
            </a:br>
            <a:r>
              <a:rPr lang="en-US" sz="2667" dirty="0"/>
              <a:t>HCC Meeting</a:t>
            </a:r>
            <a:br>
              <a:rPr lang="en-US" sz="2667" dirty="0"/>
            </a:br>
            <a:br>
              <a:rPr lang="en-US" sz="2667" dirty="0"/>
            </a:br>
            <a:br>
              <a:rPr lang="en-US" sz="2667" dirty="0"/>
            </a:br>
            <a:r>
              <a:rPr lang="en-US" sz="1867" dirty="0"/>
              <a:t>November 2021</a:t>
            </a:r>
            <a:br>
              <a:rPr lang="en-US" dirty="0"/>
            </a:br>
            <a:endParaRPr lang="en-US" dirty="0"/>
          </a:p>
        </p:txBody>
      </p:sp>
      <p:sp>
        <p:nvSpPr>
          <p:cNvPr id="4" name="Text Placeholder 3"/>
          <p:cNvSpPr>
            <a:spLocks noGrp="1"/>
          </p:cNvSpPr>
          <p:nvPr>
            <p:ph type="body" sz="quarter" idx="14"/>
          </p:nvPr>
        </p:nvSpPr>
        <p:spPr>
          <a:xfrm>
            <a:off x="287222" y="2071190"/>
            <a:ext cx="3511549" cy="249831"/>
          </a:xfrm>
          <a:ln w="6350">
            <a:solidFill>
              <a:schemeClr val="tx1"/>
            </a:solidFill>
          </a:ln>
        </p:spPr>
        <p:txBody>
          <a:bodyPr>
            <a:noAutofit/>
          </a:bodyPr>
          <a:lstStyle/>
          <a:p>
            <a:endParaRPr lang="en-US" dirty="0"/>
          </a:p>
        </p:txBody>
      </p:sp>
      <p:pic>
        <p:nvPicPr>
          <p:cNvPr id="1026" name="Picture 2" descr="image00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9929" y="335305"/>
            <a:ext cx="1822451" cy="1617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4"/>
          </p:nvPr>
        </p:nvSpPr>
        <p:spPr/>
        <p:txBody>
          <a:bodyPr/>
          <a:lstStyle/>
          <a:p>
            <a:pPr defTabSz="609585" fontAlgn="base">
              <a:spcBef>
                <a:spcPct val="0"/>
              </a:spcBef>
              <a:spcAft>
                <a:spcPct val="0"/>
              </a:spcAft>
            </a:pPr>
            <a:fld id="{933D77C5-7D33-F54D-9A33-ABFE7C9FDC16}" type="slidenum">
              <a:rPr lang="en-US">
                <a:solidFill>
                  <a:srgbClr val="000000"/>
                </a:solidFill>
                <a:latin typeface="Arial" charset="0"/>
                <a:cs typeface="Arial" charset="0"/>
              </a:rPr>
              <a:pPr defTabSz="609585" fontAlgn="base">
                <a:spcBef>
                  <a:spcPct val="0"/>
                </a:spcBef>
                <a:spcAft>
                  <a:spcPct val="0"/>
                </a:spcAft>
              </a:pPr>
              <a:t>10</a:t>
            </a:fld>
            <a:endParaRPr lang="en-US" dirty="0">
              <a:solidFill>
                <a:srgbClr val="000000"/>
              </a:solidFill>
              <a:latin typeface="Arial" charset="0"/>
              <a:cs typeface="Arial" charset="0"/>
            </a:endParaRPr>
          </a:p>
        </p:txBody>
      </p:sp>
    </p:spTree>
    <p:extLst>
      <p:ext uri="{BB962C8B-B14F-4D97-AF65-F5344CB8AC3E}">
        <p14:creationId xmlns:p14="http://schemas.microsoft.com/office/powerpoint/2010/main" val="15024759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800" dirty="0">
                <a:solidFill>
                  <a:schemeClr val="tx1"/>
                </a:solidFill>
              </a:rPr>
              <a:t>Cigna participants.</a:t>
            </a:r>
          </a:p>
        </p:txBody>
      </p:sp>
      <p:sp>
        <p:nvSpPr>
          <p:cNvPr id="5" name="Content Placeholder 4"/>
          <p:cNvSpPr>
            <a:spLocks noGrp="1"/>
          </p:cNvSpPr>
          <p:nvPr>
            <p:ph sz="quarter" idx="4294967295"/>
          </p:nvPr>
        </p:nvSpPr>
        <p:spPr>
          <a:xfrm>
            <a:off x="462182" y="2087305"/>
            <a:ext cx="5742517" cy="3179233"/>
          </a:xfrm>
        </p:spPr>
        <p:txBody>
          <a:bodyPr>
            <a:noAutofit/>
          </a:bodyPr>
          <a:lstStyle/>
          <a:p>
            <a:pPr>
              <a:lnSpc>
                <a:spcPts val="2400"/>
              </a:lnSpc>
              <a:spcBef>
                <a:spcPts val="0"/>
              </a:spcBef>
              <a:spcAft>
                <a:spcPts val="1333"/>
              </a:spcAft>
            </a:pPr>
            <a:r>
              <a:rPr lang="en-US" sz="2133" b="1" dirty="0">
                <a:solidFill>
                  <a:srgbClr val="F26322"/>
                </a:solidFill>
              </a:rPr>
              <a:t>Brian Correia</a:t>
            </a:r>
            <a:br>
              <a:rPr lang="en-US" sz="2133" dirty="0">
                <a:solidFill>
                  <a:schemeClr val="accent1"/>
                </a:solidFill>
              </a:rPr>
            </a:br>
            <a:r>
              <a:rPr lang="en-US" sz="2133" dirty="0"/>
              <a:t>Dental Sales Manager</a:t>
            </a:r>
          </a:p>
          <a:p>
            <a:pPr>
              <a:lnSpc>
                <a:spcPts val="2400"/>
              </a:lnSpc>
              <a:spcBef>
                <a:spcPts val="0"/>
              </a:spcBef>
              <a:spcAft>
                <a:spcPts val="1333"/>
              </a:spcAft>
            </a:pPr>
            <a:r>
              <a:rPr lang="en-US" sz="2133" b="1" dirty="0">
                <a:solidFill>
                  <a:srgbClr val="F26322"/>
                </a:solidFill>
              </a:rPr>
              <a:t>Janine Pecott-Khongkham</a:t>
            </a:r>
            <a:br>
              <a:rPr lang="en-US" sz="2133" dirty="0">
                <a:solidFill>
                  <a:srgbClr val="F26322"/>
                </a:solidFill>
              </a:rPr>
            </a:br>
            <a:r>
              <a:rPr lang="en-US" sz="2133" dirty="0"/>
              <a:t>Director of Dental Sales</a:t>
            </a:r>
          </a:p>
        </p:txBody>
      </p:sp>
      <p:sp>
        <p:nvSpPr>
          <p:cNvPr id="17" name="Content Placeholder 4"/>
          <p:cNvSpPr txBox="1">
            <a:spLocks/>
          </p:cNvSpPr>
          <p:nvPr/>
        </p:nvSpPr>
        <p:spPr>
          <a:xfrm>
            <a:off x="6063166" y="2087304"/>
            <a:ext cx="5742837" cy="3179233"/>
          </a:xfrm>
          <a:prstGeom prst="rect">
            <a:avLst/>
          </a:prstGeom>
        </p:spPr>
        <p:txBody>
          <a:bodyPr vert="horz" lIns="121920" tIns="60960" rIns="121920" bIns="6096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292100" indent="-284163" algn="l" defTabSz="914400" rtl="0" eaLnBrk="1" latinLnBrk="0" hangingPunct="1">
              <a:lnSpc>
                <a:spcPct val="90000"/>
              </a:lnSpc>
              <a:spcBef>
                <a:spcPts val="500"/>
              </a:spcBef>
              <a:buFont typeface="Arial" panose="020B0604020202020204" pitchFamily="34" charset="0"/>
              <a:buChar char="•"/>
              <a:tabLst/>
              <a:defRPr sz="1800" kern="1200">
                <a:solidFill>
                  <a:schemeClr val="tx1"/>
                </a:solidFill>
                <a:latin typeface="+mn-lt"/>
                <a:ea typeface="+mn-ea"/>
                <a:cs typeface="+mn-cs"/>
              </a:defRPr>
            </a:lvl2pPr>
            <a:lvl3pPr marL="635000" indent="-317500" algn="l" defTabSz="914400" rtl="0" eaLnBrk="1" latinLnBrk="0" hangingPunct="1">
              <a:lnSpc>
                <a:spcPct val="90000"/>
              </a:lnSpc>
              <a:spcBef>
                <a:spcPts val="500"/>
              </a:spcBef>
              <a:buFont typeface="Arial" panose="020B0604020202020204" pitchFamily="34" charset="0"/>
              <a:buChar char="•"/>
              <a:tabLst/>
              <a:defRPr sz="1800" kern="1200">
                <a:solidFill>
                  <a:schemeClr val="tx1"/>
                </a:solidFill>
                <a:latin typeface="+mn-lt"/>
                <a:ea typeface="+mn-ea"/>
                <a:cs typeface="+mn-cs"/>
              </a:defRPr>
            </a:lvl3pPr>
            <a:lvl4pPr marL="862013" indent="-219075" algn="l" defTabSz="914400" rtl="0" eaLnBrk="1" latinLnBrk="0" hangingPunct="1">
              <a:lnSpc>
                <a:spcPct val="90000"/>
              </a:lnSpc>
              <a:spcBef>
                <a:spcPts val="500"/>
              </a:spcBef>
              <a:buFont typeface="Arial" panose="020B0604020202020204" pitchFamily="34" charset="0"/>
              <a:buChar char="•"/>
              <a:tabLst/>
              <a:defRPr sz="1800" kern="1200">
                <a:solidFill>
                  <a:schemeClr val="tx1"/>
                </a:solidFill>
                <a:latin typeface="+mn-lt"/>
                <a:ea typeface="+mn-ea"/>
                <a:cs typeface="+mn-cs"/>
              </a:defRPr>
            </a:lvl4pPr>
            <a:lvl5pPr marL="1147763" indent="-228600" algn="l" defTabSz="914400" rtl="0" eaLnBrk="1" latinLnBrk="0" hangingPunct="1">
              <a:lnSpc>
                <a:spcPct val="90000"/>
              </a:lnSpc>
              <a:spcBef>
                <a:spcPts val="500"/>
              </a:spcBef>
              <a:buFont typeface="Arial" panose="020B0604020202020204" pitchFamily="34" charset="0"/>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1219170" fontAlgn="base">
              <a:lnSpc>
                <a:spcPts val="2400"/>
              </a:lnSpc>
              <a:spcBef>
                <a:spcPts val="0"/>
              </a:spcBef>
              <a:spcAft>
                <a:spcPts val="1333"/>
              </a:spcAft>
            </a:pPr>
            <a:r>
              <a:rPr lang="en-US" sz="2133" b="1" dirty="0">
                <a:solidFill>
                  <a:srgbClr val="F26322"/>
                </a:solidFill>
                <a:latin typeface="Arial" panose="020B0604020202020204"/>
              </a:rPr>
              <a:t>Paul Sweeney</a:t>
            </a:r>
            <a:br>
              <a:rPr lang="en-US" sz="2133" dirty="0">
                <a:solidFill>
                  <a:srgbClr val="F26322"/>
                </a:solidFill>
                <a:latin typeface="Arial" panose="020B0604020202020204"/>
              </a:rPr>
            </a:br>
            <a:r>
              <a:rPr lang="en-US" sz="2133" dirty="0">
                <a:solidFill>
                  <a:srgbClr val="000000"/>
                </a:solidFill>
                <a:latin typeface="Arial" panose="020B0604020202020204"/>
              </a:rPr>
              <a:t>VP, Dental Growth &amp; Strategy</a:t>
            </a:r>
          </a:p>
          <a:p>
            <a:pPr defTabSz="1219170" fontAlgn="base">
              <a:lnSpc>
                <a:spcPts val="2400"/>
              </a:lnSpc>
              <a:spcBef>
                <a:spcPts val="0"/>
              </a:spcBef>
              <a:spcAft>
                <a:spcPts val="1333"/>
              </a:spcAft>
            </a:pPr>
            <a:r>
              <a:rPr lang="en-US" sz="2133" b="1" dirty="0">
                <a:solidFill>
                  <a:srgbClr val="F26322"/>
                </a:solidFill>
                <a:latin typeface="Arial" panose="020B0604020202020204"/>
              </a:rPr>
              <a:t>Kellie Zappone</a:t>
            </a:r>
            <a:br>
              <a:rPr lang="en-US" sz="2133" dirty="0">
                <a:solidFill>
                  <a:srgbClr val="D35C27"/>
                </a:solidFill>
                <a:latin typeface="Arial" panose="020B0604020202020204"/>
              </a:rPr>
            </a:br>
            <a:r>
              <a:rPr lang="en-US" sz="2133" dirty="0">
                <a:solidFill>
                  <a:srgbClr val="000000"/>
                </a:solidFill>
                <a:latin typeface="Arial" panose="020B0604020202020204"/>
              </a:rPr>
              <a:t>Senior Account Executive</a:t>
            </a:r>
          </a:p>
        </p:txBody>
      </p:sp>
      <p:sp>
        <p:nvSpPr>
          <p:cNvPr id="3" name="Slide Number Placeholder 2"/>
          <p:cNvSpPr>
            <a:spLocks noGrp="1"/>
          </p:cNvSpPr>
          <p:nvPr>
            <p:ph type="sldNum" sz="quarter" idx="12"/>
          </p:nvPr>
        </p:nvSpPr>
        <p:spPr/>
        <p:txBody>
          <a:bodyPr/>
          <a:lstStyle/>
          <a:p>
            <a:pPr defTabSz="609585" fontAlgn="base">
              <a:spcBef>
                <a:spcPct val="0"/>
              </a:spcBef>
              <a:spcAft>
                <a:spcPct val="0"/>
              </a:spcAft>
            </a:pPr>
            <a:fld id="{933D77C5-7D33-F54D-9A33-ABFE7C9FDC16}" type="slidenum">
              <a:rPr lang="en-US">
                <a:solidFill>
                  <a:srgbClr val="000000"/>
                </a:solidFill>
                <a:latin typeface="Arial" charset="0"/>
                <a:cs typeface="Arial" charset="0"/>
              </a:rPr>
              <a:pPr defTabSz="609585" fontAlgn="base">
                <a:spcBef>
                  <a:spcPct val="0"/>
                </a:spcBef>
                <a:spcAft>
                  <a:spcPct val="0"/>
                </a:spcAft>
              </a:pPr>
              <a:t>11</a:t>
            </a:fld>
            <a:endParaRPr lang="en-US">
              <a:solidFill>
                <a:srgbClr val="000000"/>
              </a:solidFill>
              <a:latin typeface="Arial" charset="0"/>
              <a:cs typeface="Arial" charset="0"/>
            </a:endParaRPr>
          </a:p>
        </p:txBody>
      </p:sp>
    </p:spTree>
    <p:extLst>
      <p:ext uri="{BB962C8B-B14F-4D97-AF65-F5344CB8AC3E}">
        <p14:creationId xmlns:p14="http://schemas.microsoft.com/office/powerpoint/2010/main" val="14299996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CFB9C6D6-E869-174A-8893-4836098BF8F1}"/>
              </a:ext>
            </a:extLst>
          </p:cNvPr>
          <p:cNvPicPr>
            <a:picLocks noGrp="1" noChangeAspect="1"/>
          </p:cNvPicPr>
          <p:nvPr>
            <p:ph type="pic" sz="quarter" idx="13"/>
          </p:nvPr>
        </p:nvPicPr>
        <p:blipFill rotWithShape="1">
          <a:blip r:embed="rId2" cstate="print">
            <a:extLst>
              <a:ext uri="{28A0092B-C50C-407E-A947-70E740481C1C}">
                <a14:useLocalDpi xmlns:a14="http://schemas.microsoft.com/office/drawing/2010/main"/>
              </a:ext>
            </a:extLst>
          </a:blip>
          <a:srcRect l="20" r="20"/>
          <a:stretch/>
        </p:blipFill>
        <p:spPr/>
      </p:pic>
      <p:sp>
        <p:nvSpPr>
          <p:cNvPr id="12" name="Title 11">
            <a:extLst>
              <a:ext uri="{FF2B5EF4-FFF2-40B4-BE49-F238E27FC236}">
                <a16:creationId xmlns:a16="http://schemas.microsoft.com/office/drawing/2014/main" id="{8C84144F-AE9F-A24F-8A1D-A3A35D58279F}"/>
              </a:ext>
            </a:extLst>
          </p:cNvPr>
          <p:cNvSpPr>
            <a:spLocks noGrp="1"/>
          </p:cNvSpPr>
          <p:nvPr>
            <p:ph type="title"/>
          </p:nvPr>
        </p:nvSpPr>
        <p:spPr>
          <a:xfrm>
            <a:off x="298778" y="637097"/>
            <a:ext cx="5568652" cy="683329"/>
          </a:xfrm>
          <a:solidFill>
            <a:srgbClr val="00B0F0"/>
          </a:solidFill>
        </p:spPr>
        <p:txBody>
          <a:bodyPr/>
          <a:lstStyle/>
          <a:p>
            <a:r>
              <a:rPr lang="en-US" b="0" u="sng" dirty="0">
                <a:solidFill>
                  <a:schemeClr val="tx1"/>
                </a:solidFill>
                <a:latin typeface="Arial" panose="020B0604020202020204" pitchFamily="34" charset="0"/>
                <a:cs typeface="Arial" panose="020B0604020202020204" pitchFamily="34" charset="0"/>
              </a:rPr>
              <a:t>Agenda</a:t>
            </a:r>
          </a:p>
        </p:txBody>
      </p:sp>
      <p:sp>
        <p:nvSpPr>
          <p:cNvPr id="15" name="Content Placeholder 1">
            <a:extLst>
              <a:ext uri="{FF2B5EF4-FFF2-40B4-BE49-F238E27FC236}">
                <a16:creationId xmlns:a16="http://schemas.microsoft.com/office/drawing/2014/main" id="{F6B45A43-D557-334B-B364-228A15609E15}"/>
              </a:ext>
            </a:extLst>
          </p:cNvPr>
          <p:cNvSpPr txBox="1">
            <a:spLocks/>
          </p:cNvSpPr>
          <p:nvPr/>
        </p:nvSpPr>
        <p:spPr>
          <a:xfrm>
            <a:off x="298778" y="1718991"/>
            <a:ext cx="5473455" cy="3649423"/>
          </a:xfrm>
          <a:prstGeom prst="rect">
            <a:avLst/>
          </a:prstGeom>
          <a:ln>
            <a:solidFill>
              <a:schemeClr val="accent6">
                <a:lumMod val="60000"/>
                <a:lumOff val="40000"/>
              </a:schemeClr>
            </a:solidFill>
          </a:ln>
        </p:spPr>
        <p:txBody>
          <a:bodyPr vert="horz" lIns="0" tIns="60960" rIns="121920" bIns="60960" rtlCol="0">
            <a:noAutofit/>
          </a:bodyPr>
          <a:lstStyle>
            <a:lvl1pPr marL="0" indent="0" algn="l" defTabSz="914400" rtl="0" eaLnBrk="1" latinLnBrk="0" hangingPunct="1">
              <a:lnSpc>
                <a:spcPct val="110000"/>
              </a:lnSpc>
              <a:spcBef>
                <a:spcPts val="1000"/>
              </a:spcBef>
              <a:buClrTx/>
              <a:buFont typeface="Arial" panose="020B0604020202020204" pitchFamily="34" charset="0"/>
              <a:buNone/>
              <a:defRPr sz="1600" b="0" kern="1200">
                <a:solidFill>
                  <a:srgbClr val="58585A"/>
                </a:solidFill>
                <a:latin typeface="+mn-lt"/>
                <a:ea typeface="+mn-ea"/>
                <a:cs typeface="+mn-cs"/>
              </a:defRPr>
            </a:lvl1pPr>
            <a:lvl2pPr marL="292100" indent="-231775" algn="l" defTabSz="914400" rtl="0" eaLnBrk="1" latinLnBrk="0" hangingPunct="1">
              <a:lnSpc>
                <a:spcPct val="110000"/>
              </a:lnSpc>
              <a:spcBef>
                <a:spcPts val="500"/>
              </a:spcBef>
              <a:buClrTx/>
              <a:buFont typeface="Arial" panose="020B0604020202020204" pitchFamily="34" charset="0"/>
              <a:buChar char="•"/>
              <a:tabLst/>
              <a:defRPr sz="1600" kern="1200">
                <a:solidFill>
                  <a:srgbClr val="58585A"/>
                </a:solidFill>
                <a:latin typeface="+mn-lt"/>
                <a:ea typeface="+mn-ea"/>
                <a:cs typeface="+mn-cs"/>
              </a:defRPr>
            </a:lvl2pPr>
            <a:lvl3pPr marL="576263" indent="-227013" algn="l" defTabSz="914400" rtl="0" eaLnBrk="1" latinLnBrk="0" hangingPunct="1">
              <a:lnSpc>
                <a:spcPct val="110000"/>
              </a:lnSpc>
              <a:spcBef>
                <a:spcPts val="500"/>
              </a:spcBef>
              <a:buClrTx/>
              <a:buFont typeface="Arial" panose="020B0604020202020204" pitchFamily="34" charset="0"/>
              <a:buChar char="•"/>
              <a:tabLst/>
              <a:defRPr sz="1600" kern="1200">
                <a:solidFill>
                  <a:srgbClr val="58585A"/>
                </a:solidFill>
                <a:latin typeface="+mn-lt"/>
                <a:ea typeface="+mn-ea"/>
                <a:cs typeface="+mn-cs"/>
              </a:defRPr>
            </a:lvl3pPr>
            <a:lvl4pPr marL="862013" indent="-219075" algn="l" defTabSz="914400" rtl="0" eaLnBrk="1" latinLnBrk="0" hangingPunct="1">
              <a:lnSpc>
                <a:spcPct val="110000"/>
              </a:lnSpc>
              <a:spcBef>
                <a:spcPts val="500"/>
              </a:spcBef>
              <a:buClrTx/>
              <a:buFont typeface="Arial" panose="020B0604020202020204" pitchFamily="34" charset="0"/>
              <a:buChar char="•"/>
              <a:tabLst/>
              <a:defRPr sz="1600" kern="1200">
                <a:solidFill>
                  <a:srgbClr val="58585A"/>
                </a:solidFill>
                <a:latin typeface="+mn-lt"/>
                <a:ea typeface="+mn-ea"/>
                <a:cs typeface="+mn-cs"/>
              </a:defRPr>
            </a:lvl4pPr>
            <a:lvl5pPr marL="1147763" indent="-228600" algn="l" defTabSz="914400" rtl="0" eaLnBrk="1" latinLnBrk="0" hangingPunct="1">
              <a:lnSpc>
                <a:spcPct val="110000"/>
              </a:lnSpc>
              <a:spcBef>
                <a:spcPts val="500"/>
              </a:spcBef>
              <a:buClrTx/>
              <a:buFont typeface="Arial" panose="020B0604020202020204" pitchFamily="34" charset="0"/>
              <a:buChar char="•"/>
              <a:tabLst/>
              <a:defRPr sz="1600" kern="1200">
                <a:solidFill>
                  <a:srgbClr val="58585A"/>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1219170">
              <a:lnSpc>
                <a:spcPct val="100000"/>
              </a:lnSpc>
              <a:spcBef>
                <a:spcPts val="0"/>
              </a:spcBef>
              <a:spcAft>
                <a:spcPts val="2667"/>
              </a:spcAft>
              <a:tabLst>
                <a:tab pos="1979035" algn="l"/>
              </a:tabLst>
              <a:defRPr/>
            </a:pPr>
            <a:r>
              <a:rPr lang="en-US" b="1" dirty="0">
                <a:solidFill>
                  <a:srgbClr val="000000"/>
                </a:solidFill>
                <a:latin typeface="Arial" panose="020B0604020202020204"/>
              </a:rPr>
              <a:t> </a:t>
            </a:r>
          </a:p>
          <a:p>
            <a:pPr defTabSz="1219170">
              <a:lnSpc>
                <a:spcPct val="100000"/>
              </a:lnSpc>
              <a:spcBef>
                <a:spcPts val="0"/>
              </a:spcBef>
              <a:spcAft>
                <a:spcPts val="2667"/>
              </a:spcAft>
              <a:tabLst>
                <a:tab pos="1979035" algn="l"/>
              </a:tabLst>
              <a:defRPr/>
            </a:pPr>
            <a:r>
              <a:rPr lang="en-US" b="1" dirty="0">
                <a:solidFill>
                  <a:srgbClr val="000000"/>
                </a:solidFill>
                <a:latin typeface="Arial" panose="020B0604020202020204"/>
              </a:rPr>
              <a:t> Welcome and Introductions	Paul Sweeney</a:t>
            </a:r>
          </a:p>
          <a:p>
            <a:pPr defTabSz="1219170">
              <a:lnSpc>
                <a:spcPct val="100000"/>
              </a:lnSpc>
              <a:spcBef>
                <a:spcPts val="0"/>
              </a:spcBef>
              <a:spcAft>
                <a:spcPts val="2667"/>
              </a:spcAft>
              <a:tabLst>
                <a:tab pos="1979035" algn="l"/>
              </a:tabLst>
              <a:defRPr/>
            </a:pPr>
            <a:r>
              <a:rPr lang="en-US" b="1" dirty="0">
                <a:solidFill>
                  <a:srgbClr val="000000"/>
                </a:solidFill>
                <a:latin typeface="Arial" panose="020B0604020202020204"/>
              </a:rPr>
              <a:t> Plan Performance &amp; OHIP	Janine </a:t>
            </a:r>
            <a:r>
              <a:rPr lang="en-US" b="1" dirty="0" err="1">
                <a:solidFill>
                  <a:srgbClr val="000000"/>
                </a:solidFill>
                <a:latin typeface="Arial" panose="020B0604020202020204"/>
              </a:rPr>
              <a:t>Pecott</a:t>
            </a:r>
            <a:endParaRPr lang="en-US" b="1" dirty="0">
              <a:solidFill>
                <a:srgbClr val="000000"/>
              </a:solidFill>
              <a:latin typeface="Arial" panose="020B0604020202020204"/>
            </a:endParaRPr>
          </a:p>
          <a:p>
            <a:pPr defTabSz="1219170">
              <a:lnSpc>
                <a:spcPct val="100000"/>
              </a:lnSpc>
              <a:spcBef>
                <a:spcPts val="0"/>
              </a:spcBef>
              <a:spcAft>
                <a:spcPts val="2667"/>
              </a:spcAft>
              <a:tabLst>
                <a:tab pos="1979035" algn="l"/>
              </a:tabLst>
              <a:defRPr/>
            </a:pPr>
            <a:r>
              <a:rPr lang="en-US" b="1" dirty="0">
                <a:solidFill>
                  <a:srgbClr val="000000"/>
                </a:solidFill>
                <a:latin typeface="Arial" panose="020B0604020202020204"/>
              </a:rPr>
              <a:t> Customer Engagement		Kellie Zappone</a:t>
            </a:r>
          </a:p>
          <a:p>
            <a:pPr defTabSz="1219170">
              <a:lnSpc>
                <a:spcPct val="100000"/>
              </a:lnSpc>
              <a:spcBef>
                <a:spcPts val="0"/>
              </a:spcBef>
              <a:spcAft>
                <a:spcPts val="2667"/>
              </a:spcAft>
              <a:tabLst>
                <a:tab pos="1979035" algn="l"/>
              </a:tabLst>
              <a:defRPr/>
            </a:pPr>
            <a:r>
              <a:rPr lang="en-US" b="1" dirty="0">
                <a:solidFill>
                  <a:srgbClr val="000000"/>
                </a:solidFill>
                <a:latin typeface="Arial" panose="020B0604020202020204"/>
              </a:rPr>
              <a:t> MyCigna Demo			Brian Correia</a:t>
            </a:r>
          </a:p>
          <a:p>
            <a:pPr defTabSz="1219170">
              <a:lnSpc>
                <a:spcPct val="100000"/>
              </a:lnSpc>
              <a:spcBef>
                <a:spcPts val="0"/>
              </a:spcBef>
              <a:spcAft>
                <a:spcPts val="2667"/>
              </a:spcAft>
              <a:tabLst>
                <a:tab pos="1979035" algn="l"/>
              </a:tabLst>
              <a:defRPr/>
            </a:pPr>
            <a:r>
              <a:rPr lang="en-US" b="1" dirty="0">
                <a:solidFill>
                  <a:srgbClr val="000000"/>
                </a:solidFill>
                <a:latin typeface="Arial" panose="020B0604020202020204"/>
              </a:rPr>
              <a:t> Closing/Questions			Paul Sweeney</a:t>
            </a:r>
          </a:p>
          <a:p>
            <a:pPr defTabSz="1219170">
              <a:lnSpc>
                <a:spcPct val="100000"/>
              </a:lnSpc>
              <a:spcBef>
                <a:spcPts val="0"/>
              </a:spcBef>
              <a:tabLst>
                <a:tab pos="1979035" algn="l"/>
              </a:tabLst>
              <a:defRPr/>
            </a:pPr>
            <a:r>
              <a:rPr lang="en-US" b="1" dirty="0">
                <a:solidFill>
                  <a:srgbClr val="000000"/>
                </a:solidFill>
                <a:latin typeface="Arial" panose="020B0604020202020204"/>
              </a:rPr>
              <a:t>	</a:t>
            </a:r>
          </a:p>
        </p:txBody>
      </p:sp>
      <p:pic>
        <p:nvPicPr>
          <p:cNvPr id="7" name="Picture 6">
            <a:extLst>
              <a:ext uri="{FF2B5EF4-FFF2-40B4-BE49-F238E27FC236}">
                <a16:creationId xmlns:a16="http://schemas.microsoft.com/office/drawing/2014/main" id="{0DCE569C-0EB4-AD4C-BD9F-BF1DB164CA06}"/>
              </a:ext>
            </a:extLst>
          </p:cNvPr>
          <p:cNvPicPr>
            <a:picLocks noChangeAspect="1"/>
          </p:cNvPicPr>
          <p:nvPr/>
        </p:nvPicPr>
        <p:blipFill>
          <a:blip r:embed="rId3" cstate="screen">
            <a:biLevel thresh="25000"/>
            <a:extLst>
              <a:ext uri="{28A0092B-C50C-407E-A947-70E740481C1C}">
                <a14:useLocalDpi xmlns:a14="http://schemas.microsoft.com/office/drawing/2010/main"/>
              </a:ext>
            </a:extLst>
          </a:blip>
          <a:stretch>
            <a:fillRect/>
          </a:stretch>
        </p:blipFill>
        <p:spPr>
          <a:xfrm>
            <a:off x="10740341" y="6136877"/>
            <a:ext cx="1084473" cy="354403"/>
          </a:xfrm>
          <a:prstGeom prst="rect">
            <a:avLst/>
          </a:prstGeom>
        </p:spPr>
      </p:pic>
      <p:sp>
        <p:nvSpPr>
          <p:cNvPr id="3" name="Slide Number Placeholder 2"/>
          <p:cNvSpPr>
            <a:spLocks noGrp="1"/>
          </p:cNvSpPr>
          <p:nvPr>
            <p:ph type="sldNum" sz="quarter" idx="12"/>
          </p:nvPr>
        </p:nvSpPr>
        <p:spPr/>
        <p:txBody>
          <a:bodyPr/>
          <a:lstStyle/>
          <a:p>
            <a:pPr defTabSz="609585" fontAlgn="base">
              <a:spcBef>
                <a:spcPct val="0"/>
              </a:spcBef>
              <a:spcAft>
                <a:spcPct val="0"/>
              </a:spcAft>
            </a:pPr>
            <a:fld id="{933D77C5-7D33-F54D-9A33-ABFE7C9FDC16}" type="slidenum">
              <a:rPr lang="en-US">
                <a:solidFill>
                  <a:srgbClr val="FFFFFF">
                    <a:lumMod val="50000"/>
                  </a:srgbClr>
                </a:solidFill>
                <a:latin typeface="Arial" charset="0"/>
                <a:cs typeface="Arial" charset="0"/>
              </a:rPr>
              <a:pPr defTabSz="609585" fontAlgn="base">
                <a:spcBef>
                  <a:spcPct val="0"/>
                </a:spcBef>
                <a:spcAft>
                  <a:spcPct val="0"/>
                </a:spcAft>
              </a:pPr>
              <a:t>12</a:t>
            </a:fld>
            <a:endParaRPr lang="en-US">
              <a:solidFill>
                <a:srgbClr val="FFFFFF">
                  <a:lumMod val="50000"/>
                </a:srgbClr>
              </a:solidFill>
              <a:latin typeface="Arial" charset="0"/>
              <a:cs typeface="Arial" charset="0"/>
            </a:endParaRPr>
          </a:p>
        </p:txBody>
      </p:sp>
    </p:spTree>
    <p:extLst>
      <p:ext uri="{BB962C8B-B14F-4D97-AF65-F5344CB8AC3E}">
        <p14:creationId xmlns:p14="http://schemas.microsoft.com/office/powerpoint/2010/main" val="7085734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72249" y="2213807"/>
            <a:ext cx="10000944" cy="1567608"/>
          </a:xfrm>
        </p:spPr>
        <p:txBody>
          <a:bodyPr/>
          <a:lstStyle/>
          <a:p>
            <a:r>
              <a:rPr lang="en-US" dirty="0"/>
              <a:t>Plan Performance &amp; New Initiatives </a:t>
            </a:r>
          </a:p>
        </p:txBody>
      </p:sp>
    </p:spTree>
    <p:extLst>
      <p:ext uri="{BB962C8B-B14F-4D97-AF65-F5344CB8AC3E}">
        <p14:creationId xmlns:p14="http://schemas.microsoft.com/office/powerpoint/2010/main" val="25622247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 name="Rectangle 117">
            <a:extLst>
              <a:ext uri="{FF2B5EF4-FFF2-40B4-BE49-F238E27FC236}">
                <a16:creationId xmlns:a16="http://schemas.microsoft.com/office/drawing/2014/main" id="{936F29DF-F7C4-4DC3-AC14-FE6888902DA8}"/>
              </a:ext>
            </a:extLst>
          </p:cNvPr>
          <p:cNvSpPr/>
          <p:nvPr/>
        </p:nvSpPr>
        <p:spPr>
          <a:xfrm rot="16200000">
            <a:off x="3461497" y="3717780"/>
            <a:ext cx="5421879" cy="179645"/>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117" dirty="0">
              <a:solidFill>
                <a:srgbClr val="08467C"/>
              </a:solidFill>
              <a:latin typeface="Arial" panose="020B0604020202020204"/>
            </a:endParaRPr>
          </a:p>
        </p:txBody>
      </p:sp>
      <p:pic>
        <p:nvPicPr>
          <p:cNvPr id="12291" name="exstream_shape2418" descr="\\5C077\exstream\HTMLImage1.jpg"/>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631" y="37619"/>
            <a:ext cx="579163" cy="593797"/>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pic>
      <p:sp>
        <p:nvSpPr>
          <p:cNvPr id="12292" name="exstream_shape2419"/>
          <p:cNvSpPr txBox="1">
            <a:spLocks noChangeArrowheads="1"/>
          </p:cNvSpPr>
          <p:nvPr/>
        </p:nvSpPr>
        <p:spPr bwMode="auto">
          <a:xfrm>
            <a:off x="9106020" y="610441"/>
            <a:ext cx="840193" cy="166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defTabSz="609585" fontAlgn="base">
              <a:spcBef>
                <a:spcPct val="0"/>
              </a:spcBef>
              <a:spcAft>
                <a:spcPct val="0"/>
              </a:spcAft>
            </a:pPr>
            <a:endParaRPr lang="en-US" altLang="en-US" sz="1889" dirty="0">
              <a:solidFill>
                <a:srgbClr val="08467C"/>
              </a:solidFill>
              <a:cs typeface="Arial" charset="0"/>
            </a:endParaRPr>
          </a:p>
        </p:txBody>
      </p:sp>
      <p:sp>
        <p:nvSpPr>
          <p:cNvPr id="12293" name="exstream_shape2420"/>
          <p:cNvSpPr txBox="1">
            <a:spLocks noChangeArrowheads="1"/>
          </p:cNvSpPr>
          <p:nvPr/>
        </p:nvSpPr>
        <p:spPr bwMode="auto">
          <a:xfrm>
            <a:off x="9106020" y="610441"/>
            <a:ext cx="840193" cy="166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defTabSz="609585" fontAlgn="base">
              <a:spcBef>
                <a:spcPct val="0"/>
              </a:spcBef>
              <a:spcAft>
                <a:spcPct val="0"/>
              </a:spcAft>
            </a:pPr>
            <a:endParaRPr lang="en-US" altLang="en-US" sz="1889" dirty="0">
              <a:solidFill>
                <a:srgbClr val="08467C"/>
              </a:solidFill>
              <a:cs typeface="Arial" charset="0"/>
            </a:endParaRPr>
          </a:p>
        </p:txBody>
      </p:sp>
      <p:sp>
        <p:nvSpPr>
          <p:cNvPr id="12300" name="exstream_shape2427"/>
          <p:cNvSpPr>
            <a:spLocks noChangeArrowheads="1"/>
          </p:cNvSpPr>
          <p:nvPr/>
        </p:nvSpPr>
        <p:spPr bwMode="auto">
          <a:xfrm>
            <a:off x="369455" y="641210"/>
            <a:ext cx="11471564" cy="237213"/>
          </a:xfrm>
          <a:prstGeom prst="rect">
            <a:avLst/>
          </a:prstGeom>
          <a:solidFill>
            <a:srgbClr val="0065A6"/>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defTabSz="228600">
              <a:defRPr>
                <a:solidFill>
                  <a:schemeClr val="tx1"/>
                </a:solidFill>
                <a:latin typeface="Arial" panose="020B0604020202020204" pitchFamily="34" charset="0"/>
              </a:defRPr>
            </a:lvl1pPr>
            <a:lvl2pPr marL="742950" indent="-285750" defTabSz="228600">
              <a:defRPr>
                <a:solidFill>
                  <a:schemeClr val="tx1"/>
                </a:solidFill>
                <a:latin typeface="Arial" panose="020B0604020202020204" pitchFamily="34" charset="0"/>
              </a:defRPr>
            </a:lvl2pPr>
            <a:lvl3pPr marL="1143000" indent="-228600" defTabSz="228600">
              <a:defRPr>
                <a:solidFill>
                  <a:schemeClr val="tx1"/>
                </a:solidFill>
                <a:latin typeface="Arial" panose="020B0604020202020204" pitchFamily="34" charset="0"/>
              </a:defRPr>
            </a:lvl3pPr>
            <a:lvl4pPr marL="1600200" indent="-228600" defTabSz="228600">
              <a:defRPr>
                <a:solidFill>
                  <a:schemeClr val="tx1"/>
                </a:solidFill>
                <a:latin typeface="Arial" panose="020B0604020202020204" pitchFamily="34" charset="0"/>
              </a:defRPr>
            </a:lvl4pPr>
            <a:lvl5pPr marL="2057400" indent="-228600" defTabSz="228600">
              <a:defRPr>
                <a:solidFill>
                  <a:schemeClr val="tx1"/>
                </a:solidFill>
                <a:latin typeface="Arial" panose="020B0604020202020204" pitchFamily="34" charset="0"/>
              </a:defRPr>
            </a:lvl5pPr>
            <a:lvl6pPr marL="2514600" indent="-228600" defTabSz="228600" fontAlgn="base">
              <a:spcBef>
                <a:spcPct val="0"/>
              </a:spcBef>
              <a:spcAft>
                <a:spcPct val="0"/>
              </a:spcAft>
              <a:defRPr>
                <a:solidFill>
                  <a:schemeClr val="tx1"/>
                </a:solidFill>
                <a:latin typeface="Arial" panose="020B0604020202020204" pitchFamily="34" charset="0"/>
              </a:defRPr>
            </a:lvl6pPr>
            <a:lvl7pPr marL="2971800" indent="-228600" defTabSz="228600" fontAlgn="base">
              <a:spcBef>
                <a:spcPct val="0"/>
              </a:spcBef>
              <a:spcAft>
                <a:spcPct val="0"/>
              </a:spcAft>
              <a:defRPr>
                <a:solidFill>
                  <a:schemeClr val="tx1"/>
                </a:solidFill>
                <a:latin typeface="Arial" panose="020B0604020202020204" pitchFamily="34" charset="0"/>
              </a:defRPr>
            </a:lvl7pPr>
            <a:lvl8pPr marL="3429000" indent="-228600" defTabSz="228600" fontAlgn="base">
              <a:spcBef>
                <a:spcPct val="0"/>
              </a:spcBef>
              <a:spcAft>
                <a:spcPct val="0"/>
              </a:spcAft>
              <a:defRPr>
                <a:solidFill>
                  <a:schemeClr val="tx1"/>
                </a:solidFill>
                <a:latin typeface="Arial" panose="020B0604020202020204" pitchFamily="34" charset="0"/>
              </a:defRPr>
            </a:lvl8pPr>
            <a:lvl9pPr marL="3886200" indent="-228600" defTabSz="228600" fontAlgn="base">
              <a:spcBef>
                <a:spcPct val="0"/>
              </a:spcBef>
              <a:spcAft>
                <a:spcPct val="0"/>
              </a:spcAft>
              <a:defRPr>
                <a:solidFill>
                  <a:schemeClr val="tx1"/>
                </a:solidFill>
                <a:latin typeface="Arial" panose="020B0604020202020204" pitchFamily="34" charset="0"/>
              </a:defRPr>
            </a:lvl9pPr>
          </a:lstStyle>
          <a:p>
            <a:pPr defTabSz="304792" fontAlgn="base">
              <a:spcBef>
                <a:spcPct val="0"/>
              </a:spcBef>
              <a:spcAft>
                <a:spcPct val="0"/>
              </a:spcAft>
            </a:pPr>
            <a:r>
              <a:rPr lang="en-US" altLang="en-US" sz="848" dirty="0">
                <a:solidFill>
                  <a:srgbClr val="08467C"/>
                </a:solidFill>
                <a:latin typeface="Times New Roman" panose="02020603050405020304" pitchFamily="18" charset="0"/>
                <a:cs typeface="Arial" charset="0"/>
              </a:rPr>
              <a:t> </a:t>
            </a:r>
          </a:p>
        </p:txBody>
      </p:sp>
      <p:sp>
        <p:nvSpPr>
          <p:cNvPr id="12318" name="exstream_shape2445"/>
          <p:cNvSpPr>
            <a:spLocks noChangeArrowheads="1"/>
          </p:cNvSpPr>
          <p:nvPr/>
        </p:nvSpPr>
        <p:spPr bwMode="auto">
          <a:xfrm>
            <a:off x="2265372" y="222245"/>
            <a:ext cx="7680840" cy="312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defTabSz="228600">
              <a:defRPr>
                <a:solidFill>
                  <a:schemeClr val="tx1"/>
                </a:solidFill>
                <a:latin typeface="Arial" panose="020B0604020202020204" pitchFamily="34" charset="0"/>
              </a:defRPr>
            </a:lvl1pPr>
            <a:lvl2pPr marL="742950" indent="-285750" defTabSz="228600">
              <a:defRPr>
                <a:solidFill>
                  <a:schemeClr val="tx1"/>
                </a:solidFill>
                <a:latin typeface="Arial" panose="020B0604020202020204" pitchFamily="34" charset="0"/>
              </a:defRPr>
            </a:lvl2pPr>
            <a:lvl3pPr marL="1143000" indent="-228600" defTabSz="228600">
              <a:defRPr>
                <a:solidFill>
                  <a:schemeClr val="tx1"/>
                </a:solidFill>
                <a:latin typeface="Arial" panose="020B0604020202020204" pitchFamily="34" charset="0"/>
              </a:defRPr>
            </a:lvl3pPr>
            <a:lvl4pPr marL="1600200" indent="-228600" defTabSz="228600">
              <a:defRPr>
                <a:solidFill>
                  <a:schemeClr val="tx1"/>
                </a:solidFill>
                <a:latin typeface="Arial" panose="020B0604020202020204" pitchFamily="34" charset="0"/>
              </a:defRPr>
            </a:lvl4pPr>
            <a:lvl5pPr marL="2057400" indent="-228600" defTabSz="228600">
              <a:defRPr>
                <a:solidFill>
                  <a:schemeClr val="tx1"/>
                </a:solidFill>
                <a:latin typeface="Arial" panose="020B0604020202020204" pitchFamily="34" charset="0"/>
              </a:defRPr>
            </a:lvl5pPr>
            <a:lvl6pPr marL="2514600" indent="-228600" defTabSz="228600" fontAlgn="base">
              <a:spcBef>
                <a:spcPct val="0"/>
              </a:spcBef>
              <a:spcAft>
                <a:spcPct val="0"/>
              </a:spcAft>
              <a:defRPr>
                <a:solidFill>
                  <a:schemeClr val="tx1"/>
                </a:solidFill>
                <a:latin typeface="Arial" panose="020B0604020202020204" pitchFamily="34" charset="0"/>
              </a:defRPr>
            </a:lvl6pPr>
            <a:lvl7pPr marL="2971800" indent="-228600" defTabSz="228600" fontAlgn="base">
              <a:spcBef>
                <a:spcPct val="0"/>
              </a:spcBef>
              <a:spcAft>
                <a:spcPct val="0"/>
              </a:spcAft>
              <a:defRPr>
                <a:solidFill>
                  <a:schemeClr val="tx1"/>
                </a:solidFill>
                <a:latin typeface="Arial" panose="020B0604020202020204" pitchFamily="34" charset="0"/>
              </a:defRPr>
            </a:lvl7pPr>
            <a:lvl8pPr marL="3429000" indent="-228600" defTabSz="228600" fontAlgn="base">
              <a:spcBef>
                <a:spcPct val="0"/>
              </a:spcBef>
              <a:spcAft>
                <a:spcPct val="0"/>
              </a:spcAft>
              <a:defRPr>
                <a:solidFill>
                  <a:schemeClr val="tx1"/>
                </a:solidFill>
                <a:latin typeface="Arial" panose="020B0604020202020204" pitchFamily="34" charset="0"/>
              </a:defRPr>
            </a:lvl8pPr>
            <a:lvl9pPr marL="3886200" indent="-228600" defTabSz="228600" fontAlgn="base">
              <a:spcBef>
                <a:spcPct val="0"/>
              </a:spcBef>
              <a:spcAft>
                <a:spcPct val="0"/>
              </a:spcAft>
              <a:defRPr>
                <a:solidFill>
                  <a:schemeClr val="tx1"/>
                </a:solidFill>
                <a:latin typeface="Arial" panose="020B0604020202020204" pitchFamily="34" charset="0"/>
              </a:defRPr>
            </a:lvl9pPr>
          </a:lstStyle>
          <a:p>
            <a:pPr defTabSz="304792" fontAlgn="base">
              <a:spcBef>
                <a:spcPct val="0"/>
              </a:spcBef>
              <a:spcAft>
                <a:spcPct val="0"/>
              </a:spcAft>
            </a:pPr>
            <a:r>
              <a:rPr lang="en-US" altLang="en-US" sz="2117" b="1" dirty="0">
                <a:solidFill>
                  <a:srgbClr val="08467C"/>
                </a:solidFill>
                <a:cs typeface="Arial" charset="0"/>
              </a:rPr>
              <a:t>Program Updates &amp; New Initiatives</a:t>
            </a:r>
          </a:p>
        </p:txBody>
      </p:sp>
      <p:sp>
        <p:nvSpPr>
          <p:cNvPr id="63" name="TextBox 62"/>
          <p:cNvSpPr txBox="1"/>
          <p:nvPr/>
        </p:nvSpPr>
        <p:spPr>
          <a:xfrm>
            <a:off x="6731368" y="1296077"/>
            <a:ext cx="3233293" cy="502573"/>
          </a:xfrm>
          <a:prstGeom prst="rect">
            <a:avLst/>
          </a:prstGeom>
          <a:noFill/>
        </p:spPr>
        <p:txBody>
          <a:bodyPr wrap="square" rtlCol="0">
            <a:spAutoFit/>
          </a:bodyPr>
          <a:lstStyle/>
          <a:p>
            <a:pPr defTabSz="609585" fontAlgn="base">
              <a:spcBef>
                <a:spcPct val="0"/>
              </a:spcBef>
              <a:spcAft>
                <a:spcPct val="0"/>
              </a:spcAft>
            </a:pPr>
            <a:r>
              <a:rPr lang="en-US" sz="1333" b="1" dirty="0">
                <a:solidFill>
                  <a:srgbClr val="08467C"/>
                </a:solidFill>
                <a:latin typeface="Arial" charset="0"/>
                <a:cs typeface="Arial" panose="020B0604020202020204" pitchFamily="34" charset="0"/>
              </a:rPr>
              <a:t>Oral Health Integration Program (OHIP)</a:t>
            </a:r>
            <a:endParaRPr lang="en-US" sz="1333" b="1" baseline="30000" dirty="0">
              <a:solidFill>
                <a:srgbClr val="08467C"/>
              </a:solidFill>
              <a:latin typeface="Arial" charset="0"/>
              <a:cs typeface="Arial" panose="020B0604020202020204" pitchFamily="34" charset="0"/>
            </a:endParaRPr>
          </a:p>
        </p:txBody>
      </p:sp>
      <p:sp>
        <p:nvSpPr>
          <p:cNvPr id="69" name="TextBox 68"/>
          <p:cNvSpPr txBox="1"/>
          <p:nvPr/>
        </p:nvSpPr>
        <p:spPr>
          <a:xfrm>
            <a:off x="446579" y="1016206"/>
            <a:ext cx="3966883" cy="301493"/>
          </a:xfrm>
          <a:prstGeom prst="rect">
            <a:avLst/>
          </a:prstGeom>
          <a:noFill/>
        </p:spPr>
        <p:txBody>
          <a:bodyPr wrap="square" rtlCol="0">
            <a:spAutoFit/>
          </a:bodyPr>
          <a:lstStyle/>
          <a:p>
            <a:pPr defTabSz="609585" fontAlgn="base">
              <a:spcBef>
                <a:spcPct val="0"/>
              </a:spcBef>
              <a:spcAft>
                <a:spcPct val="0"/>
              </a:spcAft>
            </a:pPr>
            <a:r>
              <a:rPr lang="en-US" sz="1359" b="1" dirty="0">
                <a:solidFill>
                  <a:srgbClr val="08467C"/>
                </a:solidFill>
                <a:latin typeface="Arial" charset="0"/>
                <a:cs typeface="Arial" panose="020B0604020202020204" pitchFamily="34" charset="0"/>
              </a:rPr>
              <a:t>PLAN PERFORMANCE HIGHLIGHTS</a:t>
            </a:r>
            <a:endParaRPr lang="en-US" sz="1359" b="1" baseline="30000" dirty="0">
              <a:solidFill>
                <a:srgbClr val="08467C"/>
              </a:solidFill>
              <a:latin typeface="Arial" charset="0"/>
              <a:cs typeface="Arial" panose="020B0604020202020204" pitchFamily="34" charset="0"/>
            </a:endParaRPr>
          </a:p>
        </p:txBody>
      </p:sp>
      <p:sp>
        <p:nvSpPr>
          <p:cNvPr id="75" name="Rectangle 74">
            <a:extLst>
              <a:ext uri="{FF2B5EF4-FFF2-40B4-BE49-F238E27FC236}">
                <a16:creationId xmlns:a16="http://schemas.microsoft.com/office/drawing/2014/main" id="{936F29DF-F7C4-4DC3-AC14-FE6888902DA8}"/>
              </a:ext>
            </a:extLst>
          </p:cNvPr>
          <p:cNvSpPr/>
          <p:nvPr/>
        </p:nvSpPr>
        <p:spPr>
          <a:xfrm rot="16200000">
            <a:off x="-1800415" y="3758093"/>
            <a:ext cx="5223179" cy="217297"/>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117" dirty="0">
              <a:solidFill>
                <a:srgbClr val="08467C"/>
              </a:solidFill>
              <a:latin typeface="Arial" panose="020B0604020202020204"/>
            </a:endParaRPr>
          </a:p>
        </p:txBody>
      </p:sp>
      <p:grpSp>
        <p:nvGrpSpPr>
          <p:cNvPr id="76" name="Group 75">
            <a:extLst>
              <a:ext uri="{FF2B5EF4-FFF2-40B4-BE49-F238E27FC236}">
                <a16:creationId xmlns:a16="http://schemas.microsoft.com/office/drawing/2014/main" id="{9D4922B7-53A2-4361-B98C-AC9C4D024A6D}"/>
              </a:ext>
            </a:extLst>
          </p:cNvPr>
          <p:cNvGrpSpPr/>
          <p:nvPr/>
        </p:nvGrpSpPr>
        <p:grpSpPr>
          <a:xfrm>
            <a:off x="660199" y="1533530"/>
            <a:ext cx="260619" cy="272183"/>
            <a:chOff x="2137483" y="942975"/>
            <a:chExt cx="457200" cy="457200"/>
          </a:xfrm>
          <a:solidFill>
            <a:srgbClr val="0065A6"/>
          </a:solidFill>
        </p:grpSpPr>
        <p:sp>
          <p:nvSpPr>
            <p:cNvPr id="77" name="Freeform 170">
              <a:extLst>
                <a:ext uri="{FF2B5EF4-FFF2-40B4-BE49-F238E27FC236}">
                  <a16:creationId xmlns:a16="http://schemas.microsoft.com/office/drawing/2014/main" id="{EBE89576-9C89-42DF-A1CB-D986552E1E48}"/>
                </a:ext>
              </a:extLst>
            </p:cNvPr>
            <p:cNvSpPr>
              <a:spLocks noEditPoints="1"/>
            </p:cNvSpPr>
            <p:nvPr/>
          </p:nvSpPr>
          <p:spPr bwMode="auto">
            <a:xfrm>
              <a:off x="2142055" y="947547"/>
              <a:ext cx="448056" cy="448056"/>
            </a:xfrm>
            <a:prstGeom prst="ellipse">
              <a:avLst/>
            </a:prstGeom>
            <a:grpFill/>
            <a:ln w="9525">
              <a:solidFill>
                <a:schemeClr val="bg1"/>
              </a:solidFill>
              <a:round/>
              <a:headEnd/>
              <a:tailEnd/>
            </a:ln>
          </p:spPr>
          <p:txBody>
            <a:bodyPr vert="horz" wrap="square" lIns="88751" tIns="44375" rIns="88751" bIns="44375" numCol="1" anchor="t" anchorCtr="0" compatLnSpc="1">
              <a:prstTxWarp prst="textNoShape">
                <a:avLst/>
              </a:prstTxWarp>
            </a:bodyPr>
            <a:lstStyle/>
            <a:p>
              <a:pPr defTabSz="609585" fontAlgn="base">
                <a:spcBef>
                  <a:spcPct val="0"/>
                </a:spcBef>
                <a:spcAft>
                  <a:spcPct val="0"/>
                </a:spcAft>
              </a:pPr>
              <a:endParaRPr lang="en-US" sz="1941">
                <a:solidFill>
                  <a:srgbClr val="08467C"/>
                </a:solidFill>
                <a:latin typeface="Arial" charset="0"/>
                <a:cs typeface="Arial" charset="0"/>
              </a:endParaRPr>
            </a:p>
          </p:txBody>
        </p:sp>
        <p:grpSp>
          <p:nvGrpSpPr>
            <p:cNvPr id="78" name="Group 77">
              <a:extLst>
                <a:ext uri="{FF2B5EF4-FFF2-40B4-BE49-F238E27FC236}">
                  <a16:creationId xmlns:a16="http://schemas.microsoft.com/office/drawing/2014/main" id="{494D0FA8-5534-49CA-B8A3-C74B6AE15298}"/>
                </a:ext>
              </a:extLst>
            </p:cNvPr>
            <p:cNvGrpSpPr>
              <a:grpSpLocks noChangeAspect="1"/>
            </p:cNvGrpSpPr>
            <p:nvPr/>
          </p:nvGrpSpPr>
          <p:grpSpPr>
            <a:xfrm>
              <a:off x="2137483" y="942975"/>
              <a:ext cx="457200" cy="457200"/>
              <a:chOff x="6216650" y="3753241"/>
              <a:chExt cx="798513" cy="790575"/>
            </a:xfrm>
            <a:grpFill/>
          </p:grpSpPr>
          <p:sp>
            <p:nvSpPr>
              <p:cNvPr id="79" name="Freeform 90">
                <a:extLst>
                  <a:ext uri="{FF2B5EF4-FFF2-40B4-BE49-F238E27FC236}">
                    <a16:creationId xmlns:a16="http://schemas.microsoft.com/office/drawing/2014/main" id="{A1E6A415-FFEF-457E-8C35-09C104100C56}"/>
                  </a:ext>
                </a:extLst>
              </p:cNvPr>
              <p:cNvSpPr>
                <a:spLocks/>
              </p:cNvSpPr>
              <p:nvPr/>
            </p:nvSpPr>
            <p:spPr bwMode="auto">
              <a:xfrm>
                <a:off x="6513513" y="3935803"/>
                <a:ext cx="20638" cy="461963"/>
              </a:xfrm>
              <a:custGeom>
                <a:avLst/>
                <a:gdLst>
                  <a:gd name="T0" fmla="*/ 57 w 115"/>
                  <a:gd name="T1" fmla="*/ 0 h 2485"/>
                  <a:gd name="T2" fmla="*/ 0 w 115"/>
                  <a:gd name="T3" fmla="*/ 57 h 2485"/>
                  <a:gd name="T4" fmla="*/ 0 w 115"/>
                  <a:gd name="T5" fmla="*/ 2427 h 2485"/>
                  <a:gd name="T6" fmla="*/ 57 w 115"/>
                  <a:gd name="T7" fmla="*/ 2485 h 2485"/>
                  <a:gd name="T8" fmla="*/ 115 w 115"/>
                  <a:gd name="T9" fmla="*/ 2427 h 2485"/>
                  <a:gd name="T10" fmla="*/ 115 w 115"/>
                  <a:gd name="T11" fmla="*/ 57 h 2485"/>
                  <a:gd name="T12" fmla="*/ 57 w 115"/>
                  <a:gd name="T13" fmla="*/ 0 h 2485"/>
                </a:gdLst>
                <a:ahLst/>
                <a:cxnLst>
                  <a:cxn ang="0">
                    <a:pos x="T0" y="T1"/>
                  </a:cxn>
                  <a:cxn ang="0">
                    <a:pos x="T2" y="T3"/>
                  </a:cxn>
                  <a:cxn ang="0">
                    <a:pos x="T4" y="T5"/>
                  </a:cxn>
                  <a:cxn ang="0">
                    <a:pos x="T6" y="T7"/>
                  </a:cxn>
                  <a:cxn ang="0">
                    <a:pos x="T8" y="T9"/>
                  </a:cxn>
                  <a:cxn ang="0">
                    <a:pos x="T10" y="T11"/>
                  </a:cxn>
                  <a:cxn ang="0">
                    <a:pos x="T12" y="T13"/>
                  </a:cxn>
                </a:cxnLst>
                <a:rect l="0" t="0" r="r" b="b"/>
                <a:pathLst>
                  <a:path w="115" h="2485">
                    <a:moveTo>
                      <a:pt x="57" y="0"/>
                    </a:moveTo>
                    <a:cubicBezTo>
                      <a:pt x="25" y="0"/>
                      <a:pt x="0" y="25"/>
                      <a:pt x="0" y="57"/>
                    </a:cubicBezTo>
                    <a:cubicBezTo>
                      <a:pt x="0" y="2427"/>
                      <a:pt x="0" y="2427"/>
                      <a:pt x="0" y="2427"/>
                    </a:cubicBezTo>
                    <a:cubicBezTo>
                      <a:pt x="0" y="2459"/>
                      <a:pt x="25" y="2485"/>
                      <a:pt x="57" y="2485"/>
                    </a:cubicBezTo>
                    <a:cubicBezTo>
                      <a:pt x="89" y="2485"/>
                      <a:pt x="115" y="2459"/>
                      <a:pt x="115" y="2427"/>
                    </a:cubicBezTo>
                    <a:cubicBezTo>
                      <a:pt x="115" y="57"/>
                      <a:pt x="115" y="57"/>
                      <a:pt x="115" y="57"/>
                    </a:cubicBezTo>
                    <a:cubicBezTo>
                      <a:pt x="115" y="25"/>
                      <a:pt x="89" y="0"/>
                      <a:pt x="57" y="0"/>
                    </a:cubicBezTo>
                    <a:close/>
                  </a:path>
                </a:pathLst>
              </a:custGeom>
              <a:grpFill/>
              <a:ln w="9525">
                <a:solidFill>
                  <a:schemeClr val="bg1"/>
                </a:solidFill>
                <a:round/>
                <a:headEnd/>
                <a:tailEnd/>
              </a:ln>
            </p:spPr>
            <p:txBody>
              <a:bodyPr vert="horz" wrap="square" lIns="66563" tIns="33281" rIns="66563" bIns="33281" numCol="1" anchor="t" anchorCtr="0" compatLnSpc="1">
                <a:prstTxWarp prst="textNoShape">
                  <a:avLst/>
                </a:prstTxWarp>
              </a:bodyPr>
              <a:lstStyle/>
              <a:p>
                <a:pPr defTabSz="609585" fontAlgn="base">
                  <a:spcBef>
                    <a:spcPct val="0"/>
                  </a:spcBef>
                  <a:spcAft>
                    <a:spcPct val="0"/>
                  </a:spcAft>
                </a:pPr>
                <a:endParaRPr lang="en-US" sz="1359">
                  <a:solidFill>
                    <a:srgbClr val="08467C"/>
                  </a:solidFill>
                  <a:latin typeface="Arial" charset="0"/>
                  <a:cs typeface="Arial" charset="0"/>
                </a:endParaRPr>
              </a:p>
            </p:txBody>
          </p:sp>
          <p:sp>
            <p:nvSpPr>
              <p:cNvPr id="80" name="Freeform 91">
                <a:extLst>
                  <a:ext uri="{FF2B5EF4-FFF2-40B4-BE49-F238E27FC236}">
                    <a16:creationId xmlns:a16="http://schemas.microsoft.com/office/drawing/2014/main" id="{F329D7ED-46EF-4E55-9EF4-E8092EC91951}"/>
                  </a:ext>
                </a:extLst>
              </p:cNvPr>
              <p:cNvSpPr>
                <a:spLocks/>
              </p:cNvSpPr>
              <p:nvPr/>
            </p:nvSpPr>
            <p:spPr bwMode="auto">
              <a:xfrm>
                <a:off x="6559550" y="3935803"/>
                <a:ext cx="241300" cy="223838"/>
              </a:xfrm>
              <a:custGeom>
                <a:avLst/>
                <a:gdLst>
                  <a:gd name="T0" fmla="*/ 1280 w 1289"/>
                  <a:gd name="T1" fmla="*/ 35 h 1200"/>
                  <a:gd name="T2" fmla="*/ 1226 w 1289"/>
                  <a:gd name="T3" fmla="*/ 0 h 1200"/>
                  <a:gd name="T4" fmla="*/ 58 w 1289"/>
                  <a:gd name="T5" fmla="*/ 0 h 1200"/>
                  <a:gd name="T6" fmla="*/ 0 w 1289"/>
                  <a:gd name="T7" fmla="*/ 57 h 1200"/>
                  <a:gd name="T8" fmla="*/ 58 w 1289"/>
                  <a:gd name="T9" fmla="*/ 115 h 1200"/>
                  <a:gd name="T10" fmla="*/ 1087 w 1289"/>
                  <a:gd name="T11" fmla="*/ 115 h 1200"/>
                  <a:gd name="T12" fmla="*/ 643 w 1289"/>
                  <a:gd name="T13" fmla="*/ 559 h 1200"/>
                  <a:gd name="T14" fmla="*/ 643 w 1289"/>
                  <a:gd name="T15" fmla="*/ 641 h 1200"/>
                  <a:gd name="T16" fmla="*/ 1087 w 1289"/>
                  <a:gd name="T17" fmla="*/ 1084 h 1200"/>
                  <a:gd name="T18" fmla="*/ 58 w 1289"/>
                  <a:gd name="T19" fmla="*/ 1084 h 1200"/>
                  <a:gd name="T20" fmla="*/ 0 w 1289"/>
                  <a:gd name="T21" fmla="*/ 1142 h 1200"/>
                  <a:gd name="T22" fmla="*/ 58 w 1289"/>
                  <a:gd name="T23" fmla="*/ 1200 h 1200"/>
                  <a:gd name="T24" fmla="*/ 1226 w 1289"/>
                  <a:gd name="T25" fmla="*/ 1200 h 1200"/>
                  <a:gd name="T26" fmla="*/ 1280 w 1289"/>
                  <a:gd name="T27" fmla="*/ 1164 h 1200"/>
                  <a:gd name="T28" fmla="*/ 1267 w 1289"/>
                  <a:gd name="T29" fmla="*/ 1101 h 1200"/>
                  <a:gd name="T30" fmla="*/ 766 w 1289"/>
                  <a:gd name="T31" fmla="*/ 600 h 1200"/>
                  <a:gd name="T32" fmla="*/ 1267 w 1289"/>
                  <a:gd name="T33" fmla="*/ 98 h 1200"/>
                  <a:gd name="T34" fmla="*/ 1280 w 1289"/>
                  <a:gd name="T35" fmla="*/ 35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89" h="1200">
                    <a:moveTo>
                      <a:pt x="1280" y="35"/>
                    </a:moveTo>
                    <a:cubicBezTo>
                      <a:pt x="1271" y="14"/>
                      <a:pt x="1250" y="0"/>
                      <a:pt x="1226" y="0"/>
                    </a:cubicBezTo>
                    <a:cubicBezTo>
                      <a:pt x="58" y="0"/>
                      <a:pt x="58" y="0"/>
                      <a:pt x="58" y="0"/>
                    </a:cubicBezTo>
                    <a:cubicBezTo>
                      <a:pt x="26" y="0"/>
                      <a:pt x="0" y="25"/>
                      <a:pt x="0" y="57"/>
                    </a:cubicBezTo>
                    <a:cubicBezTo>
                      <a:pt x="0" y="89"/>
                      <a:pt x="26" y="115"/>
                      <a:pt x="58" y="115"/>
                    </a:cubicBezTo>
                    <a:cubicBezTo>
                      <a:pt x="1087" y="115"/>
                      <a:pt x="1087" y="115"/>
                      <a:pt x="1087" y="115"/>
                    </a:cubicBezTo>
                    <a:cubicBezTo>
                      <a:pt x="643" y="559"/>
                      <a:pt x="643" y="559"/>
                      <a:pt x="643" y="559"/>
                    </a:cubicBezTo>
                    <a:cubicBezTo>
                      <a:pt x="621" y="581"/>
                      <a:pt x="621" y="618"/>
                      <a:pt x="643" y="641"/>
                    </a:cubicBezTo>
                    <a:cubicBezTo>
                      <a:pt x="1087" y="1084"/>
                      <a:pt x="1087" y="1084"/>
                      <a:pt x="1087" y="1084"/>
                    </a:cubicBezTo>
                    <a:cubicBezTo>
                      <a:pt x="58" y="1084"/>
                      <a:pt x="58" y="1084"/>
                      <a:pt x="58" y="1084"/>
                    </a:cubicBezTo>
                    <a:cubicBezTo>
                      <a:pt x="26" y="1084"/>
                      <a:pt x="0" y="1110"/>
                      <a:pt x="0" y="1142"/>
                    </a:cubicBezTo>
                    <a:cubicBezTo>
                      <a:pt x="0" y="1174"/>
                      <a:pt x="26" y="1200"/>
                      <a:pt x="58" y="1200"/>
                    </a:cubicBezTo>
                    <a:cubicBezTo>
                      <a:pt x="1226" y="1200"/>
                      <a:pt x="1226" y="1200"/>
                      <a:pt x="1226" y="1200"/>
                    </a:cubicBezTo>
                    <a:cubicBezTo>
                      <a:pt x="1250" y="1200"/>
                      <a:pt x="1271" y="1186"/>
                      <a:pt x="1280" y="1164"/>
                    </a:cubicBezTo>
                    <a:cubicBezTo>
                      <a:pt x="1289" y="1142"/>
                      <a:pt x="1284" y="1118"/>
                      <a:pt x="1267" y="1101"/>
                    </a:cubicBezTo>
                    <a:cubicBezTo>
                      <a:pt x="766" y="600"/>
                      <a:pt x="766" y="600"/>
                      <a:pt x="766" y="600"/>
                    </a:cubicBezTo>
                    <a:cubicBezTo>
                      <a:pt x="1267" y="98"/>
                      <a:pt x="1267" y="98"/>
                      <a:pt x="1267" y="98"/>
                    </a:cubicBezTo>
                    <a:cubicBezTo>
                      <a:pt x="1284" y="82"/>
                      <a:pt x="1289" y="57"/>
                      <a:pt x="1280" y="35"/>
                    </a:cubicBezTo>
                    <a:close/>
                  </a:path>
                </a:pathLst>
              </a:custGeom>
              <a:grpFill/>
              <a:ln w="9525">
                <a:solidFill>
                  <a:schemeClr val="bg1"/>
                </a:solidFill>
                <a:round/>
                <a:headEnd/>
                <a:tailEnd/>
              </a:ln>
            </p:spPr>
            <p:txBody>
              <a:bodyPr vert="horz" wrap="square" lIns="66563" tIns="33281" rIns="66563" bIns="33281" numCol="1" anchor="t" anchorCtr="0" compatLnSpc="1">
                <a:prstTxWarp prst="textNoShape">
                  <a:avLst/>
                </a:prstTxWarp>
              </a:bodyPr>
              <a:lstStyle/>
              <a:p>
                <a:pPr defTabSz="609585" fontAlgn="base">
                  <a:spcBef>
                    <a:spcPct val="0"/>
                  </a:spcBef>
                  <a:spcAft>
                    <a:spcPct val="0"/>
                  </a:spcAft>
                </a:pPr>
                <a:endParaRPr lang="en-US" sz="1359">
                  <a:solidFill>
                    <a:srgbClr val="08467C"/>
                  </a:solidFill>
                  <a:latin typeface="Arial" charset="0"/>
                  <a:cs typeface="Arial" charset="0"/>
                </a:endParaRPr>
              </a:p>
            </p:txBody>
          </p:sp>
          <p:sp>
            <p:nvSpPr>
              <p:cNvPr id="81" name="Freeform 92">
                <a:extLst>
                  <a:ext uri="{FF2B5EF4-FFF2-40B4-BE49-F238E27FC236}">
                    <a16:creationId xmlns:a16="http://schemas.microsoft.com/office/drawing/2014/main" id="{2386F59E-6F5D-47EC-A3C3-C2402A377BBA}"/>
                  </a:ext>
                </a:extLst>
              </p:cNvPr>
              <p:cNvSpPr>
                <a:spLocks noEditPoints="1"/>
              </p:cNvSpPr>
              <p:nvPr/>
            </p:nvSpPr>
            <p:spPr bwMode="auto">
              <a:xfrm>
                <a:off x="6216650" y="3753241"/>
                <a:ext cx="798513" cy="790575"/>
              </a:xfrm>
              <a:custGeom>
                <a:avLst/>
                <a:gdLst>
                  <a:gd name="T0" fmla="*/ 2124 w 4248"/>
                  <a:gd name="T1" fmla="*/ 0 h 4248"/>
                  <a:gd name="T2" fmla="*/ 0 w 4248"/>
                  <a:gd name="T3" fmla="*/ 2124 h 4248"/>
                  <a:gd name="T4" fmla="*/ 2124 w 4248"/>
                  <a:gd name="T5" fmla="*/ 4248 h 4248"/>
                  <a:gd name="T6" fmla="*/ 4248 w 4248"/>
                  <a:gd name="T7" fmla="*/ 2124 h 4248"/>
                  <a:gd name="T8" fmla="*/ 2124 w 4248"/>
                  <a:gd name="T9" fmla="*/ 0 h 4248"/>
                  <a:gd name="T10" fmla="*/ 2124 w 4248"/>
                  <a:gd name="T11" fmla="*/ 4132 h 4248"/>
                  <a:gd name="T12" fmla="*/ 116 w 4248"/>
                  <a:gd name="T13" fmla="*/ 2124 h 4248"/>
                  <a:gd name="T14" fmla="*/ 2124 w 4248"/>
                  <a:gd name="T15" fmla="*/ 116 h 4248"/>
                  <a:gd name="T16" fmla="*/ 4132 w 4248"/>
                  <a:gd name="T17" fmla="*/ 2124 h 4248"/>
                  <a:gd name="T18" fmla="*/ 2124 w 4248"/>
                  <a:gd name="T19" fmla="*/ 4132 h 4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48" h="4248">
                    <a:moveTo>
                      <a:pt x="2124" y="0"/>
                    </a:moveTo>
                    <a:cubicBezTo>
                      <a:pt x="951" y="0"/>
                      <a:pt x="0" y="951"/>
                      <a:pt x="0" y="2124"/>
                    </a:cubicBezTo>
                    <a:cubicBezTo>
                      <a:pt x="0" y="3297"/>
                      <a:pt x="951" y="4248"/>
                      <a:pt x="2124" y="4248"/>
                    </a:cubicBezTo>
                    <a:cubicBezTo>
                      <a:pt x="3297" y="4248"/>
                      <a:pt x="4248" y="3297"/>
                      <a:pt x="4248" y="2124"/>
                    </a:cubicBezTo>
                    <a:cubicBezTo>
                      <a:pt x="4248" y="951"/>
                      <a:pt x="3297" y="0"/>
                      <a:pt x="2124" y="0"/>
                    </a:cubicBezTo>
                    <a:close/>
                    <a:moveTo>
                      <a:pt x="2124" y="4132"/>
                    </a:moveTo>
                    <a:cubicBezTo>
                      <a:pt x="1017" y="4132"/>
                      <a:pt x="116" y="3231"/>
                      <a:pt x="116" y="2124"/>
                    </a:cubicBezTo>
                    <a:cubicBezTo>
                      <a:pt x="116" y="1017"/>
                      <a:pt x="1017" y="116"/>
                      <a:pt x="2124" y="116"/>
                    </a:cubicBezTo>
                    <a:cubicBezTo>
                      <a:pt x="3232" y="116"/>
                      <a:pt x="4133" y="1017"/>
                      <a:pt x="4132" y="2124"/>
                    </a:cubicBezTo>
                    <a:cubicBezTo>
                      <a:pt x="4132" y="3231"/>
                      <a:pt x="3232" y="4132"/>
                      <a:pt x="2124" y="4132"/>
                    </a:cubicBezTo>
                    <a:close/>
                  </a:path>
                </a:pathLst>
              </a:custGeom>
              <a:grpFill/>
              <a:ln w="9525">
                <a:solidFill>
                  <a:schemeClr val="bg1"/>
                </a:solidFill>
                <a:round/>
                <a:headEnd/>
                <a:tailEnd/>
              </a:ln>
            </p:spPr>
            <p:txBody>
              <a:bodyPr vert="horz" wrap="square" lIns="66563" tIns="33281" rIns="66563" bIns="33281" numCol="1" anchor="t" anchorCtr="0" compatLnSpc="1">
                <a:prstTxWarp prst="textNoShape">
                  <a:avLst/>
                </a:prstTxWarp>
              </a:bodyPr>
              <a:lstStyle/>
              <a:p>
                <a:pPr defTabSz="609585" fontAlgn="base">
                  <a:spcBef>
                    <a:spcPct val="0"/>
                  </a:spcBef>
                  <a:spcAft>
                    <a:spcPct val="0"/>
                  </a:spcAft>
                </a:pPr>
                <a:endParaRPr lang="en-US" sz="1359">
                  <a:solidFill>
                    <a:srgbClr val="08467C"/>
                  </a:solidFill>
                  <a:latin typeface="Arial" charset="0"/>
                  <a:cs typeface="Arial" charset="0"/>
                </a:endParaRPr>
              </a:p>
            </p:txBody>
          </p:sp>
        </p:grpSp>
      </p:grpSp>
      <p:grpSp>
        <p:nvGrpSpPr>
          <p:cNvPr id="82" name="Group 81">
            <a:extLst>
              <a:ext uri="{FF2B5EF4-FFF2-40B4-BE49-F238E27FC236}">
                <a16:creationId xmlns:a16="http://schemas.microsoft.com/office/drawing/2014/main" id="{9D4922B7-53A2-4361-B98C-AC9C4D024A6D}"/>
              </a:ext>
            </a:extLst>
          </p:cNvPr>
          <p:cNvGrpSpPr/>
          <p:nvPr/>
        </p:nvGrpSpPr>
        <p:grpSpPr>
          <a:xfrm>
            <a:off x="654109" y="3173618"/>
            <a:ext cx="260619" cy="272183"/>
            <a:chOff x="2137483" y="942975"/>
            <a:chExt cx="457200" cy="457200"/>
          </a:xfrm>
          <a:solidFill>
            <a:srgbClr val="0065A6"/>
          </a:solidFill>
        </p:grpSpPr>
        <p:sp>
          <p:nvSpPr>
            <p:cNvPr id="83" name="Freeform 170">
              <a:extLst>
                <a:ext uri="{FF2B5EF4-FFF2-40B4-BE49-F238E27FC236}">
                  <a16:creationId xmlns:a16="http://schemas.microsoft.com/office/drawing/2014/main" id="{EBE89576-9C89-42DF-A1CB-D986552E1E48}"/>
                </a:ext>
              </a:extLst>
            </p:cNvPr>
            <p:cNvSpPr>
              <a:spLocks noEditPoints="1"/>
            </p:cNvSpPr>
            <p:nvPr/>
          </p:nvSpPr>
          <p:spPr bwMode="auto">
            <a:xfrm>
              <a:off x="2142055" y="947547"/>
              <a:ext cx="448056" cy="448056"/>
            </a:xfrm>
            <a:prstGeom prst="ellipse">
              <a:avLst/>
            </a:prstGeom>
            <a:grpFill/>
            <a:ln w="9525">
              <a:solidFill>
                <a:schemeClr val="bg1"/>
              </a:solidFill>
              <a:round/>
              <a:headEnd/>
              <a:tailEnd/>
            </a:ln>
          </p:spPr>
          <p:txBody>
            <a:bodyPr vert="horz" wrap="square" lIns="88751" tIns="44375" rIns="88751" bIns="44375" numCol="1" anchor="t" anchorCtr="0" compatLnSpc="1">
              <a:prstTxWarp prst="textNoShape">
                <a:avLst/>
              </a:prstTxWarp>
            </a:bodyPr>
            <a:lstStyle/>
            <a:p>
              <a:pPr defTabSz="609585" fontAlgn="base">
                <a:spcBef>
                  <a:spcPct val="0"/>
                </a:spcBef>
                <a:spcAft>
                  <a:spcPct val="0"/>
                </a:spcAft>
              </a:pPr>
              <a:endParaRPr lang="en-US" sz="1941">
                <a:solidFill>
                  <a:srgbClr val="08467C"/>
                </a:solidFill>
                <a:latin typeface="Arial" charset="0"/>
                <a:cs typeface="Arial" charset="0"/>
              </a:endParaRPr>
            </a:p>
          </p:txBody>
        </p:sp>
        <p:grpSp>
          <p:nvGrpSpPr>
            <p:cNvPr id="84" name="Group 83">
              <a:extLst>
                <a:ext uri="{FF2B5EF4-FFF2-40B4-BE49-F238E27FC236}">
                  <a16:creationId xmlns:a16="http://schemas.microsoft.com/office/drawing/2014/main" id="{494D0FA8-5534-49CA-B8A3-C74B6AE15298}"/>
                </a:ext>
              </a:extLst>
            </p:cNvPr>
            <p:cNvGrpSpPr>
              <a:grpSpLocks noChangeAspect="1"/>
            </p:cNvGrpSpPr>
            <p:nvPr/>
          </p:nvGrpSpPr>
          <p:grpSpPr>
            <a:xfrm>
              <a:off x="2137483" y="942975"/>
              <a:ext cx="457200" cy="457200"/>
              <a:chOff x="6216650" y="3753241"/>
              <a:chExt cx="798513" cy="790575"/>
            </a:xfrm>
            <a:grpFill/>
          </p:grpSpPr>
          <p:sp>
            <p:nvSpPr>
              <p:cNvPr id="85" name="Freeform 90">
                <a:extLst>
                  <a:ext uri="{FF2B5EF4-FFF2-40B4-BE49-F238E27FC236}">
                    <a16:creationId xmlns:a16="http://schemas.microsoft.com/office/drawing/2014/main" id="{A1E6A415-FFEF-457E-8C35-09C104100C56}"/>
                  </a:ext>
                </a:extLst>
              </p:cNvPr>
              <p:cNvSpPr>
                <a:spLocks/>
              </p:cNvSpPr>
              <p:nvPr/>
            </p:nvSpPr>
            <p:spPr bwMode="auto">
              <a:xfrm>
                <a:off x="6513513" y="3935803"/>
                <a:ext cx="20638" cy="461963"/>
              </a:xfrm>
              <a:custGeom>
                <a:avLst/>
                <a:gdLst>
                  <a:gd name="T0" fmla="*/ 57 w 115"/>
                  <a:gd name="T1" fmla="*/ 0 h 2485"/>
                  <a:gd name="T2" fmla="*/ 0 w 115"/>
                  <a:gd name="T3" fmla="*/ 57 h 2485"/>
                  <a:gd name="T4" fmla="*/ 0 w 115"/>
                  <a:gd name="T5" fmla="*/ 2427 h 2485"/>
                  <a:gd name="T6" fmla="*/ 57 w 115"/>
                  <a:gd name="T7" fmla="*/ 2485 h 2485"/>
                  <a:gd name="T8" fmla="*/ 115 w 115"/>
                  <a:gd name="T9" fmla="*/ 2427 h 2485"/>
                  <a:gd name="T10" fmla="*/ 115 w 115"/>
                  <a:gd name="T11" fmla="*/ 57 h 2485"/>
                  <a:gd name="T12" fmla="*/ 57 w 115"/>
                  <a:gd name="T13" fmla="*/ 0 h 2485"/>
                </a:gdLst>
                <a:ahLst/>
                <a:cxnLst>
                  <a:cxn ang="0">
                    <a:pos x="T0" y="T1"/>
                  </a:cxn>
                  <a:cxn ang="0">
                    <a:pos x="T2" y="T3"/>
                  </a:cxn>
                  <a:cxn ang="0">
                    <a:pos x="T4" y="T5"/>
                  </a:cxn>
                  <a:cxn ang="0">
                    <a:pos x="T6" y="T7"/>
                  </a:cxn>
                  <a:cxn ang="0">
                    <a:pos x="T8" y="T9"/>
                  </a:cxn>
                  <a:cxn ang="0">
                    <a:pos x="T10" y="T11"/>
                  </a:cxn>
                  <a:cxn ang="0">
                    <a:pos x="T12" y="T13"/>
                  </a:cxn>
                </a:cxnLst>
                <a:rect l="0" t="0" r="r" b="b"/>
                <a:pathLst>
                  <a:path w="115" h="2485">
                    <a:moveTo>
                      <a:pt x="57" y="0"/>
                    </a:moveTo>
                    <a:cubicBezTo>
                      <a:pt x="25" y="0"/>
                      <a:pt x="0" y="25"/>
                      <a:pt x="0" y="57"/>
                    </a:cubicBezTo>
                    <a:cubicBezTo>
                      <a:pt x="0" y="2427"/>
                      <a:pt x="0" y="2427"/>
                      <a:pt x="0" y="2427"/>
                    </a:cubicBezTo>
                    <a:cubicBezTo>
                      <a:pt x="0" y="2459"/>
                      <a:pt x="25" y="2485"/>
                      <a:pt x="57" y="2485"/>
                    </a:cubicBezTo>
                    <a:cubicBezTo>
                      <a:pt x="89" y="2485"/>
                      <a:pt x="115" y="2459"/>
                      <a:pt x="115" y="2427"/>
                    </a:cubicBezTo>
                    <a:cubicBezTo>
                      <a:pt x="115" y="57"/>
                      <a:pt x="115" y="57"/>
                      <a:pt x="115" y="57"/>
                    </a:cubicBezTo>
                    <a:cubicBezTo>
                      <a:pt x="115" y="25"/>
                      <a:pt x="89" y="0"/>
                      <a:pt x="57" y="0"/>
                    </a:cubicBezTo>
                    <a:close/>
                  </a:path>
                </a:pathLst>
              </a:custGeom>
              <a:grpFill/>
              <a:ln w="9525">
                <a:solidFill>
                  <a:schemeClr val="bg1"/>
                </a:solidFill>
                <a:round/>
                <a:headEnd/>
                <a:tailEnd/>
              </a:ln>
            </p:spPr>
            <p:txBody>
              <a:bodyPr vert="horz" wrap="square" lIns="66563" tIns="33281" rIns="66563" bIns="33281" numCol="1" anchor="t" anchorCtr="0" compatLnSpc="1">
                <a:prstTxWarp prst="textNoShape">
                  <a:avLst/>
                </a:prstTxWarp>
              </a:bodyPr>
              <a:lstStyle/>
              <a:p>
                <a:pPr defTabSz="609585" fontAlgn="base">
                  <a:spcBef>
                    <a:spcPct val="0"/>
                  </a:spcBef>
                  <a:spcAft>
                    <a:spcPct val="0"/>
                  </a:spcAft>
                </a:pPr>
                <a:endParaRPr lang="en-US" sz="1359">
                  <a:solidFill>
                    <a:srgbClr val="08467C"/>
                  </a:solidFill>
                  <a:latin typeface="Arial" charset="0"/>
                  <a:cs typeface="Arial" charset="0"/>
                </a:endParaRPr>
              </a:p>
            </p:txBody>
          </p:sp>
          <p:sp>
            <p:nvSpPr>
              <p:cNvPr id="86" name="Freeform 91">
                <a:extLst>
                  <a:ext uri="{FF2B5EF4-FFF2-40B4-BE49-F238E27FC236}">
                    <a16:creationId xmlns:a16="http://schemas.microsoft.com/office/drawing/2014/main" id="{F329D7ED-46EF-4E55-9EF4-E8092EC91951}"/>
                  </a:ext>
                </a:extLst>
              </p:cNvPr>
              <p:cNvSpPr>
                <a:spLocks/>
              </p:cNvSpPr>
              <p:nvPr/>
            </p:nvSpPr>
            <p:spPr bwMode="auto">
              <a:xfrm>
                <a:off x="6559550" y="3935803"/>
                <a:ext cx="241300" cy="223838"/>
              </a:xfrm>
              <a:custGeom>
                <a:avLst/>
                <a:gdLst>
                  <a:gd name="T0" fmla="*/ 1280 w 1289"/>
                  <a:gd name="T1" fmla="*/ 35 h 1200"/>
                  <a:gd name="T2" fmla="*/ 1226 w 1289"/>
                  <a:gd name="T3" fmla="*/ 0 h 1200"/>
                  <a:gd name="T4" fmla="*/ 58 w 1289"/>
                  <a:gd name="T5" fmla="*/ 0 h 1200"/>
                  <a:gd name="T6" fmla="*/ 0 w 1289"/>
                  <a:gd name="T7" fmla="*/ 57 h 1200"/>
                  <a:gd name="T8" fmla="*/ 58 w 1289"/>
                  <a:gd name="T9" fmla="*/ 115 h 1200"/>
                  <a:gd name="T10" fmla="*/ 1087 w 1289"/>
                  <a:gd name="T11" fmla="*/ 115 h 1200"/>
                  <a:gd name="T12" fmla="*/ 643 w 1289"/>
                  <a:gd name="T13" fmla="*/ 559 h 1200"/>
                  <a:gd name="T14" fmla="*/ 643 w 1289"/>
                  <a:gd name="T15" fmla="*/ 641 h 1200"/>
                  <a:gd name="T16" fmla="*/ 1087 w 1289"/>
                  <a:gd name="T17" fmla="*/ 1084 h 1200"/>
                  <a:gd name="T18" fmla="*/ 58 w 1289"/>
                  <a:gd name="T19" fmla="*/ 1084 h 1200"/>
                  <a:gd name="T20" fmla="*/ 0 w 1289"/>
                  <a:gd name="T21" fmla="*/ 1142 h 1200"/>
                  <a:gd name="T22" fmla="*/ 58 w 1289"/>
                  <a:gd name="T23" fmla="*/ 1200 h 1200"/>
                  <a:gd name="T24" fmla="*/ 1226 w 1289"/>
                  <a:gd name="T25" fmla="*/ 1200 h 1200"/>
                  <a:gd name="T26" fmla="*/ 1280 w 1289"/>
                  <a:gd name="T27" fmla="*/ 1164 h 1200"/>
                  <a:gd name="T28" fmla="*/ 1267 w 1289"/>
                  <a:gd name="T29" fmla="*/ 1101 h 1200"/>
                  <a:gd name="T30" fmla="*/ 766 w 1289"/>
                  <a:gd name="T31" fmla="*/ 600 h 1200"/>
                  <a:gd name="T32" fmla="*/ 1267 w 1289"/>
                  <a:gd name="T33" fmla="*/ 98 h 1200"/>
                  <a:gd name="T34" fmla="*/ 1280 w 1289"/>
                  <a:gd name="T35" fmla="*/ 35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89" h="1200">
                    <a:moveTo>
                      <a:pt x="1280" y="35"/>
                    </a:moveTo>
                    <a:cubicBezTo>
                      <a:pt x="1271" y="14"/>
                      <a:pt x="1250" y="0"/>
                      <a:pt x="1226" y="0"/>
                    </a:cubicBezTo>
                    <a:cubicBezTo>
                      <a:pt x="58" y="0"/>
                      <a:pt x="58" y="0"/>
                      <a:pt x="58" y="0"/>
                    </a:cubicBezTo>
                    <a:cubicBezTo>
                      <a:pt x="26" y="0"/>
                      <a:pt x="0" y="25"/>
                      <a:pt x="0" y="57"/>
                    </a:cubicBezTo>
                    <a:cubicBezTo>
                      <a:pt x="0" y="89"/>
                      <a:pt x="26" y="115"/>
                      <a:pt x="58" y="115"/>
                    </a:cubicBezTo>
                    <a:cubicBezTo>
                      <a:pt x="1087" y="115"/>
                      <a:pt x="1087" y="115"/>
                      <a:pt x="1087" y="115"/>
                    </a:cubicBezTo>
                    <a:cubicBezTo>
                      <a:pt x="643" y="559"/>
                      <a:pt x="643" y="559"/>
                      <a:pt x="643" y="559"/>
                    </a:cubicBezTo>
                    <a:cubicBezTo>
                      <a:pt x="621" y="581"/>
                      <a:pt x="621" y="618"/>
                      <a:pt x="643" y="641"/>
                    </a:cubicBezTo>
                    <a:cubicBezTo>
                      <a:pt x="1087" y="1084"/>
                      <a:pt x="1087" y="1084"/>
                      <a:pt x="1087" y="1084"/>
                    </a:cubicBezTo>
                    <a:cubicBezTo>
                      <a:pt x="58" y="1084"/>
                      <a:pt x="58" y="1084"/>
                      <a:pt x="58" y="1084"/>
                    </a:cubicBezTo>
                    <a:cubicBezTo>
                      <a:pt x="26" y="1084"/>
                      <a:pt x="0" y="1110"/>
                      <a:pt x="0" y="1142"/>
                    </a:cubicBezTo>
                    <a:cubicBezTo>
                      <a:pt x="0" y="1174"/>
                      <a:pt x="26" y="1200"/>
                      <a:pt x="58" y="1200"/>
                    </a:cubicBezTo>
                    <a:cubicBezTo>
                      <a:pt x="1226" y="1200"/>
                      <a:pt x="1226" y="1200"/>
                      <a:pt x="1226" y="1200"/>
                    </a:cubicBezTo>
                    <a:cubicBezTo>
                      <a:pt x="1250" y="1200"/>
                      <a:pt x="1271" y="1186"/>
                      <a:pt x="1280" y="1164"/>
                    </a:cubicBezTo>
                    <a:cubicBezTo>
                      <a:pt x="1289" y="1142"/>
                      <a:pt x="1284" y="1118"/>
                      <a:pt x="1267" y="1101"/>
                    </a:cubicBezTo>
                    <a:cubicBezTo>
                      <a:pt x="766" y="600"/>
                      <a:pt x="766" y="600"/>
                      <a:pt x="766" y="600"/>
                    </a:cubicBezTo>
                    <a:cubicBezTo>
                      <a:pt x="1267" y="98"/>
                      <a:pt x="1267" y="98"/>
                      <a:pt x="1267" y="98"/>
                    </a:cubicBezTo>
                    <a:cubicBezTo>
                      <a:pt x="1284" y="82"/>
                      <a:pt x="1289" y="57"/>
                      <a:pt x="1280" y="35"/>
                    </a:cubicBezTo>
                    <a:close/>
                  </a:path>
                </a:pathLst>
              </a:custGeom>
              <a:grpFill/>
              <a:ln w="9525">
                <a:solidFill>
                  <a:schemeClr val="bg1"/>
                </a:solidFill>
                <a:round/>
                <a:headEnd/>
                <a:tailEnd/>
              </a:ln>
            </p:spPr>
            <p:txBody>
              <a:bodyPr vert="horz" wrap="square" lIns="66563" tIns="33281" rIns="66563" bIns="33281" numCol="1" anchor="t" anchorCtr="0" compatLnSpc="1">
                <a:prstTxWarp prst="textNoShape">
                  <a:avLst/>
                </a:prstTxWarp>
              </a:bodyPr>
              <a:lstStyle/>
              <a:p>
                <a:pPr defTabSz="609585" fontAlgn="base">
                  <a:spcBef>
                    <a:spcPct val="0"/>
                  </a:spcBef>
                  <a:spcAft>
                    <a:spcPct val="0"/>
                  </a:spcAft>
                </a:pPr>
                <a:endParaRPr lang="en-US" sz="1359">
                  <a:solidFill>
                    <a:srgbClr val="08467C"/>
                  </a:solidFill>
                  <a:latin typeface="Arial" charset="0"/>
                  <a:cs typeface="Arial" charset="0"/>
                </a:endParaRPr>
              </a:p>
            </p:txBody>
          </p:sp>
          <p:sp>
            <p:nvSpPr>
              <p:cNvPr id="87" name="Freeform 92">
                <a:extLst>
                  <a:ext uri="{FF2B5EF4-FFF2-40B4-BE49-F238E27FC236}">
                    <a16:creationId xmlns:a16="http://schemas.microsoft.com/office/drawing/2014/main" id="{2386F59E-6F5D-47EC-A3C3-C2402A377BBA}"/>
                  </a:ext>
                </a:extLst>
              </p:cNvPr>
              <p:cNvSpPr>
                <a:spLocks noEditPoints="1"/>
              </p:cNvSpPr>
              <p:nvPr/>
            </p:nvSpPr>
            <p:spPr bwMode="auto">
              <a:xfrm>
                <a:off x="6216650" y="3753241"/>
                <a:ext cx="798513" cy="790575"/>
              </a:xfrm>
              <a:custGeom>
                <a:avLst/>
                <a:gdLst>
                  <a:gd name="T0" fmla="*/ 2124 w 4248"/>
                  <a:gd name="T1" fmla="*/ 0 h 4248"/>
                  <a:gd name="T2" fmla="*/ 0 w 4248"/>
                  <a:gd name="T3" fmla="*/ 2124 h 4248"/>
                  <a:gd name="T4" fmla="*/ 2124 w 4248"/>
                  <a:gd name="T5" fmla="*/ 4248 h 4248"/>
                  <a:gd name="T6" fmla="*/ 4248 w 4248"/>
                  <a:gd name="T7" fmla="*/ 2124 h 4248"/>
                  <a:gd name="T8" fmla="*/ 2124 w 4248"/>
                  <a:gd name="T9" fmla="*/ 0 h 4248"/>
                  <a:gd name="T10" fmla="*/ 2124 w 4248"/>
                  <a:gd name="T11" fmla="*/ 4132 h 4248"/>
                  <a:gd name="T12" fmla="*/ 116 w 4248"/>
                  <a:gd name="T13" fmla="*/ 2124 h 4248"/>
                  <a:gd name="T14" fmla="*/ 2124 w 4248"/>
                  <a:gd name="T15" fmla="*/ 116 h 4248"/>
                  <a:gd name="T16" fmla="*/ 4132 w 4248"/>
                  <a:gd name="T17" fmla="*/ 2124 h 4248"/>
                  <a:gd name="T18" fmla="*/ 2124 w 4248"/>
                  <a:gd name="T19" fmla="*/ 4132 h 4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48" h="4248">
                    <a:moveTo>
                      <a:pt x="2124" y="0"/>
                    </a:moveTo>
                    <a:cubicBezTo>
                      <a:pt x="951" y="0"/>
                      <a:pt x="0" y="951"/>
                      <a:pt x="0" y="2124"/>
                    </a:cubicBezTo>
                    <a:cubicBezTo>
                      <a:pt x="0" y="3297"/>
                      <a:pt x="951" y="4248"/>
                      <a:pt x="2124" y="4248"/>
                    </a:cubicBezTo>
                    <a:cubicBezTo>
                      <a:pt x="3297" y="4248"/>
                      <a:pt x="4248" y="3297"/>
                      <a:pt x="4248" y="2124"/>
                    </a:cubicBezTo>
                    <a:cubicBezTo>
                      <a:pt x="4248" y="951"/>
                      <a:pt x="3297" y="0"/>
                      <a:pt x="2124" y="0"/>
                    </a:cubicBezTo>
                    <a:close/>
                    <a:moveTo>
                      <a:pt x="2124" y="4132"/>
                    </a:moveTo>
                    <a:cubicBezTo>
                      <a:pt x="1017" y="4132"/>
                      <a:pt x="116" y="3231"/>
                      <a:pt x="116" y="2124"/>
                    </a:cubicBezTo>
                    <a:cubicBezTo>
                      <a:pt x="116" y="1017"/>
                      <a:pt x="1017" y="116"/>
                      <a:pt x="2124" y="116"/>
                    </a:cubicBezTo>
                    <a:cubicBezTo>
                      <a:pt x="3232" y="116"/>
                      <a:pt x="4133" y="1017"/>
                      <a:pt x="4132" y="2124"/>
                    </a:cubicBezTo>
                    <a:cubicBezTo>
                      <a:pt x="4132" y="3231"/>
                      <a:pt x="3232" y="4132"/>
                      <a:pt x="2124" y="4132"/>
                    </a:cubicBezTo>
                    <a:close/>
                  </a:path>
                </a:pathLst>
              </a:custGeom>
              <a:grpFill/>
              <a:ln w="9525">
                <a:solidFill>
                  <a:schemeClr val="bg1"/>
                </a:solidFill>
                <a:round/>
                <a:headEnd/>
                <a:tailEnd/>
              </a:ln>
            </p:spPr>
            <p:txBody>
              <a:bodyPr vert="horz" wrap="square" lIns="66563" tIns="33281" rIns="66563" bIns="33281" numCol="1" anchor="t" anchorCtr="0" compatLnSpc="1">
                <a:prstTxWarp prst="textNoShape">
                  <a:avLst/>
                </a:prstTxWarp>
              </a:bodyPr>
              <a:lstStyle/>
              <a:p>
                <a:pPr defTabSz="609585" fontAlgn="base">
                  <a:spcBef>
                    <a:spcPct val="0"/>
                  </a:spcBef>
                  <a:spcAft>
                    <a:spcPct val="0"/>
                  </a:spcAft>
                </a:pPr>
                <a:endParaRPr lang="en-US" sz="1359">
                  <a:solidFill>
                    <a:srgbClr val="08467C"/>
                  </a:solidFill>
                  <a:latin typeface="Arial" charset="0"/>
                  <a:cs typeface="Arial" charset="0"/>
                </a:endParaRPr>
              </a:p>
            </p:txBody>
          </p:sp>
        </p:grpSp>
      </p:grpSp>
      <p:sp>
        <p:nvSpPr>
          <p:cNvPr id="107" name="TextBox 106"/>
          <p:cNvSpPr txBox="1"/>
          <p:nvPr/>
        </p:nvSpPr>
        <p:spPr>
          <a:xfrm>
            <a:off x="6786542" y="1802990"/>
            <a:ext cx="3562799" cy="618503"/>
          </a:xfrm>
          <a:prstGeom prst="rect">
            <a:avLst/>
          </a:prstGeom>
          <a:noFill/>
        </p:spPr>
        <p:txBody>
          <a:bodyPr wrap="square" rtlCol="0">
            <a:spAutoFit/>
          </a:bodyPr>
          <a:lstStyle/>
          <a:p>
            <a:pPr marL="151271" indent="-151271" defTabSz="609585" fontAlgn="base">
              <a:spcBef>
                <a:spcPct val="0"/>
              </a:spcBef>
              <a:spcAft>
                <a:spcPct val="0"/>
              </a:spcAft>
              <a:buFontTx/>
              <a:buChar char="-"/>
            </a:pPr>
            <a:r>
              <a:rPr lang="en-US" sz="1200" dirty="0">
                <a:solidFill>
                  <a:srgbClr val="08467C"/>
                </a:solidFill>
                <a:latin typeface="Arial" charset="0"/>
                <a:cs typeface="Arial" panose="020B0604020202020204" pitchFamily="34" charset="0"/>
              </a:rPr>
              <a:t>Doubled the number of covered conditions in 2021 (now 14)</a:t>
            </a:r>
          </a:p>
          <a:p>
            <a:pPr defTabSz="609585" fontAlgn="base">
              <a:spcBef>
                <a:spcPct val="0"/>
              </a:spcBef>
              <a:spcAft>
                <a:spcPct val="0"/>
              </a:spcAft>
            </a:pPr>
            <a:endParaRPr lang="en-US" sz="1019" dirty="0">
              <a:solidFill>
                <a:srgbClr val="08467C"/>
              </a:solidFill>
              <a:latin typeface="Arial" charset="0"/>
              <a:cs typeface="Arial" panose="020B0604020202020204" pitchFamily="34" charset="0"/>
            </a:endParaRPr>
          </a:p>
        </p:txBody>
      </p:sp>
      <p:sp>
        <p:nvSpPr>
          <p:cNvPr id="122" name="TextBox 121"/>
          <p:cNvSpPr txBox="1"/>
          <p:nvPr/>
        </p:nvSpPr>
        <p:spPr>
          <a:xfrm>
            <a:off x="6346689" y="1004785"/>
            <a:ext cx="3966883" cy="301493"/>
          </a:xfrm>
          <a:prstGeom prst="rect">
            <a:avLst/>
          </a:prstGeom>
          <a:noFill/>
        </p:spPr>
        <p:txBody>
          <a:bodyPr wrap="square" rtlCol="0">
            <a:spAutoFit/>
          </a:bodyPr>
          <a:lstStyle/>
          <a:p>
            <a:pPr defTabSz="609585" fontAlgn="base">
              <a:spcBef>
                <a:spcPct val="0"/>
              </a:spcBef>
              <a:spcAft>
                <a:spcPct val="0"/>
              </a:spcAft>
            </a:pPr>
            <a:r>
              <a:rPr lang="en-US" sz="1359" b="1" dirty="0">
                <a:solidFill>
                  <a:srgbClr val="08467C"/>
                </a:solidFill>
                <a:latin typeface="Arial" charset="0"/>
                <a:cs typeface="Arial" panose="020B0604020202020204" pitchFamily="34" charset="0"/>
              </a:rPr>
              <a:t>OHIP Expansion</a:t>
            </a:r>
            <a:endParaRPr lang="en-US" sz="1359" b="1" baseline="30000" dirty="0">
              <a:solidFill>
                <a:srgbClr val="08467C"/>
              </a:solidFill>
              <a:latin typeface="Arial" charset="0"/>
              <a:cs typeface="Arial" panose="020B0604020202020204" pitchFamily="34" charset="0"/>
            </a:endParaRPr>
          </a:p>
        </p:txBody>
      </p:sp>
      <p:pic>
        <p:nvPicPr>
          <p:cNvPr id="5" name="Picture 4"/>
          <p:cNvPicPr>
            <a:picLocks noChangeAspect="1"/>
          </p:cNvPicPr>
          <p:nvPr/>
        </p:nvPicPr>
        <p:blipFill>
          <a:blip r:embed="rId4"/>
          <a:stretch>
            <a:fillRect/>
          </a:stretch>
        </p:blipFill>
        <p:spPr>
          <a:xfrm>
            <a:off x="6382457" y="1306133"/>
            <a:ext cx="325632" cy="325632"/>
          </a:xfrm>
          <a:prstGeom prst="rect">
            <a:avLst/>
          </a:prstGeom>
        </p:spPr>
      </p:pic>
      <p:sp>
        <p:nvSpPr>
          <p:cNvPr id="106" name="TextBox 105"/>
          <p:cNvSpPr txBox="1"/>
          <p:nvPr/>
        </p:nvSpPr>
        <p:spPr>
          <a:xfrm>
            <a:off x="1117397" y="3167217"/>
            <a:ext cx="3983193" cy="851452"/>
          </a:xfrm>
          <a:prstGeom prst="rect">
            <a:avLst/>
          </a:prstGeom>
          <a:noFill/>
        </p:spPr>
        <p:txBody>
          <a:bodyPr wrap="square" rtlCol="0">
            <a:spAutoFit/>
          </a:bodyPr>
          <a:lstStyle/>
          <a:p>
            <a:pPr defTabSz="609585" fontAlgn="base">
              <a:spcBef>
                <a:spcPct val="0"/>
              </a:spcBef>
              <a:spcAft>
                <a:spcPct val="0"/>
              </a:spcAft>
            </a:pPr>
            <a:r>
              <a:rPr lang="en-US" sz="1333" b="1" dirty="0">
                <a:solidFill>
                  <a:srgbClr val="08467C"/>
                </a:solidFill>
                <a:latin typeface="Arial" charset="0"/>
                <a:cs typeface="Arial" panose="020B0604020202020204" pitchFamily="34" charset="0"/>
              </a:rPr>
              <a:t>Utilization &amp; Cost Drivers</a:t>
            </a:r>
          </a:p>
          <a:p>
            <a:pPr marL="228594" indent="-228594" defTabSz="609585" fontAlgn="base">
              <a:spcBef>
                <a:spcPct val="0"/>
              </a:spcBef>
              <a:spcAft>
                <a:spcPct val="0"/>
              </a:spcAft>
              <a:buFontTx/>
              <a:buChar char="-"/>
            </a:pPr>
            <a:r>
              <a:rPr lang="en-US" sz="1200" dirty="0">
                <a:solidFill>
                  <a:srgbClr val="08467C"/>
                </a:solidFill>
                <a:latin typeface="Arial" charset="0"/>
                <a:cs typeface="Arial" panose="020B0604020202020204" pitchFamily="34" charset="0"/>
              </a:rPr>
              <a:t>78.3% of enrollees are using the plan</a:t>
            </a:r>
          </a:p>
          <a:p>
            <a:pPr marL="228594" indent="-228594" defTabSz="609585" fontAlgn="base">
              <a:spcBef>
                <a:spcPct val="0"/>
              </a:spcBef>
              <a:spcAft>
                <a:spcPct val="0"/>
              </a:spcAft>
              <a:buFontTx/>
              <a:buChar char="-"/>
            </a:pPr>
            <a:r>
              <a:rPr lang="en-US" sz="1200" dirty="0">
                <a:solidFill>
                  <a:srgbClr val="08467C"/>
                </a:solidFill>
                <a:latin typeface="Arial" charset="0"/>
                <a:cs typeface="Arial" panose="020B0604020202020204" pitchFamily="34" charset="0"/>
              </a:rPr>
              <a:t>New Total Care DHMO added for 7/1/2021</a:t>
            </a:r>
          </a:p>
          <a:p>
            <a:pPr marL="228594" indent="-228594" defTabSz="609585" fontAlgn="base">
              <a:spcBef>
                <a:spcPct val="0"/>
              </a:spcBef>
              <a:spcAft>
                <a:spcPct val="0"/>
              </a:spcAft>
              <a:buFontTx/>
              <a:buChar char="-"/>
            </a:pPr>
            <a:r>
              <a:rPr lang="en-US" sz="1200" dirty="0">
                <a:solidFill>
                  <a:srgbClr val="08467C"/>
                </a:solidFill>
                <a:latin typeface="Arial" charset="0"/>
                <a:cs typeface="Arial" panose="020B0604020202020204" pitchFamily="34" charset="0"/>
              </a:rPr>
              <a:t>Strong network discounts &amp; savings</a:t>
            </a:r>
          </a:p>
        </p:txBody>
      </p:sp>
      <p:sp>
        <p:nvSpPr>
          <p:cNvPr id="108" name="TextBox 107"/>
          <p:cNvSpPr txBox="1"/>
          <p:nvPr/>
        </p:nvSpPr>
        <p:spPr>
          <a:xfrm>
            <a:off x="1166779" y="1483233"/>
            <a:ext cx="4081128" cy="1636282"/>
          </a:xfrm>
          <a:prstGeom prst="rect">
            <a:avLst/>
          </a:prstGeom>
          <a:noFill/>
        </p:spPr>
        <p:txBody>
          <a:bodyPr wrap="square" rtlCol="0">
            <a:spAutoFit/>
          </a:bodyPr>
          <a:lstStyle/>
          <a:p>
            <a:pPr defTabSz="609585" fontAlgn="base">
              <a:spcBef>
                <a:spcPct val="0"/>
              </a:spcBef>
              <a:spcAft>
                <a:spcPct val="0"/>
              </a:spcAft>
            </a:pPr>
            <a:r>
              <a:rPr lang="en-US" sz="1333" b="1" dirty="0">
                <a:solidFill>
                  <a:srgbClr val="08467C"/>
                </a:solidFill>
                <a:latin typeface="Arial" charset="0"/>
                <a:cs typeface="Arial" panose="020B0604020202020204" pitchFamily="34" charset="0"/>
              </a:rPr>
              <a:t>Membership Overview</a:t>
            </a:r>
          </a:p>
          <a:p>
            <a:pPr marL="228594" indent="-228594" defTabSz="609585" fontAlgn="base">
              <a:spcBef>
                <a:spcPct val="0"/>
              </a:spcBef>
              <a:spcAft>
                <a:spcPts val="583"/>
              </a:spcAft>
              <a:buFontTx/>
              <a:buChar char="-"/>
            </a:pPr>
            <a:r>
              <a:rPr lang="en-US" sz="1200" dirty="0">
                <a:solidFill>
                  <a:srgbClr val="08467C"/>
                </a:solidFill>
                <a:latin typeface="Arial" charset="0"/>
                <a:cs typeface="Arial" panose="020B0604020202020204" pitchFamily="34" charset="0"/>
              </a:rPr>
              <a:t>Total members increased by 1% from 2019/2020 plan year (+1,936 lives)</a:t>
            </a:r>
          </a:p>
          <a:p>
            <a:pPr marL="228594" indent="-228594" defTabSz="609585" fontAlgn="base">
              <a:spcBef>
                <a:spcPct val="0"/>
              </a:spcBef>
              <a:spcAft>
                <a:spcPts val="583"/>
              </a:spcAft>
              <a:buFontTx/>
              <a:buChar char="-"/>
            </a:pPr>
            <a:r>
              <a:rPr lang="en-US" sz="1200" dirty="0">
                <a:solidFill>
                  <a:srgbClr val="08467C"/>
                </a:solidFill>
                <a:latin typeface="Arial" charset="0"/>
                <a:cs typeface="Arial" panose="020B0604020202020204" pitchFamily="34" charset="0"/>
              </a:rPr>
              <a:t>1,792 members added to the DHMO 7/1/2021. DHMO overall enrollment:	</a:t>
            </a:r>
          </a:p>
          <a:p>
            <a:pPr marL="838179" lvl="1" indent="-228594" defTabSz="609585" fontAlgn="base">
              <a:spcBef>
                <a:spcPct val="0"/>
              </a:spcBef>
              <a:spcAft>
                <a:spcPts val="583"/>
              </a:spcAft>
              <a:buFontTx/>
              <a:buChar char="-"/>
            </a:pPr>
            <a:r>
              <a:rPr lang="en-US" sz="1200" dirty="0">
                <a:solidFill>
                  <a:srgbClr val="08467C"/>
                </a:solidFill>
                <a:latin typeface="Arial" charset="0"/>
                <a:cs typeface="Arial" panose="020B0604020202020204" pitchFamily="34" charset="0"/>
              </a:rPr>
              <a:t>Total Care DHMO – 2,730</a:t>
            </a:r>
          </a:p>
          <a:p>
            <a:pPr marL="838179" lvl="1" indent="-228594" defTabSz="609585" fontAlgn="base">
              <a:spcBef>
                <a:spcPct val="0"/>
              </a:spcBef>
              <a:spcAft>
                <a:spcPts val="583"/>
              </a:spcAft>
              <a:buFontTx/>
              <a:buChar char="-"/>
            </a:pPr>
            <a:r>
              <a:rPr lang="en-US" sz="1200" dirty="0">
                <a:solidFill>
                  <a:srgbClr val="08467C"/>
                </a:solidFill>
                <a:latin typeface="Arial" charset="0"/>
                <a:cs typeface="Arial" panose="020B0604020202020204" pitchFamily="34" charset="0"/>
              </a:rPr>
              <a:t>Dental Care DHMO – 12,347</a:t>
            </a:r>
          </a:p>
        </p:txBody>
      </p:sp>
      <p:grpSp>
        <p:nvGrpSpPr>
          <p:cNvPr id="42" name="Group 41">
            <a:extLst>
              <a:ext uri="{FF2B5EF4-FFF2-40B4-BE49-F238E27FC236}">
                <a16:creationId xmlns:a16="http://schemas.microsoft.com/office/drawing/2014/main" id="{9D4922B7-53A2-4361-B98C-AC9C4D024A6D}"/>
              </a:ext>
            </a:extLst>
          </p:cNvPr>
          <p:cNvGrpSpPr/>
          <p:nvPr/>
        </p:nvGrpSpPr>
        <p:grpSpPr>
          <a:xfrm>
            <a:off x="672503" y="4294285"/>
            <a:ext cx="260619" cy="272183"/>
            <a:chOff x="2137483" y="942975"/>
            <a:chExt cx="457200" cy="457200"/>
          </a:xfrm>
          <a:solidFill>
            <a:srgbClr val="0065A6"/>
          </a:solidFill>
        </p:grpSpPr>
        <p:sp>
          <p:nvSpPr>
            <p:cNvPr id="43" name="Freeform 170">
              <a:extLst>
                <a:ext uri="{FF2B5EF4-FFF2-40B4-BE49-F238E27FC236}">
                  <a16:creationId xmlns:a16="http://schemas.microsoft.com/office/drawing/2014/main" id="{EBE89576-9C89-42DF-A1CB-D986552E1E48}"/>
                </a:ext>
              </a:extLst>
            </p:cNvPr>
            <p:cNvSpPr>
              <a:spLocks noEditPoints="1"/>
            </p:cNvSpPr>
            <p:nvPr/>
          </p:nvSpPr>
          <p:spPr bwMode="auto">
            <a:xfrm>
              <a:off x="2142055" y="947547"/>
              <a:ext cx="448056" cy="448056"/>
            </a:xfrm>
            <a:prstGeom prst="ellipse">
              <a:avLst/>
            </a:prstGeom>
            <a:grpFill/>
            <a:ln w="9525">
              <a:solidFill>
                <a:schemeClr val="bg1"/>
              </a:solidFill>
              <a:round/>
              <a:headEnd/>
              <a:tailEnd/>
            </a:ln>
          </p:spPr>
          <p:txBody>
            <a:bodyPr vert="horz" wrap="square" lIns="88751" tIns="44375" rIns="88751" bIns="44375" numCol="1" anchor="t" anchorCtr="0" compatLnSpc="1">
              <a:prstTxWarp prst="textNoShape">
                <a:avLst/>
              </a:prstTxWarp>
            </a:bodyPr>
            <a:lstStyle/>
            <a:p>
              <a:pPr defTabSz="609585" fontAlgn="base">
                <a:spcBef>
                  <a:spcPct val="0"/>
                </a:spcBef>
                <a:spcAft>
                  <a:spcPct val="0"/>
                </a:spcAft>
              </a:pPr>
              <a:endParaRPr lang="en-US" sz="1941">
                <a:solidFill>
                  <a:srgbClr val="08467C"/>
                </a:solidFill>
                <a:latin typeface="Arial" charset="0"/>
                <a:cs typeface="Arial" charset="0"/>
              </a:endParaRPr>
            </a:p>
          </p:txBody>
        </p:sp>
        <p:grpSp>
          <p:nvGrpSpPr>
            <p:cNvPr id="44" name="Group 43">
              <a:extLst>
                <a:ext uri="{FF2B5EF4-FFF2-40B4-BE49-F238E27FC236}">
                  <a16:creationId xmlns:a16="http://schemas.microsoft.com/office/drawing/2014/main" id="{494D0FA8-5534-49CA-B8A3-C74B6AE15298}"/>
                </a:ext>
              </a:extLst>
            </p:cNvPr>
            <p:cNvGrpSpPr>
              <a:grpSpLocks noChangeAspect="1"/>
            </p:cNvGrpSpPr>
            <p:nvPr/>
          </p:nvGrpSpPr>
          <p:grpSpPr>
            <a:xfrm>
              <a:off x="2137483" y="942975"/>
              <a:ext cx="457200" cy="457200"/>
              <a:chOff x="6216650" y="3753241"/>
              <a:chExt cx="798513" cy="790575"/>
            </a:xfrm>
            <a:grpFill/>
          </p:grpSpPr>
          <p:sp>
            <p:nvSpPr>
              <p:cNvPr id="45" name="Freeform 90">
                <a:extLst>
                  <a:ext uri="{FF2B5EF4-FFF2-40B4-BE49-F238E27FC236}">
                    <a16:creationId xmlns:a16="http://schemas.microsoft.com/office/drawing/2014/main" id="{A1E6A415-FFEF-457E-8C35-09C104100C56}"/>
                  </a:ext>
                </a:extLst>
              </p:cNvPr>
              <p:cNvSpPr>
                <a:spLocks/>
              </p:cNvSpPr>
              <p:nvPr/>
            </p:nvSpPr>
            <p:spPr bwMode="auto">
              <a:xfrm>
                <a:off x="6513513" y="3935803"/>
                <a:ext cx="20638" cy="461963"/>
              </a:xfrm>
              <a:custGeom>
                <a:avLst/>
                <a:gdLst>
                  <a:gd name="T0" fmla="*/ 57 w 115"/>
                  <a:gd name="T1" fmla="*/ 0 h 2485"/>
                  <a:gd name="T2" fmla="*/ 0 w 115"/>
                  <a:gd name="T3" fmla="*/ 57 h 2485"/>
                  <a:gd name="T4" fmla="*/ 0 w 115"/>
                  <a:gd name="T5" fmla="*/ 2427 h 2485"/>
                  <a:gd name="T6" fmla="*/ 57 w 115"/>
                  <a:gd name="T7" fmla="*/ 2485 h 2485"/>
                  <a:gd name="T8" fmla="*/ 115 w 115"/>
                  <a:gd name="T9" fmla="*/ 2427 h 2485"/>
                  <a:gd name="T10" fmla="*/ 115 w 115"/>
                  <a:gd name="T11" fmla="*/ 57 h 2485"/>
                  <a:gd name="T12" fmla="*/ 57 w 115"/>
                  <a:gd name="T13" fmla="*/ 0 h 2485"/>
                </a:gdLst>
                <a:ahLst/>
                <a:cxnLst>
                  <a:cxn ang="0">
                    <a:pos x="T0" y="T1"/>
                  </a:cxn>
                  <a:cxn ang="0">
                    <a:pos x="T2" y="T3"/>
                  </a:cxn>
                  <a:cxn ang="0">
                    <a:pos x="T4" y="T5"/>
                  </a:cxn>
                  <a:cxn ang="0">
                    <a:pos x="T6" y="T7"/>
                  </a:cxn>
                  <a:cxn ang="0">
                    <a:pos x="T8" y="T9"/>
                  </a:cxn>
                  <a:cxn ang="0">
                    <a:pos x="T10" y="T11"/>
                  </a:cxn>
                  <a:cxn ang="0">
                    <a:pos x="T12" y="T13"/>
                  </a:cxn>
                </a:cxnLst>
                <a:rect l="0" t="0" r="r" b="b"/>
                <a:pathLst>
                  <a:path w="115" h="2485">
                    <a:moveTo>
                      <a:pt x="57" y="0"/>
                    </a:moveTo>
                    <a:cubicBezTo>
                      <a:pt x="25" y="0"/>
                      <a:pt x="0" y="25"/>
                      <a:pt x="0" y="57"/>
                    </a:cubicBezTo>
                    <a:cubicBezTo>
                      <a:pt x="0" y="2427"/>
                      <a:pt x="0" y="2427"/>
                      <a:pt x="0" y="2427"/>
                    </a:cubicBezTo>
                    <a:cubicBezTo>
                      <a:pt x="0" y="2459"/>
                      <a:pt x="25" y="2485"/>
                      <a:pt x="57" y="2485"/>
                    </a:cubicBezTo>
                    <a:cubicBezTo>
                      <a:pt x="89" y="2485"/>
                      <a:pt x="115" y="2459"/>
                      <a:pt x="115" y="2427"/>
                    </a:cubicBezTo>
                    <a:cubicBezTo>
                      <a:pt x="115" y="57"/>
                      <a:pt x="115" y="57"/>
                      <a:pt x="115" y="57"/>
                    </a:cubicBezTo>
                    <a:cubicBezTo>
                      <a:pt x="115" y="25"/>
                      <a:pt x="89" y="0"/>
                      <a:pt x="57" y="0"/>
                    </a:cubicBezTo>
                    <a:close/>
                  </a:path>
                </a:pathLst>
              </a:custGeom>
              <a:grpFill/>
              <a:ln w="9525">
                <a:solidFill>
                  <a:schemeClr val="bg1"/>
                </a:solidFill>
                <a:round/>
                <a:headEnd/>
                <a:tailEnd/>
              </a:ln>
            </p:spPr>
            <p:txBody>
              <a:bodyPr vert="horz" wrap="square" lIns="66563" tIns="33281" rIns="66563" bIns="33281" numCol="1" anchor="t" anchorCtr="0" compatLnSpc="1">
                <a:prstTxWarp prst="textNoShape">
                  <a:avLst/>
                </a:prstTxWarp>
              </a:bodyPr>
              <a:lstStyle/>
              <a:p>
                <a:pPr defTabSz="609585" fontAlgn="base">
                  <a:spcBef>
                    <a:spcPct val="0"/>
                  </a:spcBef>
                  <a:spcAft>
                    <a:spcPct val="0"/>
                  </a:spcAft>
                </a:pPr>
                <a:endParaRPr lang="en-US" sz="1359">
                  <a:solidFill>
                    <a:srgbClr val="08467C"/>
                  </a:solidFill>
                  <a:latin typeface="Arial" charset="0"/>
                  <a:cs typeface="Arial" charset="0"/>
                </a:endParaRPr>
              </a:p>
            </p:txBody>
          </p:sp>
          <p:sp>
            <p:nvSpPr>
              <p:cNvPr id="46" name="Freeform 91">
                <a:extLst>
                  <a:ext uri="{FF2B5EF4-FFF2-40B4-BE49-F238E27FC236}">
                    <a16:creationId xmlns:a16="http://schemas.microsoft.com/office/drawing/2014/main" id="{F329D7ED-46EF-4E55-9EF4-E8092EC91951}"/>
                  </a:ext>
                </a:extLst>
              </p:cNvPr>
              <p:cNvSpPr>
                <a:spLocks/>
              </p:cNvSpPr>
              <p:nvPr/>
            </p:nvSpPr>
            <p:spPr bwMode="auto">
              <a:xfrm>
                <a:off x="6559550" y="3935803"/>
                <a:ext cx="241300" cy="223838"/>
              </a:xfrm>
              <a:custGeom>
                <a:avLst/>
                <a:gdLst>
                  <a:gd name="T0" fmla="*/ 1280 w 1289"/>
                  <a:gd name="T1" fmla="*/ 35 h 1200"/>
                  <a:gd name="T2" fmla="*/ 1226 w 1289"/>
                  <a:gd name="T3" fmla="*/ 0 h 1200"/>
                  <a:gd name="T4" fmla="*/ 58 w 1289"/>
                  <a:gd name="T5" fmla="*/ 0 h 1200"/>
                  <a:gd name="T6" fmla="*/ 0 w 1289"/>
                  <a:gd name="T7" fmla="*/ 57 h 1200"/>
                  <a:gd name="T8" fmla="*/ 58 w 1289"/>
                  <a:gd name="T9" fmla="*/ 115 h 1200"/>
                  <a:gd name="T10" fmla="*/ 1087 w 1289"/>
                  <a:gd name="T11" fmla="*/ 115 h 1200"/>
                  <a:gd name="T12" fmla="*/ 643 w 1289"/>
                  <a:gd name="T13" fmla="*/ 559 h 1200"/>
                  <a:gd name="T14" fmla="*/ 643 w 1289"/>
                  <a:gd name="T15" fmla="*/ 641 h 1200"/>
                  <a:gd name="T16" fmla="*/ 1087 w 1289"/>
                  <a:gd name="T17" fmla="*/ 1084 h 1200"/>
                  <a:gd name="T18" fmla="*/ 58 w 1289"/>
                  <a:gd name="T19" fmla="*/ 1084 h 1200"/>
                  <a:gd name="T20" fmla="*/ 0 w 1289"/>
                  <a:gd name="T21" fmla="*/ 1142 h 1200"/>
                  <a:gd name="T22" fmla="*/ 58 w 1289"/>
                  <a:gd name="T23" fmla="*/ 1200 h 1200"/>
                  <a:gd name="T24" fmla="*/ 1226 w 1289"/>
                  <a:gd name="T25" fmla="*/ 1200 h 1200"/>
                  <a:gd name="T26" fmla="*/ 1280 w 1289"/>
                  <a:gd name="T27" fmla="*/ 1164 h 1200"/>
                  <a:gd name="T28" fmla="*/ 1267 w 1289"/>
                  <a:gd name="T29" fmla="*/ 1101 h 1200"/>
                  <a:gd name="T30" fmla="*/ 766 w 1289"/>
                  <a:gd name="T31" fmla="*/ 600 h 1200"/>
                  <a:gd name="T32" fmla="*/ 1267 w 1289"/>
                  <a:gd name="T33" fmla="*/ 98 h 1200"/>
                  <a:gd name="T34" fmla="*/ 1280 w 1289"/>
                  <a:gd name="T35" fmla="*/ 35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89" h="1200">
                    <a:moveTo>
                      <a:pt x="1280" y="35"/>
                    </a:moveTo>
                    <a:cubicBezTo>
                      <a:pt x="1271" y="14"/>
                      <a:pt x="1250" y="0"/>
                      <a:pt x="1226" y="0"/>
                    </a:cubicBezTo>
                    <a:cubicBezTo>
                      <a:pt x="58" y="0"/>
                      <a:pt x="58" y="0"/>
                      <a:pt x="58" y="0"/>
                    </a:cubicBezTo>
                    <a:cubicBezTo>
                      <a:pt x="26" y="0"/>
                      <a:pt x="0" y="25"/>
                      <a:pt x="0" y="57"/>
                    </a:cubicBezTo>
                    <a:cubicBezTo>
                      <a:pt x="0" y="89"/>
                      <a:pt x="26" y="115"/>
                      <a:pt x="58" y="115"/>
                    </a:cubicBezTo>
                    <a:cubicBezTo>
                      <a:pt x="1087" y="115"/>
                      <a:pt x="1087" y="115"/>
                      <a:pt x="1087" y="115"/>
                    </a:cubicBezTo>
                    <a:cubicBezTo>
                      <a:pt x="643" y="559"/>
                      <a:pt x="643" y="559"/>
                      <a:pt x="643" y="559"/>
                    </a:cubicBezTo>
                    <a:cubicBezTo>
                      <a:pt x="621" y="581"/>
                      <a:pt x="621" y="618"/>
                      <a:pt x="643" y="641"/>
                    </a:cubicBezTo>
                    <a:cubicBezTo>
                      <a:pt x="1087" y="1084"/>
                      <a:pt x="1087" y="1084"/>
                      <a:pt x="1087" y="1084"/>
                    </a:cubicBezTo>
                    <a:cubicBezTo>
                      <a:pt x="58" y="1084"/>
                      <a:pt x="58" y="1084"/>
                      <a:pt x="58" y="1084"/>
                    </a:cubicBezTo>
                    <a:cubicBezTo>
                      <a:pt x="26" y="1084"/>
                      <a:pt x="0" y="1110"/>
                      <a:pt x="0" y="1142"/>
                    </a:cubicBezTo>
                    <a:cubicBezTo>
                      <a:pt x="0" y="1174"/>
                      <a:pt x="26" y="1200"/>
                      <a:pt x="58" y="1200"/>
                    </a:cubicBezTo>
                    <a:cubicBezTo>
                      <a:pt x="1226" y="1200"/>
                      <a:pt x="1226" y="1200"/>
                      <a:pt x="1226" y="1200"/>
                    </a:cubicBezTo>
                    <a:cubicBezTo>
                      <a:pt x="1250" y="1200"/>
                      <a:pt x="1271" y="1186"/>
                      <a:pt x="1280" y="1164"/>
                    </a:cubicBezTo>
                    <a:cubicBezTo>
                      <a:pt x="1289" y="1142"/>
                      <a:pt x="1284" y="1118"/>
                      <a:pt x="1267" y="1101"/>
                    </a:cubicBezTo>
                    <a:cubicBezTo>
                      <a:pt x="766" y="600"/>
                      <a:pt x="766" y="600"/>
                      <a:pt x="766" y="600"/>
                    </a:cubicBezTo>
                    <a:cubicBezTo>
                      <a:pt x="1267" y="98"/>
                      <a:pt x="1267" y="98"/>
                      <a:pt x="1267" y="98"/>
                    </a:cubicBezTo>
                    <a:cubicBezTo>
                      <a:pt x="1284" y="82"/>
                      <a:pt x="1289" y="57"/>
                      <a:pt x="1280" y="35"/>
                    </a:cubicBezTo>
                    <a:close/>
                  </a:path>
                </a:pathLst>
              </a:custGeom>
              <a:grpFill/>
              <a:ln w="9525">
                <a:solidFill>
                  <a:schemeClr val="bg1"/>
                </a:solidFill>
                <a:round/>
                <a:headEnd/>
                <a:tailEnd/>
              </a:ln>
            </p:spPr>
            <p:txBody>
              <a:bodyPr vert="horz" wrap="square" lIns="66563" tIns="33281" rIns="66563" bIns="33281" numCol="1" anchor="t" anchorCtr="0" compatLnSpc="1">
                <a:prstTxWarp prst="textNoShape">
                  <a:avLst/>
                </a:prstTxWarp>
              </a:bodyPr>
              <a:lstStyle/>
              <a:p>
                <a:pPr defTabSz="609585" fontAlgn="base">
                  <a:spcBef>
                    <a:spcPct val="0"/>
                  </a:spcBef>
                  <a:spcAft>
                    <a:spcPct val="0"/>
                  </a:spcAft>
                </a:pPr>
                <a:endParaRPr lang="en-US" sz="1359">
                  <a:solidFill>
                    <a:srgbClr val="08467C"/>
                  </a:solidFill>
                  <a:latin typeface="Arial" charset="0"/>
                  <a:cs typeface="Arial" charset="0"/>
                </a:endParaRPr>
              </a:p>
            </p:txBody>
          </p:sp>
          <p:sp>
            <p:nvSpPr>
              <p:cNvPr id="47" name="Freeform 92">
                <a:extLst>
                  <a:ext uri="{FF2B5EF4-FFF2-40B4-BE49-F238E27FC236}">
                    <a16:creationId xmlns:a16="http://schemas.microsoft.com/office/drawing/2014/main" id="{2386F59E-6F5D-47EC-A3C3-C2402A377BBA}"/>
                  </a:ext>
                </a:extLst>
              </p:cNvPr>
              <p:cNvSpPr>
                <a:spLocks noEditPoints="1"/>
              </p:cNvSpPr>
              <p:nvPr/>
            </p:nvSpPr>
            <p:spPr bwMode="auto">
              <a:xfrm>
                <a:off x="6216650" y="3753241"/>
                <a:ext cx="798513" cy="790575"/>
              </a:xfrm>
              <a:custGeom>
                <a:avLst/>
                <a:gdLst>
                  <a:gd name="T0" fmla="*/ 2124 w 4248"/>
                  <a:gd name="T1" fmla="*/ 0 h 4248"/>
                  <a:gd name="T2" fmla="*/ 0 w 4248"/>
                  <a:gd name="T3" fmla="*/ 2124 h 4248"/>
                  <a:gd name="T4" fmla="*/ 2124 w 4248"/>
                  <a:gd name="T5" fmla="*/ 4248 h 4248"/>
                  <a:gd name="T6" fmla="*/ 4248 w 4248"/>
                  <a:gd name="T7" fmla="*/ 2124 h 4248"/>
                  <a:gd name="T8" fmla="*/ 2124 w 4248"/>
                  <a:gd name="T9" fmla="*/ 0 h 4248"/>
                  <a:gd name="T10" fmla="*/ 2124 w 4248"/>
                  <a:gd name="T11" fmla="*/ 4132 h 4248"/>
                  <a:gd name="T12" fmla="*/ 116 w 4248"/>
                  <a:gd name="T13" fmla="*/ 2124 h 4248"/>
                  <a:gd name="T14" fmla="*/ 2124 w 4248"/>
                  <a:gd name="T15" fmla="*/ 116 h 4248"/>
                  <a:gd name="T16" fmla="*/ 4132 w 4248"/>
                  <a:gd name="T17" fmla="*/ 2124 h 4248"/>
                  <a:gd name="T18" fmla="*/ 2124 w 4248"/>
                  <a:gd name="T19" fmla="*/ 4132 h 4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48" h="4248">
                    <a:moveTo>
                      <a:pt x="2124" y="0"/>
                    </a:moveTo>
                    <a:cubicBezTo>
                      <a:pt x="951" y="0"/>
                      <a:pt x="0" y="951"/>
                      <a:pt x="0" y="2124"/>
                    </a:cubicBezTo>
                    <a:cubicBezTo>
                      <a:pt x="0" y="3297"/>
                      <a:pt x="951" y="4248"/>
                      <a:pt x="2124" y="4248"/>
                    </a:cubicBezTo>
                    <a:cubicBezTo>
                      <a:pt x="3297" y="4248"/>
                      <a:pt x="4248" y="3297"/>
                      <a:pt x="4248" y="2124"/>
                    </a:cubicBezTo>
                    <a:cubicBezTo>
                      <a:pt x="4248" y="951"/>
                      <a:pt x="3297" y="0"/>
                      <a:pt x="2124" y="0"/>
                    </a:cubicBezTo>
                    <a:close/>
                    <a:moveTo>
                      <a:pt x="2124" y="4132"/>
                    </a:moveTo>
                    <a:cubicBezTo>
                      <a:pt x="1017" y="4132"/>
                      <a:pt x="116" y="3231"/>
                      <a:pt x="116" y="2124"/>
                    </a:cubicBezTo>
                    <a:cubicBezTo>
                      <a:pt x="116" y="1017"/>
                      <a:pt x="1017" y="116"/>
                      <a:pt x="2124" y="116"/>
                    </a:cubicBezTo>
                    <a:cubicBezTo>
                      <a:pt x="3232" y="116"/>
                      <a:pt x="4133" y="1017"/>
                      <a:pt x="4132" y="2124"/>
                    </a:cubicBezTo>
                    <a:cubicBezTo>
                      <a:pt x="4132" y="3231"/>
                      <a:pt x="3232" y="4132"/>
                      <a:pt x="2124" y="4132"/>
                    </a:cubicBezTo>
                    <a:close/>
                  </a:path>
                </a:pathLst>
              </a:custGeom>
              <a:grpFill/>
              <a:ln w="9525">
                <a:solidFill>
                  <a:schemeClr val="bg1"/>
                </a:solidFill>
                <a:round/>
                <a:headEnd/>
                <a:tailEnd/>
              </a:ln>
            </p:spPr>
            <p:txBody>
              <a:bodyPr vert="horz" wrap="square" lIns="66563" tIns="33281" rIns="66563" bIns="33281" numCol="1" anchor="t" anchorCtr="0" compatLnSpc="1">
                <a:prstTxWarp prst="textNoShape">
                  <a:avLst/>
                </a:prstTxWarp>
              </a:bodyPr>
              <a:lstStyle/>
              <a:p>
                <a:pPr defTabSz="609585" fontAlgn="base">
                  <a:spcBef>
                    <a:spcPct val="0"/>
                  </a:spcBef>
                  <a:spcAft>
                    <a:spcPct val="0"/>
                  </a:spcAft>
                </a:pPr>
                <a:endParaRPr lang="en-US" sz="1359">
                  <a:solidFill>
                    <a:srgbClr val="08467C"/>
                  </a:solidFill>
                  <a:latin typeface="Arial" charset="0"/>
                  <a:cs typeface="Arial" charset="0"/>
                </a:endParaRPr>
              </a:p>
            </p:txBody>
          </p:sp>
        </p:grpSp>
      </p:grpSp>
      <p:grpSp>
        <p:nvGrpSpPr>
          <p:cNvPr id="6" name="Group 5"/>
          <p:cNvGrpSpPr/>
          <p:nvPr/>
        </p:nvGrpSpPr>
        <p:grpSpPr>
          <a:xfrm>
            <a:off x="6894056" y="2576852"/>
            <a:ext cx="4526880" cy="2687659"/>
            <a:chOff x="5285853" y="1756550"/>
            <a:chExt cx="3395160" cy="2015744"/>
          </a:xfrm>
        </p:grpSpPr>
        <p:pic>
          <p:nvPicPr>
            <p:cNvPr id="2" name="Picture 1"/>
            <p:cNvPicPr>
              <a:picLocks noChangeAspect="1"/>
            </p:cNvPicPr>
            <p:nvPr/>
          </p:nvPicPr>
          <p:blipFill>
            <a:blip r:embed="rId5"/>
            <a:stretch>
              <a:fillRect/>
            </a:stretch>
          </p:blipFill>
          <p:spPr>
            <a:xfrm>
              <a:off x="5285853" y="1756550"/>
              <a:ext cx="2718200" cy="2015744"/>
            </a:xfrm>
            <a:prstGeom prst="rect">
              <a:avLst/>
            </a:prstGeom>
          </p:spPr>
        </p:pic>
        <p:sp>
          <p:nvSpPr>
            <p:cNvPr id="3" name="Right Brace 2"/>
            <p:cNvSpPr/>
            <p:nvPr/>
          </p:nvSpPr>
          <p:spPr>
            <a:xfrm>
              <a:off x="8004053" y="2037332"/>
              <a:ext cx="387675" cy="1503536"/>
            </a:xfrm>
            <a:prstGeom prst="rightBrace">
              <a:avLst/>
            </a:prstGeom>
            <a:solidFill>
              <a:schemeClr val="bg1"/>
            </a:solidFill>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09585" fontAlgn="base">
                <a:spcBef>
                  <a:spcPct val="0"/>
                </a:spcBef>
                <a:spcAft>
                  <a:spcPct val="0"/>
                </a:spcAft>
              </a:pPr>
              <a:endParaRPr lang="en-US" sz="3200">
                <a:solidFill>
                  <a:srgbClr val="000000"/>
                </a:solidFill>
                <a:latin typeface="Arial" panose="020B0604020202020204"/>
              </a:endParaRPr>
            </a:p>
          </p:txBody>
        </p:sp>
        <p:sp>
          <p:nvSpPr>
            <p:cNvPr id="4" name="TextBox 3"/>
            <p:cNvSpPr txBox="1"/>
            <p:nvPr/>
          </p:nvSpPr>
          <p:spPr>
            <a:xfrm>
              <a:off x="8375711" y="1829242"/>
              <a:ext cx="305302" cy="1789449"/>
            </a:xfrm>
            <a:prstGeom prst="rect">
              <a:avLst/>
            </a:prstGeom>
            <a:solidFill>
              <a:schemeClr val="bg1"/>
            </a:solidFill>
            <a:ln w="28575">
              <a:solidFill>
                <a:schemeClr val="bg1"/>
              </a:solidFill>
            </a:ln>
          </p:spPr>
          <p:txBody>
            <a:bodyPr vert="vert270" wrap="square" lIns="243840" tIns="243840" rIns="243840" bIns="243840" rtlCol="0">
              <a:noAutofit/>
            </a:bodyPr>
            <a:lstStyle/>
            <a:p>
              <a:pPr defTabSz="609585">
                <a:spcBef>
                  <a:spcPct val="0"/>
                </a:spcBef>
              </a:pPr>
              <a:r>
                <a:rPr lang="en-US" sz="1867" dirty="0">
                  <a:solidFill>
                    <a:srgbClr val="000000"/>
                  </a:solidFill>
                  <a:latin typeface="Arial" charset="0"/>
                  <a:cs typeface="Arial" charset="0"/>
                </a:rPr>
                <a:t>NEW FOR 2021</a:t>
              </a:r>
            </a:p>
          </p:txBody>
        </p:sp>
      </p:grpSp>
      <p:grpSp>
        <p:nvGrpSpPr>
          <p:cNvPr id="40" name="Group 39">
            <a:extLst>
              <a:ext uri="{FF2B5EF4-FFF2-40B4-BE49-F238E27FC236}">
                <a16:creationId xmlns:a16="http://schemas.microsoft.com/office/drawing/2014/main" id="{9D4922B7-53A2-4361-B98C-AC9C4D024A6D}"/>
              </a:ext>
            </a:extLst>
          </p:cNvPr>
          <p:cNvGrpSpPr/>
          <p:nvPr/>
        </p:nvGrpSpPr>
        <p:grpSpPr>
          <a:xfrm>
            <a:off x="670996" y="5059707"/>
            <a:ext cx="260619" cy="272183"/>
            <a:chOff x="2137483" y="942975"/>
            <a:chExt cx="457200" cy="457200"/>
          </a:xfrm>
          <a:solidFill>
            <a:srgbClr val="0065A6"/>
          </a:solidFill>
        </p:grpSpPr>
        <p:sp>
          <p:nvSpPr>
            <p:cNvPr id="41" name="Freeform 170">
              <a:extLst>
                <a:ext uri="{FF2B5EF4-FFF2-40B4-BE49-F238E27FC236}">
                  <a16:creationId xmlns:a16="http://schemas.microsoft.com/office/drawing/2014/main" id="{EBE89576-9C89-42DF-A1CB-D986552E1E48}"/>
                </a:ext>
              </a:extLst>
            </p:cNvPr>
            <p:cNvSpPr>
              <a:spLocks noEditPoints="1"/>
            </p:cNvSpPr>
            <p:nvPr/>
          </p:nvSpPr>
          <p:spPr bwMode="auto">
            <a:xfrm>
              <a:off x="2142055" y="947547"/>
              <a:ext cx="448056" cy="448056"/>
            </a:xfrm>
            <a:prstGeom prst="ellipse">
              <a:avLst/>
            </a:prstGeom>
            <a:grpFill/>
            <a:ln w="9525">
              <a:solidFill>
                <a:schemeClr val="bg1"/>
              </a:solidFill>
              <a:round/>
              <a:headEnd/>
              <a:tailEnd/>
            </a:ln>
          </p:spPr>
          <p:txBody>
            <a:bodyPr vert="horz" wrap="square" lIns="88751" tIns="44375" rIns="88751" bIns="44375" numCol="1" anchor="t" anchorCtr="0" compatLnSpc="1">
              <a:prstTxWarp prst="textNoShape">
                <a:avLst/>
              </a:prstTxWarp>
            </a:bodyPr>
            <a:lstStyle/>
            <a:p>
              <a:pPr defTabSz="609585" fontAlgn="base">
                <a:spcBef>
                  <a:spcPct val="0"/>
                </a:spcBef>
                <a:spcAft>
                  <a:spcPct val="0"/>
                </a:spcAft>
              </a:pPr>
              <a:endParaRPr lang="en-US" sz="1941">
                <a:solidFill>
                  <a:srgbClr val="08467C"/>
                </a:solidFill>
                <a:latin typeface="Arial" charset="0"/>
                <a:cs typeface="Arial" charset="0"/>
              </a:endParaRPr>
            </a:p>
          </p:txBody>
        </p:sp>
        <p:grpSp>
          <p:nvGrpSpPr>
            <p:cNvPr id="48" name="Group 47">
              <a:extLst>
                <a:ext uri="{FF2B5EF4-FFF2-40B4-BE49-F238E27FC236}">
                  <a16:creationId xmlns:a16="http://schemas.microsoft.com/office/drawing/2014/main" id="{494D0FA8-5534-49CA-B8A3-C74B6AE15298}"/>
                </a:ext>
              </a:extLst>
            </p:cNvPr>
            <p:cNvGrpSpPr>
              <a:grpSpLocks noChangeAspect="1"/>
            </p:cNvGrpSpPr>
            <p:nvPr/>
          </p:nvGrpSpPr>
          <p:grpSpPr>
            <a:xfrm>
              <a:off x="2137483" y="942975"/>
              <a:ext cx="457200" cy="457200"/>
              <a:chOff x="6216650" y="3753241"/>
              <a:chExt cx="798513" cy="790575"/>
            </a:xfrm>
            <a:grpFill/>
          </p:grpSpPr>
          <p:sp>
            <p:nvSpPr>
              <p:cNvPr id="49" name="Freeform 90">
                <a:extLst>
                  <a:ext uri="{FF2B5EF4-FFF2-40B4-BE49-F238E27FC236}">
                    <a16:creationId xmlns:a16="http://schemas.microsoft.com/office/drawing/2014/main" id="{A1E6A415-FFEF-457E-8C35-09C104100C56}"/>
                  </a:ext>
                </a:extLst>
              </p:cNvPr>
              <p:cNvSpPr>
                <a:spLocks/>
              </p:cNvSpPr>
              <p:nvPr/>
            </p:nvSpPr>
            <p:spPr bwMode="auto">
              <a:xfrm>
                <a:off x="6513513" y="3935803"/>
                <a:ext cx="20638" cy="461963"/>
              </a:xfrm>
              <a:custGeom>
                <a:avLst/>
                <a:gdLst>
                  <a:gd name="T0" fmla="*/ 57 w 115"/>
                  <a:gd name="T1" fmla="*/ 0 h 2485"/>
                  <a:gd name="T2" fmla="*/ 0 w 115"/>
                  <a:gd name="T3" fmla="*/ 57 h 2485"/>
                  <a:gd name="T4" fmla="*/ 0 w 115"/>
                  <a:gd name="T5" fmla="*/ 2427 h 2485"/>
                  <a:gd name="T6" fmla="*/ 57 w 115"/>
                  <a:gd name="T7" fmla="*/ 2485 h 2485"/>
                  <a:gd name="T8" fmla="*/ 115 w 115"/>
                  <a:gd name="T9" fmla="*/ 2427 h 2485"/>
                  <a:gd name="T10" fmla="*/ 115 w 115"/>
                  <a:gd name="T11" fmla="*/ 57 h 2485"/>
                  <a:gd name="T12" fmla="*/ 57 w 115"/>
                  <a:gd name="T13" fmla="*/ 0 h 2485"/>
                </a:gdLst>
                <a:ahLst/>
                <a:cxnLst>
                  <a:cxn ang="0">
                    <a:pos x="T0" y="T1"/>
                  </a:cxn>
                  <a:cxn ang="0">
                    <a:pos x="T2" y="T3"/>
                  </a:cxn>
                  <a:cxn ang="0">
                    <a:pos x="T4" y="T5"/>
                  </a:cxn>
                  <a:cxn ang="0">
                    <a:pos x="T6" y="T7"/>
                  </a:cxn>
                  <a:cxn ang="0">
                    <a:pos x="T8" y="T9"/>
                  </a:cxn>
                  <a:cxn ang="0">
                    <a:pos x="T10" y="T11"/>
                  </a:cxn>
                  <a:cxn ang="0">
                    <a:pos x="T12" y="T13"/>
                  </a:cxn>
                </a:cxnLst>
                <a:rect l="0" t="0" r="r" b="b"/>
                <a:pathLst>
                  <a:path w="115" h="2485">
                    <a:moveTo>
                      <a:pt x="57" y="0"/>
                    </a:moveTo>
                    <a:cubicBezTo>
                      <a:pt x="25" y="0"/>
                      <a:pt x="0" y="25"/>
                      <a:pt x="0" y="57"/>
                    </a:cubicBezTo>
                    <a:cubicBezTo>
                      <a:pt x="0" y="2427"/>
                      <a:pt x="0" y="2427"/>
                      <a:pt x="0" y="2427"/>
                    </a:cubicBezTo>
                    <a:cubicBezTo>
                      <a:pt x="0" y="2459"/>
                      <a:pt x="25" y="2485"/>
                      <a:pt x="57" y="2485"/>
                    </a:cubicBezTo>
                    <a:cubicBezTo>
                      <a:pt x="89" y="2485"/>
                      <a:pt x="115" y="2459"/>
                      <a:pt x="115" y="2427"/>
                    </a:cubicBezTo>
                    <a:cubicBezTo>
                      <a:pt x="115" y="57"/>
                      <a:pt x="115" y="57"/>
                      <a:pt x="115" y="57"/>
                    </a:cubicBezTo>
                    <a:cubicBezTo>
                      <a:pt x="115" y="25"/>
                      <a:pt x="89" y="0"/>
                      <a:pt x="57" y="0"/>
                    </a:cubicBezTo>
                    <a:close/>
                  </a:path>
                </a:pathLst>
              </a:custGeom>
              <a:grpFill/>
              <a:ln w="9525">
                <a:solidFill>
                  <a:schemeClr val="bg1"/>
                </a:solidFill>
                <a:round/>
                <a:headEnd/>
                <a:tailEnd/>
              </a:ln>
            </p:spPr>
            <p:txBody>
              <a:bodyPr vert="horz" wrap="square" lIns="66563" tIns="33281" rIns="66563" bIns="33281" numCol="1" anchor="t" anchorCtr="0" compatLnSpc="1">
                <a:prstTxWarp prst="textNoShape">
                  <a:avLst/>
                </a:prstTxWarp>
              </a:bodyPr>
              <a:lstStyle/>
              <a:p>
                <a:pPr defTabSz="609585" fontAlgn="base">
                  <a:spcBef>
                    <a:spcPct val="0"/>
                  </a:spcBef>
                  <a:spcAft>
                    <a:spcPct val="0"/>
                  </a:spcAft>
                </a:pPr>
                <a:endParaRPr lang="en-US" sz="1359">
                  <a:solidFill>
                    <a:srgbClr val="08467C"/>
                  </a:solidFill>
                  <a:latin typeface="Arial" charset="0"/>
                  <a:cs typeface="Arial" charset="0"/>
                </a:endParaRPr>
              </a:p>
            </p:txBody>
          </p:sp>
          <p:sp>
            <p:nvSpPr>
              <p:cNvPr id="50" name="Freeform 91">
                <a:extLst>
                  <a:ext uri="{FF2B5EF4-FFF2-40B4-BE49-F238E27FC236}">
                    <a16:creationId xmlns:a16="http://schemas.microsoft.com/office/drawing/2014/main" id="{F329D7ED-46EF-4E55-9EF4-E8092EC91951}"/>
                  </a:ext>
                </a:extLst>
              </p:cNvPr>
              <p:cNvSpPr>
                <a:spLocks/>
              </p:cNvSpPr>
              <p:nvPr/>
            </p:nvSpPr>
            <p:spPr bwMode="auto">
              <a:xfrm>
                <a:off x="6559550" y="3935803"/>
                <a:ext cx="241300" cy="223838"/>
              </a:xfrm>
              <a:custGeom>
                <a:avLst/>
                <a:gdLst>
                  <a:gd name="T0" fmla="*/ 1280 w 1289"/>
                  <a:gd name="T1" fmla="*/ 35 h 1200"/>
                  <a:gd name="T2" fmla="*/ 1226 w 1289"/>
                  <a:gd name="T3" fmla="*/ 0 h 1200"/>
                  <a:gd name="T4" fmla="*/ 58 w 1289"/>
                  <a:gd name="T5" fmla="*/ 0 h 1200"/>
                  <a:gd name="T6" fmla="*/ 0 w 1289"/>
                  <a:gd name="T7" fmla="*/ 57 h 1200"/>
                  <a:gd name="T8" fmla="*/ 58 w 1289"/>
                  <a:gd name="T9" fmla="*/ 115 h 1200"/>
                  <a:gd name="T10" fmla="*/ 1087 w 1289"/>
                  <a:gd name="T11" fmla="*/ 115 h 1200"/>
                  <a:gd name="T12" fmla="*/ 643 w 1289"/>
                  <a:gd name="T13" fmla="*/ 559 h 1200"/>
                  <a:gd name="T14" fmla="*/ 643 w 1289"/>
                  <a:gd name="T15" fmla="*/ 641 h 1200"/>
                  <a:gd name="T16" fmla="*/ 1087 w 1289"/>
                  <a:gd name="T17" fmla="*/ 1084 h 1200"/>
                  <a:gd name="T18" fmla="*/ 58 w 1289"/>
                  <a:gd name="T19" fmla="*/ 1084 h 1200"/>
                  <a:gd name="T20" fmla="*/ 0 w 1289"/>
                  <a:gd name="T21" fmla="*/ 1142 h 1200"/>
                  <a:gd name="T22" fmla="*/ 58 w 1289"/>
                  <a:gd name="T23" fmla="*/ 1200 h 1200"/>
                  <a:gd name="T24" fmla="*/ 1226 w 1289"/>
                  <a:gd name="T25" fmla="*/ 1200 h 1200"/>
                  <a:gd name="T26" fmla="*/ 1280 w 1289"/>
                  <a:gd name="T27" fmla="*/ 1164 h 1200"/>
                  <a:gd name="T28" fmla="*/ 1267 w 1289"/>
                  <a:gd name="T29" fmla="*/ 1101 h 1200"/>
                  <a:gd name="T30" fmla="*/ 766 w 1289"/>
                  <a:gd name="T31" fmla="*/ 600 h 1200"/>
                  <a:gd name="T32" fmla="*/ 1267 w 1289"/>
                  <a:gd name="T33" fmla="*/ 98 h 1200"/>
                  <a:gd name="T34" fmla="*/ 1280 w 1289"/>
                  <a:gd name="T35" fmla="*/ 35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89" h="1200">
                    <a:moveTo>
                      <a:pt x="1280" y="35"/>
                    </a:moveTo>
                    <a:cubicBezTo>
                      <a:pt x="1271" y="14"/>
                      <a:pt x="1250" y="0"/>
                      <a:pt x="1226" y="0"/>
                    </a:cubicBezTo>
                    <a:cubicBezTo>
                      <a:pt x="58" y="0"/>
                      <a:pt x="58" y="0"/>
                      <a:pt x="58" y="0"/>
                    </a:cubicBezTo>
                    <a:cubicBezTo>
                      <a:pt x="26" y="0"/>
                      <a:pt x="0" y="25"/>
                      <a:pt x="0" y="57"/>
                    </a:cubicBezTo>
                    <a:cubicBezTo>
                      <a:pt x="0" y="89"/>
                      <a:pt x="26" y="115"/>
                      <a:pt x="58" y="115"/>
                    </a:cubicBezTo>
                    <a:cubicBezTo>
                      <a:pt x="1087" y="115"/>
                      <a:pt x="1087" y="115"/>
                      <a:pt x="1087" y="115"/>
                    </a:cubicBezTo>
                    <a:cubicBezTo>
                      <a:pt x="643" y="559"/>
                      <a:pt x="643" y="559"/>
                      <a:pt x="643" y="559"/>
                    </a:cubicBezTo>
                    <a:cubicBezTo>
                      <a:pt x="621" y="581"/>
                      <a:pt x="621" y="618"/>
                      <a:pt x="643" y="641"/>
                    </a:cubicBezTo>
                    <a:cubicBezTo>
                      <a:pt x="1087" y="1084"/>
                      <a:pt x="1087" y="1084"/>
                      <a:pt x="1087" y="1084"/>
                    </a:cubicBezTo>
                    <a:cubicBezTo>
                      <a:pt x="58" y="1084"/>
                      <a:pt x="58" y="1084"/>
                      <a:pt x="58" y="1084"/>
                    </a:cubicBezTo>
                    <a:cubicBezTo>
                      <a:pt x="26" y="1084"/>
                      <a:pt x="0" y="1110"/>
                      <a:pt x="0" y="1142"/>
                    </a:cubicBezTo>
                    <a:cubicBezTo>
                      <a:pt x="0" y="1174"/>
                      <a:pt x="26" y="1200"/>
                      <a:pt x="58" y="1200"/>
                    </a:cubicBezTo>
                    <a:cubicBezTo>
                      <a:pt x="1226" y="1200"/>
                      <a:pt x="1226" y="1200"/>
                      <a:pt x="1226" y="1200"/>
                    </a:cubicBezTo>
                    <a:cubicBezTo>
                      <a:pt x="1250" y="1200"/>
                      <a:pt x="1271" y="1186"/>
                      <a:pt x="1280" y="1164"/>
                    </a:cubicBezTo>
                    <a:cubicBezTo>
                      <a:pt x="1289" y="1142"/>
                      <a:pt x="1284" y="1118"/>
                      <a:pt x="1267" y="1101"/>
                    </a:cubicBezTo>
                    <a:cubicBezTo>
                      <a:pt x="766" y="600"/>
                      <a:pt x="766" y="600"/>
                      <a:pt x="766" y="600"/>
                    </a:cubicBezTo>
                    <a:cubicBezTo>
                      <a:pt x="1267" y="98"/>
                      <a:pt x="1267" y="98"/>
                      <a:pt x="1267" y="98"/>
                    </a:cubicBezTo>
                    <a:cubicBezTo>
                      <a:pt x="1284" y="82"/>
                      <a:pt x="1289" y="57"/>
                      <a:pt x="1280" y="35"/>
                    </a:cubicBezTo>
                    <a:close/>
                  </a:path>
                </a:pathLst>
              </a:custGeom>
              <a:grpFill/>
              <a:ln w="9525">
                <a:solidFill>
                  <a:schemeClr val="bg1"/>
                </a:solidFill>
                <a:round/>
                <a:headEnd/>
                <a:tailEnd/>
              </a:ln>
            </p:spPr>
            <p:txBody>
              <a:bodyPr vert="horz" wrap="square" lIns="66563" tIns="33281" rIns="66563" bIns="33281" numCol="1" anchor="t" anchorCtr="0" compatLnSpc="1">
                <a:prstTxWarp prst="textNoShape">
                  <a:avLst/>
                </a:prstTxWarp>
              </a:bodyPr>
              <a:lstStyle/>
              <a:p>
                <a:pPr defTabSz="609585" fontAlgn="base">
                  <a:spcBef>
                    <a:spcPct val="0"/>
                  </a:spcBef>
                  <a:spcAft>
                    <a:spcPct val="0"/>
                  </a:spcAft>
                </a:pPr>
                <a:endParaRPr lang="en-US" sz="1359">
                  <a:solidFill>
                    <a:srgbClr val="08467C"/>
                  </a:solidFill>
                  <a:latin typeface="Arial" charset="0"/>
                  <a:cs typeface="Arial" charset="0"/>
                </a:endParaRPr>
              </a:p>
            </p:txBody>
          </p:sp>
          <p:sp>
            <p:nvSpPr>
              <p:cNvPr id="51" name="Freeform 92">
                <a:extLst>
                  <a:ext uri="{FF2B5EF4-FFF2-40B4-BE49-F238E27FC236}">
                    <a16:creationId xmlns:a16="http://schemas.microsoft.com/office/drawing/2014/main" id="{2386F59E-6F5D-47EC-A3C3-C2402A377BBA}"/>
                  </a:ext>
                </a:extLst>
              </p:cNvPr>
              <p:cNvSpPr>
                <a:spLocks noEditPoints="1"/>
              </p:cNvSpPr>
              <p:nvPr/>
            </p:nvSpPr>
            <p:spPr bwMode="auto">
              <a:xfrm>
                <a:off x="6216650" y="3753241"/>
                <a:ext cx="798513" cy="790575"/>
              </a:xfrm>
              <a:custGeom>
                <a:avLst/>
                <a:gdLst>
                  <a:gd name="T0" fmla="*/ 2124 w 4248"/>
                  <a:gd name="T1" fmla="*/ 0 h 4248"/>
                  <a:gd name="T2" fmla="*/ 0 w 4248"/>
                  <a:gd name="T3" fmla="*/ 2124 h 4248"/>
                  <a:gd name="T4" fmla="*/ 2124 w 4248"/>
                  <a:gd name="T5" fmla="*/ 4248 h 4248"/>
                  <a:gd name="T6" fmla="*/ 4248 w 4248"/>
                  <a:gd name="T7" fmla="*/ 2124 h 4248"/>
                  <a:gd name="T8" fmla="*/ 2124 w 4248"/>
                  <a:gd name="T9" fmla="*/ 0 h 4248"/>
                  <a:gd name="T10" fmla="*/ 2124 w 4248"/>
                  <a:gd name="T11" fmla="*/ 4132 h 4248"/>
                  <a:gd name="T12" fmla="*/ 116 w 4248"/>
                  <a:gd name="T13" fmla="*/ 2124 h 4248"/>
                  <a:gd name="T14" fmla="*/ 2124 w 4248"/>
                  <a:gd name="T15" fmla="*/ 116 h 4248"/>
                  <a:gd name="T16" fmla="*/ 4132 w 4248"/>
                  <a:gd name="T17" fmla="*/ 2124 h 4248"/>
                  <a:gd name="T18" fmla="*/ 2124 w 4248"/>
                  <a:gd name="T19" fmla="*/ 4132 h 4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48" h="4248">
                    <a:moveTo>
                      <a:pt x="2124" y="0"/>
                    </a:moveTo>
                    <a:cubicBezTo>
                      <a:pt x="951" y="0"/>
                      <a:pt x="0" y="951"/>
                      <a:pt x="0" y="2124"/>
                    </a:cubicBezTo>
                    <a:cubicBezTo>
                      <a:pt x="0" y="3297"/>
                      <a:pt x="951" y="4248"/>
                      <a:pt x="2124" y="4248"/>
                    </a:cubicBezTo>
                    <a:cubicBezTo>
                      <a:pt x="3297" y="4248"/>
                      <a:pt x="4248" y="3297"/>
                      <a:pt x="4248" y="2124"/>
                    </a:cubicBezTo>
                    <a:cubicBezTo>
                      <a:pt x="4248" y="951"/>
                      <a:pt x="3297" y="0"/>
                      <a:pt x="2124" y="0"/>
                    </a:cubicBezTo>
                    <a:close/>
                    <a:moveTo>
                      <a:pt x="2124" y="4132"/>
                    </a:moveTo>
                    <a:cubicBezTo>
                      <a:pt x="1017" y="4132"/>
                      <a:pt x="116" y="3231"/>
                      <a:pt x="116" y="2124"/>
                    </a:cubicBezTo>
                    <a:cubicBezTo>
                      <a:pt x="116" y="1017"/>
                      <a:pt x="1017" y="116"/>
                      <a:pt x="2124" y="116"/>
                    </a:cubicBezTo>
                    <a:cubicBezTo>
                      <a:pt x="3232" y="116"/>
                      <a:pt x="4133" y="1017"/>
                      <a:pt x="4132" y="2124"/>
                    </a:cubicBezTo>
                    <a:cubicBezTo>
                      <a:pt x="4132" y="3231"/>
                      <a:pt x="3232" y="4132"/>
                      <a:pt x="2124" y="4132"/>
                    </a:cubicBezTo>
                    <a:close/>
                  </a:path>
                </a:pathLst>
              </a:custGeom>
              <a:grpFill/>
              <a:ln w="9525">
                <a:solidFill>
                  <a:schemeClr val="bg1"/>
                </a:solidFill>
                <a:round/>
                <a:headEnd/>
                <a:tailEnd/>
              </a:ln>
            </p:spPr>
            <p:txBody>
              <a:bodyPr vert="horz" wrap="square" lIns="66563" tIns="33281" rIns="66563" bIns="33281" numCol="1" anchor="t" anchorCtr="0" compatLnSpc="1">
                <a:prstTxWarp prst="textNoShape">
                  <a:avLst/>
                </a:prstTxWarp>
              </a:bodyPr>
              <a:lstStyle/>
              <a:p>
                <a:pPr defTabSz="609585" fontAlgn="base">
                  <a:spcBef>
                    <a:spcPct val="0"/>
                  </a:spcBef>
                  <a:spcAft>
                    <a:spcPct val="0"/>
                  </a:spcAft>
                </a:pPr>
                <a:endParaRPr lang="en-US" sz="1359">
                  <a:solidFill>
                    <a:srgbClr val="08467C"/>
                  </a:solidFill>
                  <a:latin typeface="Arial" charset="0"/>
                  <a:cs typeface="Arial" charset="0"/>
                </a:endParaRPr>
              </a:p>
            </p:txBody>
          </p:sp>
        </p:grpSp>
      </p:grpSp>
      <p:sp>
        <p:nvSpPr>
          <p:cNvPr id="52" name="TextBox 51"/>
          <p:cNvSpPr txBox="1"/>
          <p:nvPr/>
        </p:nvSpPr>
        <p:spPr>
          <a:xfrm>
            <a:off x="1098730" y="4279429"/>
            <a:ext cx="3983193" cy="297454"/>
          </a:xfrm>
          <a:prstGeom prst="rect">
            <a:avLst/>
          </a:prstGeom>
          <a:noFill/>
        </p:spPr>
        <p:txBody>
          <a:bodyPr wrap="square" rtlCol="0">
            <a:spAutoFit/>
          </a:bodyPr>
          <a:lstStyle/>
          <a:p>
            <a:pPr defTabSz="609585" fontAlgn="base">
              <a:spcBef>
                <a:spcPct val="0"/>
              </a:spcBef>
              <a:spcAft>
                <a:spcPct val="0"/>
              </a:spcAft>
            </a:pPr>
            <a:r>
              <a:rPr lang="en-US" sz="1333" b="1" dirty="0">
                <a:solidFill>
                  <a:srgbClr val="08467C"/>
                </a:solidFill>
                <a:latin typeface="Arial" charset="0"/>
                <a:cs typeface="Arial" panose="020B0604020202020204" pitchFamily="34" charset="0"/>
              </a:rPr>
              <a:t>HEP and Preventive Care Compliance</a:t>
            </a:r>
            <a:endParaRPr lang="en-US" sz="1200" dirty="0">
              <a:solidFill>
                <a:srgbClr val="08467C"/>
              </a:solidFill>
              <a:latin typeface="Arial" charset="0"/>
              <a:cs typeface="Arial" panose="020B0604020202020204" pitchFamily="34" charset="0"/>
            </a:endParaRPr>
          </a:p>
        </p:txBody>
      </p:sp>
      <p:sp>
        <p:nvSpPr>
          <p:cNvPr id="53" name="Rectangle 52"/>
          <p:cNvSpPr/>
          <p:nvPr/>
        </p:nvSpPr>
        <p:spPr>
          <a:xfrm>
            <a:off x="1117396" y="5059707"/>
            <a:ext cx="4143888" cy="1137299"/>
          </a:xfrm>
          <a:prstGeom prst="rect">
            <a:avLst/>
          </a:prstGeom>
        </p:spPr>
        <p:txBody>
          <a:bodyPr wrap="square">
            <a:spAutoFit/>
          </a:bodyPr>
          <a:lstStyle/>
          <a:p>
            <a:pPr defTabSz="609585" fontAlgn="base">
              <a:spcBef>
                <a:spcPct val="0"/>
              </a:spcBef>
              <a:spcAft>
                <a:spcPct val="0"/>
              </a:spcAft>
            </a:pPr>
            <a:r>
              <a:rPr lang="en-US" sz="1333" b="1" dirty="0">
                <a:solidFill>
                  <a:srgbClr val="08467C"/>
                </a:solidFill>
                <a:latin typeface="Arial" charset="0"/>
                <a:cs typeface="Arial" panose="020B0604020202020204" pitchFamily="34" charset="0"/>
              </a:rPr>
              <a:t>Highlights</a:t>
            </a:r>
          </a:p>
          <a:p>
            <a:pPr marL="228594" indent="-228594" defTabSz="609585" fontAlgn="base">
              <a:spcBef>
                <a:spcPct val="0"/>
              </a:spcBef>
              <a:spcAft>
                <a:spcPct val="0"/>
              </a:spcAft>
              <a:buFontTx/>
              <a:buChar char="-"/>
            </a:pPr>
            <a:r>
              <a:rPr lang="en-US" altLang="en-US" sz="1200" dirty="0">
                <a:solidFill>
                  <a:srgbClr val="08467C"/>
                </a:solidFill>
                <a:latin typeface="Arial" charset="0"/>
                <a:cs typeface="Arial" panose="020B0604020202020204" pitchFamily="34" charset="0"/>
              </a:rPr>
              <a:t>OHIP Microsite</a:t>
            </a:r>
          </a:p>
          <a:p>
            <a:pPr marL="228594" indent="-228594" defTabSz="609585" fontAlgn="base">
              <a:spcBef>
                <a:spcPct val="0"/>
              </a:spcBef>
              <a:spcAft>
                <a:spcPct val="0"/>
              </a:spcAft>
              <a:buFontTx/>
              <a:buChar char="-"/>
            </a:pPr>
            <a:r>
              <a:rPr lang="en-US" altLang="en-US" sz="1200" dirty="0">
                <a:solidFill>
                  <a:srgbClr val="08467C"/>
                </a:solidFill>
                <a:latin typeface="Arial" charset="0"/>
                <a:cs typeface="Arial" panose="020B0604020202020204" pitchFamily="34" charset="0"/>
              </a:rPr>
              <a:t>DHMO Tools &amp; Resources</a:t>
            </a:r>
          </a:p>
          <a:p>
            <a:pPr defTabSz="609585" fontAlgn="base">
              <a:spcBef>
                <a:spcPct val="0"/>
              </a:spcBef>
              <a:spcAft>
                <a:spcPct val="0"/>
              </a:spcAft>
            </a:pPr>
            <a:endParaRPr lang="en-US" sz="1019" dirty="0">
              <a:solidFill>
                <a:srgbClr val="08467C"/>
              </a:solidFill>
              <a:latin typeface="Arial" charset="0"/>
              <a:cs typeface="Arial" panose="020B0604020202020204" pitchFamily="34" charset="0"/>
            </a:endParaRPr>
          </a:p>
          <a:p>
            <a:pPr defTabSz="609585" fontAlgn="base">
              <a:spcBef>
                <a:spcPct val="0"/>
              </a:spcBef>
              <a:spcAft>
                <a:spcPct val="0"/>
              </a:spcAft>
            </a:pPr>
            <a:endParaRPr lang="en-US" sz="1019" dirty="0">
              <a:solidFill>
                <a:srgbClr val="08467C"/>
              </a:solidFill>
              <a:latin typeface="Arial" charset="0"/>
              <a:cs typeface="Arial" panose="020B0604020202020204" pitchFamily="34" charset="0"/>
            </a:endParaRPr>
          </a:p>
          <a:p>
            <a:pPr defTabSz="609585" fontAlgn="base">
              <a:spcBef>
                <a:spcPct val="0"/>
              </a:spcBef>
              <a:spcAft>
                <a:spcPct val="0"/>
              </a:spcAft>
            </a:pPr>
            <a:endParaRPr lang="en-US" sz="1019" dirty="0">
              <a:solidFill>
                <a:srgbClr val="08467C"/>
              </a:solidFill>
              <a:latin typeface="Arial" charset="0"/>
              <a:cs typeface="Arial" panose="020B0604020202020204" pitchFamily="34" charset="0"/>
            </a:endParaRPr>
          </a:p>
        </p:txBody>
      </p:sp>
      <p:sp>
        <p:nvSpPr>
          <p:cNvPr id="8" name="Slide Number Placeholder 7"/>
          <p:cNvSpPr>
            <a:spLocks noGrp="1"/>
          </p:cNvSpPr>
          <p:nvPr>
            <p:ph type="sldNum" sz="quarter" idx="10"/>
          </p:nvPr>
        </p:nvSpPr>
        <p:spPr/>
        <p:txBody>
          <a:bodyPr/>
          <a:lstStyle/>
          <a:p>
            <a:pPr defTabSz="609585" fontAlgn="base">
              <a:spcBef>
                <a:spcPct val="0"/>
              </a:spcBef>
              <a:spcAft>
                <a:spcPct val="0"/>
              </a:spcAft>
            </a:pPr>
            <a:fld id="{E610E1DF-8D3F-4AD8-AE6B-6D4EC949FB90}" type="slidenum">
              <a:rPr lang="en-US" altLang="en-US">
                <a:solidFill>
                  <a:srgbClr val="000000">
                    <a:lumMod val="50000"/>
                    <a:lumOff val="50000"/>
                  </a:srgbClr>
                </a:solidFill>
                <a:latin typeface="Arial" charset="0"/>
                <a:cs typeface="Arial" charset="0"/>
              </a:rPr>
              <a:pPr defTabSz="609585" fontAlgn="base">
                <a:spcBef>
                  <a:spcPct val="0"/>
                </a:spcBef>
                <a:spcAft>
                  <a:spcPct val="0"/>
                </a:spcAft>
              </a:pPr>
              <a:t>14</a:t>
            </a:fld>
            <a:endParaRPr lang="en-US" altLang="en-US" dirty="0">
              <a:solidFill>
                <a:srgbClr val="000000">
                  <a:lumMod val="50000"/>
                  <a:lumOff val="50000"/>
                </a:srgbClr>
              </a:solidFill>
              <a:latin typeface="Arial" charset="0"/>
              <a:cs typeface="Arial" charset="0"/>
            </a:endParaRPr>
          </a:p>
        </p:txBody>
      </p:sp>
    </p:spTree>
    <p:extLst>
      <p:ext uri="{BB962C8B-B14F-4D97-AF65-F5344CB8AC3E}">
        <p14:creationId xmlns:p14="http://schemas.microsoft.com/office/powerpoint/2010/main" val="135988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exstream_shape2418" descr="\\5C077\exstream\HTMLImage1.jpg"/>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631" y="37619"/>
            <a:ext cx="579163" cy="593797"/>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pic>
      <p:sp>
        <p:nvSpPr>
          <p:cNvPr id="12292" name="exstream_shape2419"/>
          <p:cNvSpPr txBox="1">
            <a:spLocks noChangeArrowheads="1"/>
          </p:cNvSpPr>
          <p:nvPr/>
        </p:nvSpPr>
        <p:spPr bwMode="auto">
          <a:xfrm>
            <a:off x="9106020" y="610441"/>
            <a:ext cx="840193" cy="166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defTabSz="609585" fontAlgn="base">
              <a:spcBef>
                <a:spcPct val="0"/>
              </a:spcBef>
              <a:spcAft>
                <a:spcPct val="0"/>
              </a:spcAft>
            </a:pPr>
            <a:endParaRPr lang="en-US" altLang="en-US" sz="1889" dirty="0">
              <a:solidFill>
                <a:srgbClr val="08467C"/>
              </a:solidFill>
              <a:cs typeface="Arial" charset="0"/>
            </a:endParaRPr>
          </a:p>
        </p:txBody>
      </p:sp>
      <p:sp>
        <p:nvSpPr>
          <p:cNvPr id="12293" name="exstream_shape2420"/>
          <p:cNvSpPr txBox="1">
            <a:spLocks noChangeArrowheads="1"/>
          </p:cNvSpPr>
          <p:nvPr/>
        </p:nvSpPr>
        <p:spPr bwMode="auto">
          <a:xfrm>
            <a:off x="9106020" y="610441"/>
            <a:ext cx="840193" cy="166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defTabSz="609585" fontAlgn="base">
              <a:spcBef>
                <a:spcPct val="0"/>
              </a:spcBef>
              <a:spcAft>
                <a:spcPct val="0"/>
              </a:spcAft>
            </a:pPr>
            <a:endParaRPr lang="en-US" altLang="en-US" sz="1889" dirty="0">
              <a:solidFill>
                <a:srgbClr val="08467C"/>
              </a:solidFill>
              <a:cs typeface="Arial" charset="0"/>
            </a:endParaRPr>
          </a:p>
        </p:txBody>
      </p:sp>
      <p:sp>
        <p:nvSpPr>
          <p:cNvPr id="12300" name="exstream_shape2427"/>
          <p:cNvSpPr>
            <a:spLocks noChangeArrowheads="1"/>
          </p:cNvSpPr>
          <p:nvPr/>
        </p:nvSpPr>
        <p:spPr bwMode="auto">
          <a:xfrm>
            <a:off x="369455" y="641210"/>
            <a:ext cx="11471564" cy="237213"/>
          </a:xfrm>
          <a:prstGeom prst="rect">
            <a:avLst/>
          </a:prstGeom>
          <a:solidFill>
            <a:srgbClr val="0065A6"/>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defTabSz="228600">
              <a:defRPr>
                <a:solidFill>
                  <a:schemeClr val="tx1"/>
                </a:solidFill>
                <a:latin typeface="Arial" panose="020B0604020202020204" pitchFamily="34" charset="0"/>
              </a:defRPr>
            </a:lvl1pPr>
            <a:lvl2pPr marL="742950" indent="-285750" defTabSz="228600">
              <a:defRPr>
                <a:solidFill>
                  <a:schemeClr val="tx1"/>
                </a:solidFill>
                <a:latin typeface="Arial" panose="020B0604020202020204" pitchFamily="34" charset="0"/>
              </a:defRPr>
            </a:lvl2pPr>
            <a:lvl3pPr marL="1143000" indent="-228600" defTabSz="228600">
              <a:defRPr>
                <a:solidFill>
                  <a:schemeClr val="tx1"/>
                </a:solidFill>
                <a:latin typeface="Arial" panose="020B0604020202020204" pitchFamily="34" charset="0"/>
              </a:defRPr>
            </a:lvl3pPr>
            <a:lvl4pPr marL="1600200" indent="-228600" defTabSz="228600">
              <a:defRPr>
                <a:solidFill>
                  <a:schemeClr val="tx1"/>
                </a:solidFill>
                <a:latin typeface="Arial" panose="020B0604020202020204" pitchFamily="34" charset="0"/>
              </a:defRPr>
            </a:lvl4pPr>
            <a:lvl5pPr marL="2057400" indent="-228600" defTabSz="228600">
              <a:defRPr>
                <a:solidFill>
                  <a:schemeClr val="tx1"/>
                </a:solidFill>
                <a:latin typeface="Arial" panose="020B0604020202020204" pitchFamily="34" charset="0"/>
              </a:defRPr>
            </a:lvl5pPr>
            <a:lvl6pPr marL="2514600" indent="-228600" defTabSz="228600" fontAlgn="base">
              <a:spcBef>
                <a:spcPct val="0"/>
              </a:spcBef>
              <a:spcAft>
                <a:spcPct val="0"/>
              </a:spcAft>
              <a:defRPr>
                <a:solidFill>
                  <a:schemeClr val="tx1"/>
                </a:solidFill>
                <a:latin typeface="Arial" panose="020B0604020202020204" pitchFamily="34" charset="0"/>
              </a:defRPr>
            </a:lvl6pPr>
            <a:lvl7pPr marL="2971800" indent="-228600" defTabSz="228600" fontAlgn="base">
              <a:spcBef>
                <a:spcPct val="0"/>
              </a:spcBef>
              <a:spcAft>
                <a:spcPct val="0"/>
              </a:spcAft>
              <a:defRPr>
                <a:solidFill>
                  <a:schemeClr val="tx1"/>
                </a:solidFill>
                <a:latin typeface="Arial" panose="020B0604020202020204" pitchFamily="34" charset="0"/>
              </a:defRPr>
            </a:lvl7pPr>
            <a:lvl8pPr marL="3429000" indent="-228600" defTabSz="228600" fontAlgn="base">
              <a:spcBef>
                <a:spcPct val="0"/>
              </a:spcBef>
              <a:spcAft>
                <a:spcPct val="0"/>
              </a:spcAft>
              <a:defRPr>
                <a:solidFill>
                  <a:schemeClr val="tx1"/>
                </a:solidFill>
                <a:latin typeface="Arial" panose="020B0604020202020204" pitchFamily="34" charset="0"/>
              </a:defRPr>
            </a:lvl8pPr>
            <a:lvl9pPr marL="3886200" indent="-228600" defTabSz="228600" fontAlgn="base">
              <a:spcBef>
                <a:spcPct val="0"/>
              </a:spcBef>
              <a:spcAft>
                <a:spcPct val="0"/>
              </a:spcAft>
              <a:defRPr>
                <a:solidFill>
                  <a:schemeClr val="tx1"/>
                </a:solidFill>
                <a:latin typeface="Arial" panose="020B0604020202020204" pitchFamily="34" charset="0"/>
              </a:defRPr>
            </a:lvl9pPr>
          </a:lstStyle>
          <a:p>
            <a:pPr defTabSz="304792" fontAlgn="base">
              <a:spcBef>
                <a:spcPct val="0"/>
              </a:spcBef>
              <a:spcAft>
                <a:spcPct val="0"/>
              </a:spcAft>
            </a:pPr>
            <a:r>
              <a:rPr lang="en-US" altLang="en-US" sz="848" dirty="0">
                <a:solidFill>
                  <a:srgbClr val="08467C"/>
                </a:solidFill>
                <a:latin typeface="Times New Roman" panose="02020603050405020304" pitchFamily="18" charset="0"/>
                <a:cs typeface="Arial" charset="0"/>
              </a:rPr>
              <a:t> </a:t>
            </a:r>
          </a:p>
        </p:txBody>
      </p:sp>
      <p:sp>
        <p:nvSpPr>
          <p:cNvPr id="12318" name="exstream_shape2445"/>
          <p:cNvSpPr>
            <a:spLocks noChangeArrowheads="1"/>
          </p:cNvSpPr>
          <p:nvPr/>
        </p:nvSpPr>
        <p:spPr bwMode="auto">
          <a:xfrm>
            <a:off x="2265372" y="222245"/>
            <a:ext cx="7680840" cy="312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defTabSz="228600">
              <a:defRPr>
                <a:solidFill>
                  <a:schemeClr val="tx1"/>
                </a:solidFill>
                <a:latin typeface="Arial" panose="020B0604020202020204" pitchFamily="34" charset="0"/>
              </a:defRPr>
            </a:lvl1pPr>
            <a:lvl2pPr marL="742950" indent="-285750" defTabSz="228600">
              <a:defRPr>
                <a:solidFill>
                  <a:schemeClr val="tx1"/>
                </a:solidFill>
                <a:latin typeface="Arial" panose="020B0604020202020204" pitchFamily="34" charset="0"/>
              </a:defRPr>
            </a:lvl2pPr>
            <a:lvl3pPr marL="1143000" indent="-228600" defTabSz="228600">
              <a:defRPr>
                <a:solidFill>
                  <a:schemeClr val="tx1"/>
                </a:solidFill>
                <a:latin typeface="Arial" panose="020B0604020202020204" pitchFamily="34" charset="0"/>
              </a:defRPr>
            </a:lvl3pPr>
            <a:lvl4pPr marL="1600200" indent="-228600" defTabSz="228600">
              <a:defRPr>
                <a:solidFill>
                  <a:schemeClr val="tx1"/>
                </a:solidFill>
                <a:latin typeface="Arial" panose="020B0604020202020204" pitchFamily="34" charset="0"/>
              </a:defRPr>
            </a:lvl4pPr>
            <a:lvl5pPr marL="2057400" indent="-228600" defTabSz="228600">
              <a:defRPr>
                <a:solidFill>
                  <a:schemeClr val="tx1"/>
                </a:solidFill>
                <a:latin typeface="Arial" panose="020B0604020202020204" pitchFamily="34" charset="0"/>
              </a:defRPr>
            </a:lvl5pPr>
            <a:lvl6pPr marL="2514600" indent="-228600" defTabSz="228600" fontAlgn="base">
              <a:spcBef>
                <a:spcPct val="0"/>
              </a:spcBef>
              <a:spcAft>
                <a:spcPct val="0"/>
              </a:spcAft>
              <a:defRPr>
                <a:solidFill>
                  <a:schemeClr val="tx1"/>
                </a:solidFill>
                <a:latin typeface="Arial" panose="020B0604020202020204" pitchFamily="34" charset="0"/>
              </a:defRPr>
            </a:lvl6pPr>
            <a:lvl7pPr marL="2971800" indent="-228600" defTabSz="228600" fontAlgn="base">
              <a:spcBef>
                <a:spcPct val="0"/>
              </a:spcBef>
              <a:spcAft>
                <a:spcPct val="0"/>
              </a:spcAft>
              <a:defRPr>
                <a:solidFill>
                  <a:schemeClr val="tx1"/>
                </a:solidFill>
                <a:latin typeface="Arial" panose="020B0604020202020204" pitchFamily="34" charset="0"/>
              </a:defRPr>
            </a:lvl7pPr>
            <a:lvl8pPr marL="3429000" indent="-228600" defTabSz="228600" fontAlgn="base">
              <a:spcBef>
                <a:spcPct val="0"/>
              </a:spcBef>
              <a:spcAft>
                <a:spcPct val="0"/>
              </a:spcAft>
              <a:defRPr>
                <a:solidFill>
                  <a:schemeClr val="tx1"/>
                </a:solidFill>
                <a:latin typeface="Arial" panose="020B0604020202020204" pitchFamily="34" charset="0"/>
              </a:defRPr>
            </a:lvl8pPr>
            <a:lvl9pPr marL="3886200" indent="-228600" defTabSz="228600" fontAlgn="base">
              <a:spcBef>
                <a:spcPct val="0"/>
              </a:spcBef>
              <a:spcAft>
                <a:spcPct val="0"/>
              </a:spcAft>
              <a:defRPr>
                <a:solidFill>
                  <a:schemeClr val="tx1"/>
                </a:solidFill>
                <a:latin typeface="Arial" panose="020B0604020202020204" pitchFamily="34" charset="0"/>
              </a:defRPr>
            </a:lvl9pPr>
          </a:lstStyle>
          <a:p>
            <a:pPr defTabSz="304792" fontAlgn="base">
              <a:spcBef>
                <a:spcPct val="0"/>
              </a:spcBef>
              <a:spcAft>
                <a:spcPct val="0"/>
              </a:spcAft>
            </a:pPr>
            <a:r>
              <a:rPr lang="en-US" altLang="en-US" sz="2117" b="1" dirty="0">
                <a:solidFill>
                  <a:srgbClr val="08467C"/>
                </a:solidFill>
                <a:cs typeface="Arial" charset="0"/>
              </a:rPr>
              <a:t>Customer Engagement</a:t>
            </a:r>
          </a:p>
        </p:txBody>
      </p:sp>
      <p:sp>
        <p:nvSpPr>
          <p:cNvPr id="69" name="TextBox 68"/>
          <p:cNvSpPr txBox="1"/>
          <p:nvPr/>
        </p:nvSpPr>
        <p:spPr>
          <a:xfrm>
            <a:off x="446579" y="1016206"/>
            <a:ext cx="3966883" cy="301493"/>
          </a:xfrm>
          <a:prstGeom prst="rect">
            <a:avLst/>
          </a:prstGeom>
          <a:noFill/>
        </p:spPr>
        <p:txBody>
          <a:bodyPr wrap="square" rtlCol="0">
            <a:spAutoFit/>
          </a:bodyPr>
          <a:lstStyle/>
          <a:p>
            <a:pPr defTabSz="609585" fontAlgn="base">
              <a:spcBef>
                <a:spcPct val="0"/>
              </a:spcBef>
              <a:spcAft>
                <a:spcPct val="0"/>
              </a:spcAft>
            </a:pPr>
            <a:r>
              <a:rPr lang="en-US" sz="1359" b="1" dirty="0">
                <a:solidFill>
                  <a:srgbClr val="08467C"/>
                </a:solidFill>
                <a:latin typeface="Arial" charset="0"/>
                <a:cs typeface="Arial" panose="020B0604020202020204" pitchFamily="34" charset="0"/>
              </a:rPr>
              <a:t>TARGETED ENGAGEMENT CAMPAIGNS</a:t>
            </a:r>
            <a:endParaRPr lang="en-US" sz="1359" b="1" baseline="30000" dirty="0">
              <a:solidFill>
                <a:srgbClr val="08467C"/>
              </a:solidFill>
              <a:latin typeface="Arial" charset="0"/>
              <a:cs typeface="Arial" panose="020B0604020202020204" pitchFamily="34" charset="0"/>
            </a:endParaRPr>
          </a:p>
        </p:txBody>
      </p:sp>
      <p:pic>
        <p:nvPicPr>
          <p:cNvPr id="6" name="Picture 5"/>
          <p:cNvPicPr>
            <a:picLocks noChangeAspect="1"/>
          </p:cNvPicPr>
          <p:nvPr/>
        </p:nvPicPr>
        <p:blipFill>
          <a:blip r:embed="rId4"/>
          <a:stretch>
            <a:fillRect/>
          </a:stretch>
        </p:blipFill>
        <p:spPr>
          <a:xfrm>
            <a:off x="289368" y="1530488"/>
            <a:ext cx="3952008" cy="3925697"/>
          </a:xfrm>
          <a:prstGeom prst="rect">
            <a:avLst/>
          </a:prstGeom>
        </p:spPr>
      </p:pic>
      <p:pic>
        <p:nvPicPr>
          <p:cNvPr id="9" name="Picture 8"/>
          <p:cNvPicPr>
            <a:picLocks noChangeAspect="1"/>
          </p:cNvPicPr>
          <p:nvPr/>
        </p:nvPicPr>
        <p:blipFill>
          <a:blip r:embed="rId5"/>
          <a:stretch>
            <a:fillRect/>
          </a:stretch>
        </p:blipFill>
        <p:spPr>
          <a:xfrm>
            <a:off x="3952144" y="2235893"/>
            <a:ext cx="4541944" cy="4106288"/>
          </a:xfrm>
          <a:prstGeom prst="rect">
            <a:avLst/>
          </a:prstGeom>
        </p:spPr>
      </p:pic>
      <p:pic>
        <p:nvPicPr>
          <p:cNvPr id="8" name="Picture 7"/>
          <p:cNvPicPr>
            <a:picLocks noChangeAspect="1"/>
          </p:cNvPicPr>
          <p:nvPr/>
        </p:nvPicPr>
        <p:blipFill>
          <a:blip r:embed="rId6"/>
          <a:stretch>
            <a:fillRect/>
          </a:stretch>
        </p:blipFill>
        <p:spPr>
          <a:xfrm>
            <a:off x="8110707" y="1446197"/>
            <a:ext cx="3987912" cy="4148620"/>
          </a:xfrm>
          <a:prstGeom prst="rect">
            <a:avLst/>
          </a:prstGeom>
        </p:spPr>
      </p:pic>
      <p:sp>
        <p:nvSpPr>
          <p:cNvPr id="3" name="Slide Number Placeholder 2"/>
          <p:cNvSpPr>
            <a:spLocks noGrp="1"/>
          </p:cNvSpPr>
          <p:nvPr>
            <p:ph type="sldNum" sz="quarter" idx="10"/>
          </p:nvPr>
        </p:nvSpPr>
        <p:spPr/>
        <p:txBody>
          <a:bodyPr/>
          <a:lstStyle/>
          <a:p>
            <a:pPr defTabSz="609585" fontAlgn="base">
              <a:spcBef>
                <a:spcPct val="0"/>
              </a:spcBef>
              <a:spcAft>
                <a:spcPct val="0"/>
              </a:spcAft>
            </a:pPr>
            <a:fld id="{E610E1DF-8D3F-4AD8-AE6B-6D4EC949FB90}" type="slidenum">
              <a:rPr lang="en-US" altLang="en-US">
                <a:solidFill>
                  <a:srgbClr val="000000">
                    <a:lumMod val="50000"/>
                    <a:lumOff val="50000"/>
                  </a:srgbClr>
                </a:solidFill>
                <a:latin typeface="Arial" charset="0"/>
                <a:cs typeface="Arial" charset="0"/>
              </a:rPr>
              <a:pPr defTabSz="609585" fontAlgn="base">
                <a:spcBef>
                  <a:spcPct val="0"/>
                </a:spcBef>
                <a:spcAft>
                  <a:spcPct val="0"/>
                </a:spcAft>
              </a:pPr>
              <a:t>15</a:t>
            </a:fld>
            <a:endParaRPr lang="en-US" altLang="en-US" dirty="0">
              <a:solidFill>
                <a:srgbClr val="000000">
                  <a:lumMod val="50000"/>
                  <a:lumOff val="50000"/>
                </a:srgbClr>
              </a:solidFill>
              <a:latin typeface="Arial" charset="0"/>
              <a:cs typeface="Arial" charset="0"/>
            </a:endParaRPr>
          </a:p>
        </p:txBody>
      </p:sp>
    </p:spTree>
    <p:extLst>
      <p:ext uri="{BB962C8B-B14F-4D97-AF65-F5344CB8AC3E}">
        <p14:creationId xmlns:p14="http://schemas.microsoft.com/office/powerpoint/2010/main" val="34189088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72249" y="2378096"/>
            <a:ext cx="10000944" cy="1567608"/>
          </a:xfrm>
        </p:spPr>
        <p:txBody>
          <a:bodyPr/>
          <a:lstStyle/>
          <a:p>
            <a:r>
              <a:rPr lang="en-US" dirty="0"/>
              <a:t>Engagement Tools &amp; Resources</a:t>
            </a:r>
          </a:p>
        </p:txBody>
      </p:sp>
    </p:spTree>
    <p:extLst>
      <p:ext uri="{BB962C8B-B14F-4D97-AF65-F5344CB8AC3E}">
        <p14:creationId xmlns:p14="http://schemas.microsoft.com/office/powerpoint/2010/main" val="38072511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9" name="Group 58">
            <a:extLst>
              <a:ext uri="{FF2B5EF4-FFF2-40B4-BE49-F238E27FC236}">
                <a16:creationId xmlns:a16="http://schemas.microsoft.com/office/drawing/2014/main" id="{C996390F-25F5-684E-8CBF-EF4334E77EEA}"/>
              </a:ext>
            </a:extLst>
          </p:cNvPr>
          <p:cNvGrpSpPr/>
          <p:nvPr/>
        </p:nvGrpSpPr>
        <p:grpSpPr>
          <a:xfrm>
            <a:off x="355601" y="2814756"/>
            <a:ext cx="2215724" cy="2229025"/>
            <a:chOff x="266700" y="3005374"/>
            <a:chExt cx="1661793" cy="1507524"/>
          </a:xfrm>
        </p:grpSpPr>
        <p:sp>
          <p:nvSpPr>
            <p:cNvPr id="18" name="Rectangle 17">
              <a:extLst>
                <a:ext uri="{FF2B5EF4-FFF2-40B4-BE49-F238E27FC236}">
                  <a16:creationId xmlns:a16="http://schemas.microsoft.com/office/drawing/2014/main" id="{31CBA685-2FFB-2D4D-AF96-371A7081F544}"/>
                </a:ext>
              </a:extLst>
            </p:cNvPr>
            <p:cNvSpPr/>
            <p:nvPr/>
          </p:nvSpPr>
          <p:spPr>
            <a:xfrm>
              <a:off x="266700" y="3005374"/>
              <a:ext cx="1661793" cy="150752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609585" fontAlgn="base">
                <a:spcBef>
                  <a:spcPct val="0"/>
                </a:spcBef>
                <a:spcAft>
                  <a:spcPct val="0"/>
                </a:spcAft>
              </a:pPr>
              <a:endParaRPr lang="en-US" sz="3200" b="1" dirty="0">
                <a:solidFill>
                  <a:srgbClr val="000000"/>
                </a:solidFill>
                <a:latin typeface="Arial" panose="020B0604020202020204"/>
              </a:endParaRPr>
            </a:p>
          </p:txBody>
        </p:sp>
        <p:sp>
          <p:nvSpPr>
            <p:cNvPr id="13" name="Rectangle 12">
              <a:extLst>
                <a:ext uri="{FF2B5EF4-FFF2-40B4-BE49-F238E27FC236}">
                  <a16:creationId xmlns:a16="http://schemas.microsoft.com/office/drawing/2014/main" id="{603DBD62-FC6D-3F4C-87D5-1AB77E029B4F}"/>
                </a:ext>
              </a:extLst>
            </p:cNvPr>
            <p:cNvSpPr/>
            <p:nvPr/>
          </p:nvSpPr>
          <p:spPr>
            <a:xfrm>
              <a:off x="293595" y="3407718"/>
              <a:ext cx="1572114" cy="506422"/>
            </a:xfrm>
            <a:prstGeom prst="rect">
              <a:avLst/>
            </a:prstGeom>
          </p:spPr>
          <p:txBody>
            <a:bodyPr wrap="square">
              <a:spAutoFit/>
            </a:bodyPr>
            <a:lstStyle/>
            <a:p>
              <a:pPr defTabSz="609585" fontAlgn="base">
                <a:spcBef>
                  <a:spcPct val="0"/>
                </a:spcBef>
                <a:spcAft>
                  <a:spcPct val="0"/>
                </a:spcAft>
              </a:pPr>
              <a:r>
                <a:rPr lang="en-US" sz="2133" b="1" dirty="0">
                  <a:solidFill>
                    <a:srgbClr val="000000"/>
                  </a:solidFill>
                  <a:latin typeface="Arial" charset="0"/>
                  <a:cs typeface="Arial" charset="0"/>
                </a:rPr>
                <a:t>Decision support tools</a:t>
              </a:r>
            </a:p>
          </p:txBody>
        </p:sp>
      </p:grpSp>
      <p:grpSp>
        <p:nvGrpSpPr>
          <p:cNvPr id="62" name="Group 61">
            <a:extLst>
              <a:ext uri="{FF2B5EF4-FFF2-40B4-BE49-F238E27FC236}">
                <a16:creationId xmlns:a16="http://schemas.microsoft.com/office/drawing/2014/main" id="{8AD58E85-FD78-4949-A81B-056E4E36A150}"/>
              </a:ext>
            </a:extLst>
          </p:cNvPr>
          <p:cNvGrpSpPr/>
          <p:nvPr/>
        </p:nvGrpSpPr>
        <p:grpSpPr>
          <a:xfrm>
            <a:off x="2665046" y="2814756"/>
            <a:ext cx="2258647" cy="2229745"/>
            <a:chOff x="2004646" y="3005374"/>
            <a:chExt cx="1693985" cy="1508011"/>
          </a:xfrm>
        </p:grpSpPr>
        <p:sp>
          <p:nvSpPr>
            <p:cNvPr id="60" name="Rectangle 59">
              <a:extLst>
                <a:ext uri="{FF2B5EF4-FFF2-40B4-BE49-F238E27FC236}">
                  <a16:creationId xmlns:a16="http://schemas.microsoft.com/office/drawing/2014/main" id="{18449EE8-7FA8-E94F-AC13-577996A46200}"/>
                </a:ext>
              </a:extLst>
            </p:cNvPr>
            <p:cNvSpPr/>
            <p:nvPr/>
          </p:nvSpPr>
          <p:spPr>
            <a:xfrm>
              <a:off x="2004646" y="3005374"/>
              <a:ext cx="1693985" cy="150801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609585" fontAlgn="base">
                <a:spcBef>
                  <a:spcPct val="0"/>
                </a:spcBef>
                <a:spcAft>
                  <a:spcPct val="0"/>
                </a:spcAft>
              </a:pPr>
              <a:endParaRPr lang="en-US" sz="3200" b="1" dirty="0">
                <a:solidFill>
                  <a:srgbClr val="000000"/>
                </a:solidFill>
                <a:latin typeface="Arial" panose="020B0604020202020204"/>
              </a:endParaRPr>
            </a:p>
          </p:txBody>
        </p:sp>
        <p:sp>
          <p:nvSpPr>
            <p:cNvPr id="61" name="Rectangle 60">
              <a:extLst>
                <a:ext uri="{FF2B5EF4-FFF2-40B4-BE49-F238E27FC236}">
                  <a16:creationId xmlns:a16="http://schemas.microsoft.com/office/drawing/2014/main" id="{43A04AE2-CC01-BB4E-98B6-ADB4A5E540D9}"/>
                </a:ext>
              </a:extLst>
            </p:cNvPr>
            <p:cNvSpPr/>
            <p:nvPr/>
          </p:nvSpPr>
          <p:spPr>
            <a:xfrm>
              <a:off x="2046195" y="3407718"/>
              <a:ext cx="1572114" cy="506422"/>
            </a:xfrm>
            <a:prstGeom prst="rect">
              <a:avLst/>
            </a:prstGeom>
          </p:spPr>
          <p:txBody>
            <a:bodyPr wrap="square">
              <a:spAutoFit/>
            </a:bodyPr>
            <a:lstStyle/>
            <a:p>
              <a:pPr defTabSz="609585" fontAlgn="base">
                <a:spcBef>
                  <a:spcPct val="0"/>
                </a:spcBef>
                <a:spcAft>
                  <a:spcPct val="0"/>
                </a:spcAft>
              </a:pPr>
              <a:r>
                <a:rPr lang="en-US" sz="2133" b="1" dirty="0">
                  <a:solidFill>
                    <a:srgbClr val="000000"/>
                  </a:solidFill>
                  <a:latin typeface="Arial" charset="0"/>
                  <a:cs typeface="Arial" charset="0"/>
                </a:rPr>
                <a:t>Oral health assessments</a:t>
              </a:r>
            </a:p>
          </p:txBody>
        </p:sp>
      </p:grpSp>
      <p:grpSp>
        <p:nvGrpSpPr>
          <p:cNvPr id="65" name="Group 64">
            <a:extLst>
              <a:ext uri="{FF2B5EF4-FFF2-40B4-BE49-F238E27FC236}">
                <a16:creationId xmlns:a16="http://schemas.microsoft.com/office/drawing/2014/main" id="{D2781917-CB34-7C43-86C2-178289213CFF}"/>
              </a:ext>
            </a:extLst>
          </p:cNvPr>
          <p:cNvGrpSpPr/>
          <p:nvPr/>
        </p:nvGrpSpPr>
        <p:grpSpPr>
          <a:xfrm>
            <a:off x="5001847" y="2813560"/>
            <a:ext cx="2238983" cy="2231077"/>
            <a:chOff x="3751385" y="3004475"/>
            <a:chExt cx="1679237" cy="1508911"/>
          </a:xfrm>
        </p:grpSpPr>
        <p:sp>
          <p:nvSpPr>
            <p:cNvPr id="63" name="Rectangle 62">
              <a:extLst>
                <a:ext uri="{FF2B5EF4-FFF2-40B4-BE49-F238E27FC236}">
                  <a16:creationId xmlns:a16="http://schemas.microsoft.com/office/drawing/2014/main" id="{03B205EC-04A5-664B-9584-AD8C710276C2}"/>
                </a:ext>
              </a:extLst>
            </p:cNvPr>
            <p:cNvSpPr/>
            <p:nvPr/>
          </p:nvSpPr>
          <p:spPr>
            <a:xfrm>
              <a:off x="3751385" y="3004475"/>
              <a:ext cx="1679237" cy="1508911"/>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609585" fontAlgn="base">
                <a:spcBef>
                  <a:spcPct val="0"/>
                </a:spcBef>
                <a:spcAft>
                  <a:spcPct val="0"/>
                </a:spcAft>
              </a:pPr>
              <a:endParaRPr lang="en-US" sz="3200" b="1" dirty="0">
                <a:solidFill>
                  <a:srgbClr val="000000"/>
                </a:solidFill>
                <a:latin typeface="Arial" panose="020B0604020202020204"/>
              </a:endParaRPr>
            </a:p>
          </p:txBody>
        </p:sp>
        <p:sp>
          <p:nvSpPr>
            <p:cNvPr id="64" name="Rectangle 63">
              <a:extLst>
                <a:ext uri="{FF2B5EF4-FFF2-40B4-BE49-F238E27FC236}">
                  <a16:creationId xmlns:a16="http://schemas.microsoft.com/office/drawing/2014/main" id="{C8B70BC8-9512-EA45-AD03-ACFADAAB8340}"/>
                </a:ext>
              </a:extLst>
            </p:cNvPr>
            <p:cNvSpPr/>
            <p:nvPr/>
          </p:nvSpPr>
          <p:spPr>
            <a:xfrm>
              <a:off x="3804656" y="3308068"/>
              <a:ext cx="1572114" cy="728409"/>
            </a:xfrm>
            <a:prstGeom prst="rect">
              <a:avLst/>
            </a:prstGeom>
          </p:spPr>
          <p:txBody>
            <a:bodyPr wrap="square">
              <a:spAutoFit/>
            </a:bodyPr>
            <a:lstStyle/>
            <a:p>
              <a:pPr defTabSz="609585" fontAlgn="base">
                <a:spcBef>
                  <a:spcPct val="0"/>
                </a:spcBef>
                <a:spcAft>
                  <a:spcPct val="0"/>
                </a:spcAft>
              </a:pPr>
              <a:r>
                <a:rPr lang="en-US" sz="2133" b="1" dirty="0">
                  <a:solidFill>
                    <a:srgbClr val="000000"/>
                  </a:solidFill>
                  <a:latin typeface="Arial" charset="0"/>
                  <a:cs typeface="Arial" charset="0"/>
                </a:rPr>
                <a:t>Compare ratings and read reviews</a:t>
              </a:r>
              <a:r>
                <a:rPr lang="en-US" sz="2133" b="1" baseline="30000" dirty="0">
                  <a:solidFill>
                    <a:srgbClr val="000000"/>
                  </a:solidFill>
                  <a:latin typeface="Arial" charset="0"/>
                  <a:cs typeface="Arial" charset="0"/>
                </a:rPr>
                <a:t>*</a:t>
              </a:r>
              <a:r>
                <a:rPr lang="en-US" sz="2133" b="1" dirty="0">
                  <a:solidFill>
                    <a:srgbClr val="000000"/>
                  </a:solidFill>
                  <a:latin typeface="Arial" charset="0"/>
                  <a:cs typeface="Arial" charset="0"/>
                </a:rPr>
                <a:t> </a:t>
              </a:r>
            </a:p>
          </p:txBody>
        </p:sp>
      </p:grpSp>
      <p:grpSp>
        <p:nvGrpSpPr>
          <p:cNvPr id="68" name="Group 67">
            <a:extLst>
              <a:ext uri="{FF2B5EF4-FFF2-40B4-BE49-F238E27FC236}">
                <a16:creationId xmlns:a16="http://schemas.microsoft.com/office/drawing/2014/main" id="{8137EAC8-C64E-F641-AEEC-FD002185E608}"/>
              </a:ext>
            </a:extLst>
          </p:cNvPr>
          <p:cNvGrpSpPr/>
          <p:nvPr/>
        </p:nvGrpSpPr>
        <p:grpSpPr>
          <a:xfrm>
            <a:off x="7315201" y="2813557"/>
            <a:ext cx="2240692" cy="2230223"/>
            <a:chOff x="5486400" y="3004475"/>
            <a:chExt cx="1680519" cy="1508334"/>
          </a:xfrm>
        </p:grpSpPr>
        <p:sp>
          <p:nvSpPr>
            <p:cNvPr id="66" name="Rectangle 65">
              <a:extLst>
                <a:ext uri="{FF2B5EF4-FFF2-40B4-BE49-F238E27FC236}">
                  <a16:creationId xmlns:a16="http://schemas.microsoft.com/office/drawing/2014/main" id="{1FCD9F11-6DBB-9749-8DE5-E1F5D136E8E7}"/>
                </a:ext>
              </a:extLst>
            </p:cNvPr>
            <p:cNvSpPr/>
            <p:nvPr/>
          </p:nvSpPr>
          <p:spPr>
            <a:xfrm>
              <a:off x="5486400" y="3004475"/>
              <a:ext cx="1680519" cy="150833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609585" fontAlgn="base">
                <a:spcBef>
                  <a:spcPct val="0"/>
                </a:spcBef>
                <a:spcAft>
                  <a:spcPct val="0"/>
                </a:spcAft>
              </a:pPr>
              <a:endParaRPr lang="en-US" sz="3200" b="1" dirty="0">
                <a:solidFill>
                  <a:srgbClr val="000000"/>
                </a:solidFill>
                <a:latin typeface="Arial" panose="020B0604020202020204"/>
              </a:endParaRPr>
            </a:p>
          </p:txBody>
        </p:sp>
        <p:sp>
          <p:nvSpPr>
            <p:cNvPr id="67" name="Rectangle 66">
              <a:extLst>
                <a:ext uri="{FF2B5EF4-FFF2-40B4-BE49-F238E27FC236}">
                  <a16:creationId xmlns:a16="http://schemas.microsoft.com/office/drawing/2014/main" id="{EDC586E2-7036-4541-88DE-8B5C45279B7B}"/>
                </a:ext>
              </a:extLst>
            </p:cNvPr>
            <p:cNvSpPr/>
            <p:nvPr/>
          </p:nvSpPr>
          <p:spPr>
            <a:xfrm>
              <a:off x="5519172" y="3311227"/>
              <a:ext cx="1572114" cy="728409"/>
            </a:xfrm>
            <a:prstGeom prst="rect">
              <a:avLst/>
            </a:prstGeom>
          </p:spPr>
          <p:txBody>
            <a:bodyPr wrap="square">
              <a:spAutoFit/>
            </a:bodyPr>
            <a:lstStyle/>
            <a:p>
              <a:pPr defTabSz="609585" fontAlgn="base">
                <a:spcBef>
                  <a:spcPct val="0"/>
                </a:spcBef>
                <a:spcAft>
                  <a:spcPct val="0"/>
                </a:spcAft>
              </a:pPr>
              <a:r>
                <a:rPr lang="en-US" sz="2133" b="1" dirty="0">
                  <a:solidFill>
                    <a:srgbClr val="000000"/>
                  </a:solidFill>
                  <a:latin typeface="Arial" charset="0"/>
                  <a:cs typeface="Arial" charset="0"/>
                </a:rPr>
                <a:t>Treatment  Cost Estimator*</a:t>
              </a:r>
            </a:p>
          </p:txBody>
        </p:sp>
      </p:grpSp>
      <p:grpSp>
        <p:nvGrpSpPr>
          <p:cNvPr id="71" name="Group 70">
            <a:extLst>
              <a:ext uri="{FF2B5EF4-FFF2-40B4-BE49-F238E27FC236}">
                <a16:creationId xmlns:a16="http://schemas.microsoft.com/office/drawing/2014/main" id="{D1BA2A67-AAC6-974E-9099-F2BEBF4BAD39}"/>
              </a:ext>
            </a:extLst>
          </p:cNvPr>
          <p:cNvGrpSpPr/>
          <p:nvPr/>
        </p:nvGrpSpPr>
        <p:grpSpPr>
          <a:xfrm>
            <a:off x="9632688" y="2813557"/>
            <a:ext cx="2241917" cy="2230221"/>
            <a:chOff x="7224516" y="3004476"/>
            <a:chExt cx="1681438" cy="1508333"/>
          </a:xfrm>
        </p:grpSpPr>
        <p:sp>
          <p:nvSpPr>
            <p:cNvPr id="69" name="Rectangle 68">
              <a:extLst>
                <a:ext uri="{FF2B5EF4-FFF2-40B4-BE49-F238E27FC236}">
                  <a16:creationId xmlns:a16="http://schemas.microsoft.com/office/drawing/2014/main" id="{E0F522EA-8FA1-9F4F-91D4-511A4CD46BAA}"/>
                </a:ext>
              </a:extLst>
            </p:cNvPr>
            <p:cNvSpPr/>
            <p:nvPr/>
          </p:nvSpPr>
          <p:spPr>
            <a:xfrm>
              <a:off x="7224516" y="3004476"/>
              <a:ext cx="1681438" cy="150833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609585" fontAlgn="base">
                <a:spcBef>
                  <a:spcPct val="0"/>
                </a:spcBef>
                <a:spcAft>
                  <a:spcPct val="0"/>
                </a:spcAft>
              </a:pPr>
              <a:endParaRPr lang="en-US" sz="3200" b="1" dirty="0">
                <a:solidFill>
                  <a:srgbClr val="000000"/>
                </a:solidFill>
                <a:latin typeface="Arial" panose="020B0604020202020204"/>
              </a:endParaRPr>
            </a:p>
          </p:txBody>
        </p:sp>
        <p:sp>
          <p:nvSpPr>
            <p:cNvPr id="70" name="Rectangle 69">
              <a:extLst>
                <a:ext uri="{FF2B5EF4-FFF2-40B4-BE49-F238E27FC236}">
                  <a16:creationId xmlns:a16="http://schemas.microsoft.com/office/drawing/2014/main" id="{A83ED024-2B37-CA41-95A5-F7F917F5E9C0}"/>
                </a:ext>
              </a:extLst>
            </p:cNvPr>
            <p:cNvSpPr/>
            <p:nvPr/>
          </p:nvSpPr>
          <p:spPr>
            <a:xfrm>
              <a:off x="7278914" y="3097299"/>
              <a:ext cx="1572114" cy="1241769"/>
            </a:xfrm>
            <a:prstGeom prst="rect">
              <a:avLst/>
            </a:prstGeom>
          </p:spPr>
          <p:txBody>
            <a:bodyPr wrap="square">
              <a:spAutoFit/>
            </a:bodyPr>
            <a:lstStyle/>
            <a:p>
              <a:pPr defTabSz="609585" fontAlgn="base">
                <a:spcBef>
                  <a:spcPct val="0"/>
                </a:spcBef>
                <a:spcAft>
                  <a:spcPts val="800"/>
                </a:spcAft>
              </a:pPr>
              <a:r>
                <a:rPr lang="en-US" sz="2133" b="1" dirty="0">
                  <a:solidFill>
                    <a:srgbClr val="000000"/>
                  </a:solidFill>
                  <a:latin typeface="Arial" charset="0"/>
                  <a:cs typeface="Arial" charset="0"/>
                </a:rPr>
                <a:t>Cigna Dental Health Connect</a:t>
              </a:r>
              <a:r>
                <a:rPr lang="en-US" sz="2133" b="1" baseline="30000" dirty="0">
                  <a:solidFill>
                    <a:srgbClr val="000000"/>
                  </a:solidFill>
                  <a:latin typeface="Arial" charset="0"/>
                  <a:cs typeface="Arial" charset="0"/>
                </a:rPr>
                <a:t>®</a:t>
              </a:r>
            </a:p>
            <a:p>
              <a:pPr defTabSz="609585" fontAlgn="base">
                <a:spcBef>
                  <a:spcPct val="0"/>
                </a:spcBef>
                <a:spcAft>
                  <a:spcPct val="0"/>
                </a:spcAft>
              </a:pPr>
              <a:r>
                <a:rPr lang="en-US" sz="2133" b="1" dirty="0">
                  <a:solidFill>
                    <a:srgbClr val="000000"/>
                  </a:solidFill>
                  <a:latin typeface="Arial" charset="0"/>
                  <a:cs typeface="Arial" charset="0"/>
                </a:rPr>
                <a:t>Preventive care reminder </a:t>
              </a:r>
            </a:p>
          </p:txBody>
        </p:sp>
      </p:grpSp>
      <p:grpSp>
        <p:nvGrpSpPr>
          <p:cNvPr id="51" name="Group 50">
            <a:extLst>
              <a:ext uri="{FF2B5EF4-FFF2-40B4-BE49-F238E27FC236}">
                <a16:creationId xmlns:a16="http://schemas.microsoft.com/office/drawing/2014/main" id="{FDC6CE80-5912-8B40-9014-7E87A5E46471}"/>
              </a:ext>
            </a:extLst>
          </p:cNvPr>
          <p:cNvGrpSpPr/>
          <p:nvPr/>
        </p:nvGrpSpPr>
        <p:grpSpPr>
          <a:xfrm>
            <a:off x="228584" y="2233881"/>
            <a:ext cx="7552267" cy="379656"/>
            <a:chOff x="3025188" y="2332976"/>
            <a:chExt cx="5664200" cy="284742"/>
          </a:xfrm>
        </p:grpSpPr>
        <p:sp>
          <p:nvSpPr>
            <p:cNvPr id="52" name="Rectangle 51">
              <a:extLst>
                <a:ext uri="{FF2B5EF4-FFF2-40B4-BE49-F238E27FC236}">
                  <a16:creationId xmlns:a16="http://schemas.microsoft.com/office/drawing/2014/main" id="{CE53C58E-C29F-D34D-BEEE-F4ADCAB871D0}"/>
                </a:ext>
              </a:extLst>
            </p:cNvPr>
            <p:cNvSpPr/>
            <p:nvPr/>
          </p:nvSpPr>
          <p:spPr>
            <a:xfrm>
              <a:off x="3025188" y="2332976"/>
              <a:ext cx="5664200" cy="284742"/>
            </a:xfrm>
            <a:prstGeom prst="rect">
              <a:avLst/>
            </a:prstGeom>
          </p:spPr>
          <p:txBody>
            <a:bodyPr wrap="square">
              <a:spAutoFit/>
            </a:bodyPr>
            <a:lstStyle/>
            <a:p>
              <a:pPr defTabSz="609585" fontAlgn="base">
                <a:spcBef>
                  <a:spcPct val="0"/>
                </a:spcBef>
                <a:spcAft>
                  <a:spcPct val="0"/>
                </a:spcAft>
              </a:pPr>
              <a:r>
                <a:rPr lang="en-US" sz="1867" b="1" dirty="0" err="1">
                  <a:solidFill>
                    <a:srgbClr val="000000"/>
                  </a:solidFill>
                  <a:latin typeface="Arial" charset="0"/>
                  <a:cs typeface="Arial" charset="0"/>
                </a:rPr>
                <a:t>myCigna</a:t>
              </a:r>
              <a:r>
                <a:rPr lang="en-US" sz="1867" b="1" baseline="30000" dirty="0">
                  <a:solidFill>
                    <a:srgbClr val="2C2C2C"/>
                  </a:solidFill>
                  <a:latin typeface="Arial" charset="0"/>
                  <a:cs typeface="Arial" charset="0"/>
                </a:rPr>
                <a:t>®</a:t>
              </a:r>
              <a:r>
                <a:rPr lang="en-US" sz="1867" b="1" dirty="0">
                  <a:solidFill>
                    <a:srgbClr val="000000"/>
                  </a:solidFill>
                  <a:latin typeface="Arial" charset="0"/>
                  <a:cs typeface="Arial" charset="0"/>
                </a:rPr>
                <a:t> web/app       Talk live   </a:t>
              </a:r>
              <a:r>
                <a:rPr lang="en-US" sz="1867" b="1" dirty="0">
                  <a:solidFill>
                    <a:srgbClr val="000000"/>
                  </a:solidFill>
                  <a:latin typeface="Arial" charset="0"/>
                  <a:cs typeface="Arial" charset="0"/>
                  <a:sym typeface="Symbol" panose="05050102010706020507" pitchFamily="18" charset="2"/>
                </a:rPr>
                <a:t>      </a:t>
              </a:r>
              <a:r>
                <a:rPr lang="en-US" sz="1867" b="1" dirty="0">
                  <a:solidFill>
                    <a:srgbClr val="000000"/>
                  </a:solidFill>
                  <a:latin typeface="Arial" charset="0"/>
                  <a:cs typeface="Arial" charset="0"/>
                </a:rPr>
                <a:t>Click to chat</a:t>
              </a:r>
            </a:p>
          </p:txBody>
        </p:sp>
        <p:sp>
          <p:nvSpPr>
            <p:cNvPr id="73" name="Rectangle 72">
              <a:extLst>
                <a:ext uri="{FF2B5EF4-FFF2-40B4-BE49-F238E27FC236}">
                  <a16:creationId xmlns:a16="http://schemas.microsoft.com/office/drawing/2014/main" id="{F170E18D-D65B-3A49-931A-7CE7C800E5F9}"/>
                </a:ext>
              </a:extLst>
            </p:cNvPr>
            <p:cNvSpPr/>
            <p:nvPr/>
          </p:nvSpPr>
          <p:spPr>
            <a:xfrm>
              <a:off x="4853281" y="2444318"/>
              <a:ext cx="97655" cy="97655"/>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srgbClr val="FFFFFF"/>
                </a:solidFill>
                <a:latin typeface="Arial" panose="020B0604020202020204"/>
              </a:endParaRPr>
            </a:p>
          </p:txBody>
        </p:sp>
        <p:sp>
          <p:nvSpPr>
            <p:cNvPr id="89" name="Rectangle 88">
              <a:extLst>
                <a:ext uri="{FF2B5EF4-FFF2-40B4-BE49-F238E27FC236}">
                  <a16:creationId xmlns:a16="http://schemas.microsoft.com/office/drawing/2014/main" id="{88920129-CF19-544E-80D4-30D47C4472BF}"/>
                </a:ext>
              </a:extLst>
            </p:cNvPr>
            <p:cNvSpPr/>
            <p:nvPr/>
          </p:nvSpPr>
          <p:spPr>
            <a:xfrm>
              <a:off x="5924364" y="2444318"/>
              <a:ext cx="97655" cy="97655"/>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srgbClr val="FFFFFF"/>
                </a:solidFill>
                <a:latin typeface="Arial" panose="020B0604020202020204"/>
              </a:endParaRPr>
            </a:p>
          </p:txBody>
        </p:sp>
      </p:grpSp>
      <p:sp>
        <p:nvSpPr>
          <p:cNvPr id="2" name="Rectangle 1"/>
          <p:cNvSpPr/>
          <p:nvPr/>
        </p:nvSpPr>
        <p:spPr>
          <a:xfrm>
            <a:off x="32129" y="5979157"/>
            <a:ext cx="10721167" cy="592470"/>
          </a:xfrm>
          <a:prstGeom prst="rect">
            <a:avLst/>
          </a:prstGeom>
        </p:spPr>
        <p:txBody>
          <a:bodyPr wrap="square">
            <a:spAutoFit/>
          </a:bodyPr>
          <a:lstStyle/>
          <a:p>
            <a:pPr defTabSz="609585" fontAlgn="base">
              <a:lnSpc>
                <a:spcPts val="1333"/>
              </a:lnSpc>
              <a:spcBef>
                <a:spcPct val="0"/>
              </a:spcBef>
              <a:spcAft>
                <a:spcPct val="0"/>
              </a:spcAft>
            </a:pPr>
            <a:r>
              <a:rPr lang="en-US" sz="1333" dirty="0">
                <a:solidFill>
                  <a:srgbClr val="FFFFFF">
                    <a:lumMod val="65000"/>
                  </a:srgbClr>
                </a:solidFill>
                <a:latin typeface="Arial Narrow" panose="020B0604020202020204" pitchFamily="34" charset="0"/>
                <a:cs typeface="Arial Narrow" panose="020B0604020202020204" pitchFamily="34" charset="0"/>
              </a:rPr>
              <a:t>*Actual features may vary by dentist and Cigna Dental plan type. These and other dentist directory features are for educational purposes only and should not be the sole basis for decision making. They are not a guarantee of the quality of care that will be delivered to individual customers. Customers are encouraged to consider all relevant factors and to speak with their treating dentist when choosing where to receive dental care. </a:t>
            </a:r>
          </a:p>
        </p:txBody>
      </p:sp>
      <p:grpSp>
        <p:nvGrpSpPr>
          <p:cNvPr id="93" name="Group 92">
            <a:extLst>
              <a:ext uri="{FF2B5EF4-FFF2-40B4-BE49-F238E27FC236}">
                <a16:creationId xmlns:a16="http://schemas.microsoft.com/office/drawing/2014/main" id="{C7489FDC-AEF8-C64C-AE9A-52ADC4F6714B}"/>
              </a:ext>
            </a:extLst>
          </p:cNvPr>
          <p:cNvGrpSpPr/>
          <p:nvPr/>
        </p:nvGrpSpPr>
        <p:grpSpPr>
          <a:xfrm>
            <a:off x="371711" y="5093159"/>
            <a:ext cx="11320859" cy="1002243"/>
            <a:chOff x="485095" y="2458435"/>
            <a:chExt cx="8490644" cy="751682"/>
          </a:xfrm>
        </p:grpSpPr>
        <p:sp>
          <p:nvSpPr>
            <p:cNvPr id="94" name="Content Placeholder 2">
              <a:extLst>
                <a:ext uri="{FF2B5EF4-FFF2-40B4-BE49-F238E27FC236}">
                  <a16:creationId xmlns:a16="http://schemas.microsoft.com/office/drawing/2014/main" id="{EBAF7540-53C5-E54B-A3D6-A652CED6D3AC}"/>
                </a:ext>
              </a:extLst>
            </p:cNvPr>
            <p:cNvSpPr txBox="1">
              <a:spLocks/>
            </p:cNvSpPr>
            <p:nvPr/>
          </p:nvSpPr>
          <p:spPr>
            <a:xfrm>
              <a:off x="485095" y="2458435"/>
              <a:ext cx="1771810" cy="751682"/>
            </a:xfrm>
            <a:prstGeom prst="rect">
              <a:avLst/>
            </a:prstGeom>
          </p:spPr>
          <p:txBody>
            <a:bodyPr vert="horz" lIns="0" tIns="0" rIns="0" bIns="60960" rtlCol="0">
              <a:normAutofit/>
            </a:bodyPr>
            <a:lstStyle>
              <a:lvl1pPr marL="0" indent="0" algn="l" defTabSz="914400" rtl="0" eaLnBrk="1" latinLnBrk="0" hangingPunct="1">
                <a:lnSpc>
                  <a:spcPts val="7300"/>
                </a:lnSpc>
                <a:spcBef>
                  <a:spcPts val="0"/>
                </a:spcBef>
                <a:buFont typeface="Arial" panose="020B0604020202020204" pitchFamily="34" charset="0"/>
                <a:buNone/>
                <a:defRPr lang="en-US" sz="8000" kern="1200" cap="all" baseline="0" dirty="0">
                  <a:solidFill>
                    <a:schemeClr val="accent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tabLst/>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tabLst/>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tabLst/>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tabLst/>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defTabSz="1219170">
                <a:lnSpc>
                  <a:spcPts val="2267"/>
                </a:lnSpc>
              </a:pPr>
              <a:r>
                <a:rPr lang="en-US" sz="1600" cap="none">
                  <a:solidFill>
                    <a:srgbClr val="000000"/>
                  </a:solidFill>
                  <a:latin typeface="Arial" panose="020B0604020202020204"/>
                </a:rPr>
                <a:t>Choose the right plan</a:t>
              </a:r>
            </a:p>
            <a:p>
              <a:pPr defTabSz="1219170">
                <a:lnSpc>
                  <a:spcPts val="9733"/>
                </a:lnSpc>
              </a:pPr>
              <a:endParaRPr lang="en-US" sz="1600" cap="none">
                <a:solidFill>
                  <a:srgbClr val="C3D600"/>
                </a:solidFill>
                <a:latin typeface="Arial" panose="020B0604020202020204"/>
              </a:endParaRPr>
            </a:p>
          </p:txBody>
        </p:sp>
        <p:sp>
          <p:nvSpPr>
            <p:cNvPr id="95" name="Content Placeholder 2">
              <a:extLst>
                <a:ext uri="{FF2B5EF4-FFF2-40B4-BE49-F238E27FC236}">
                  <a16:creationId xmlns:a16="http://schemas.microsoft.com/office/drawing/2014/main" id="{00EB5238-B790-2E4C-AD28-42C31DC0CF50}"/>
                </a:ext>
              </a:extLst>
            </p:cNvPr>
            <p:cNvSpPr txBox="1">
              <a:spLocks/>
            </p:cNvSpPr>
            <p:nvPr/>
          </p:nvSpPr>
          <p:spPr>
            <a:xfrm>
              <a:off x="3891841" y="2458435"/>
              <a:ext cx="1626250" cy="5109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219170" fontAlgn="base">
                <a:spcBef>
                  <a:spcPts val="1333"/>
                </a:spcBef>
                <a:spcAft>
                  <a:spcPct val="0"/>
                </a:spcAft>
                <a:buNone/>
              </a:pPr>
              <a:r>
                <a:rPr lang="en-US" sz="1600" dirty="0">
                  <a:solidFill>
                    <a:srgbClr val="000000"/>
                  </a:solidFill>
                  <a:latin typeface="Arial" panose="020B0604020202020204"/>
                </a:rPr>
                <a:t>Find the right dentist</a:t>
              </a:r>
            </a:p>
          </p:txBody>
        </p:sp>
        <p:sp>
          <p:nvSpPr>
            <p:cNvPr id="96" name="Content Placeholder 2">
              <a:extLst>
                <a:ext uri="{FF2B5EF4-FFF2-40B4-BE49-F238E27FC236}">
                  <a16:creationId xmlns:a16="http://schemas.microsoft.com/office/drawing/2014/main" id="{F858BC97-FB3B-C043-B5DE-E6CE1ADDF3FF}"/>
                </a:ext>
              </a:extLst>
            </p:cNvPr>
            <p:cNvSpPr txBox="1">
              <a:spLocks/>
            </p:cNvSpPr>
            <p:nvPr/>
          </p:nvSpPr>
          <p:spPr>
            <a:xfrm>
              <a:off x="7359851" y="2458435"/>
              <a:ext cx="1615888" cy="58613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219170" fontAlgn="base">
                <a:spcBef>
                  <a:spcPts val="1333"/>
                </a:spcBef>
                <a:spcAft>
                  <a:spcPct val="0"/>
                </a:spcAft>
                <a:buNone/>
              </a:pPr>
              <a:r>
                <a:rPr lang="en-US" sz="1600" dirty="0">
                  <a:solidFill>
                    <a:srgbClr val="000000"/>
                  </a:solidFill>
                  <a:latin typeface="Arial" panose="020B0604020202020204"/>
                </a:rPr>
                <a:t>Improve whole health</a:t>
              </a:r>
            </a:p>
            <a:p>
              <a:pPr marL="304792" indent="-304792" defTabSz="1219170" fontAlgn="base">
                <a:spcBef>
                  <a:spcPts val="1333"/>
                </a:spcBef>
                <a:spcAft>
                  <a:spcPct val="0"/>
                </a:spcAft>
              </a:pPr>
              <a:endParaRPr lang="en-US" sz="1600" dirty="0">
                <a:solidFill>
                  <a:srgbClr val="000000"/>
                </a:solidFill>
                <a:latin typeface="Arial" panose="020B0604020202020204"/>
              </a:endParaRPr>
            </a:p>
          </p:txBody>
        </p:sp>
        <p:sp>
          <p:nvSpPr>
            <p:cNvPr id="97" name="Content Placeholder 2">
              <a:extLst>
                <a:ext uri="{FF2B5EF4-FFF2-40B4-BE49-F238E27FC236}">
                  <a16:creationId xmlns:a16="http://schemas.microsoft.com/office/drawing/2014/main" id="{462B1045-FBFB-474E-85D2-90E443212260}"/>
                </a:ext>
              </a:extLst>
            </p:cNvPr>
            <p:cNvSpPr txBox="1">
              <a:spLocks/>
            </p:cNvSpPr>
            <p:nvPr/>
          </p:nvSpPr>
          <p:spPr>
            <a:xfrm>
              <a:off x="5636934" y="2458435"/>
              <a:ext cx="1603374" cy="50747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219170" fontAlgn="base">
                <a:spcBef>
                  <a:spcPts val="1333"/>
                </a:spcBef>
                <a:spcAft>
                  <a:spcPct val="0"/>
                </a:spcAft>
                <a:buNone/>
              </a:pPr>
              <a:r>
                <a:rPr lang="en-US" sz="1600" dirty="0">
                  <a:solidFill>
                    <a:srgbClr val="000000"/>
                  </a:solidFill>
                  <a:latin typeface="Arial" panose="020B0604020202020204"/>
                </a:rPr>
                <a:t>Learn ways to save</a:t>
              </a:r>
            </a:p>
          </p:txBody>
        </p:sp>
        <p:sp>
          <p:nvSpPr>
            <p:cNvPr id="98" name="Content Placeholder 2">
              <a:extLst>
                <a:ext uri="{FF2B5EF4-FFF2-40B4-BE49-F238E27FC236}">
                  <a16:creationId xmlns:a16="http://schemas.microsoft.com/office/drawing/2014/main" id="{23D1DE0E-0241-BD41-8BDB-A466D1F7F86E}"/>
                </a:ext>
              </a:extLst>
            </p:cNvPr>
            <p:cNvSpPr txBox="1">
              <a:spLocks/>
            </p:cNvSpPr>
            <p:nvPr/>
          </p:nvSpPr>
          <p:spPr>
            <a:xfrm>
              <a:off x="2145065" y="2458435"/>
              <a:ext cx="1822892" cy="52478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219170" fontAlgn="base">
                <a:spcBef>
                  <a:spcPts val="1333"/>
                </a:spcBef>
                <a:spcAft>
                  <a:spcPct val="0"/>
                </a:spcAft>
                <a:buNone/>
              </a:pPr>
              <a:r>
                <a:rPr lang="en-US" sz="1600" dirty="0">
                  <a:solidFill>
                    <a:srgbClr val="000000"/>
                  </a:solidFill>
                  <a:latin typeface="Arial" panose="020B0604020202020204"/>
                </a:rPr>
                <a:t>Understand health risks</a:t>
              </a:r>
            </a:p>
            <a:p>
              <a:pPr marL="304792" indent="-304792" defTabSz="1219170" fontAlgn="base">
                <a:spcBef>
                  <a:spcPts val="1333"/>
                </a:spcBef>
                <a:spcAft>
                  <a:spcPct val="0"/>
                </a:spcAft>
              </a:pPr>
              <a:endParaRPr lang="en-US" sz="1600" dirty="0">
                <a:solidFill>
                  <a:srgbClr val="000000"/>
                </a:solidFill>
                <a:latin typeface="Arial" panose="020B0604020202020204"/>
              </a:endParaRPr>
            </a:p>
          </p:txBody>
        </p:sp>
      </p:grpSp>
      <p:sp>
        <p:nvSpPr>
          <p:cNvPr id="4" name="Title 3">
            <a:extLst>
              <a:ext uri="{FF2B5EF4-FFF2-40B4-BE49-F238E27FC236}">
                <a16:creationId xmlns:a16="http://schemas.microsoft.com/office/drawing/2014/main" id="{C74E841B-DF10-054E-B93D-6E63F10346E2}"/>
              </a:ext>
            </a:extLst>
          </p:cNvPr>
          <p:cNvSpPr>
            <a:spLocks noGrp="1"/>
          </p:cNvSpPr>
          <p:nvPr>
            <p:ph type="title"/>
          </p:nvPr>
        </p:nvSpPr>
        <p:spPr/>
        <p:txBody>
          <a:bodyPr/>
          <a:lstStyle/>
          <a:p>
            <a:r>
              <a:rPr lang="en-US" dirty="0"/>
              <a:t>Engagement in the moment</a:t>
            </a:r>
          </a:p>
        </p:txBody>
      </p:sp>
      <p:sp>
        <p:nvSpPr>
          <p:cNvPr id="3" name="Text Placeholder 2">
            <a:extLst>
              <a:ext uri="{FF2B5EF4-FFF2-40B4-BE49-F238E27FC236}">
                <a16:creationId xmlns:a16="http://schemas.microsoft.com/office/drawing/2014/main" id="{B3893D6A-5E3D-1C46-9F18-EA32625FB041}"/>
              </a:ext>
            </a:extLst>
          </p:cNvPr>
          <p:cNvSpPr>
            <a:spLocks noGrp="1"/>
          </p:cNvSpPr>
          <p:nvPr>
            <p:ph type="body" sz="quarter" idx="15"/>
          </p:nvPr>
        </p:nvSpPr>
        <p:spPr/>
        <p:txBody>
          <a:bodyPr/>
          <a:lstStyle/>
          <a:p>
            <a:r>
              <a:rPr lang="en-US" dirty="0"/>
              <a:t>24/7/365</a:t>
            </a:r>
          </a:p>
        </p:txBody>
      </p:sp>
      <p:sp>
        <p:nvSpPr>
          <p:cNvPr id="36" name="Text Placeholder 2">
            <a:extLst>
              <a:ext uri="{FF2B5EF4-FFF2-40B4-BE49-F238E27FC236}">
                <a16:creationId xmlns:a16="http://schemas.microsoft.com/office/drawing/2014/main" id="{4CA0E236-5B56-5F48-A949-D6BCDB79234E}"/>
              </a:ext>
            </a:extLst>
          </p:cNvPr>
          <p:cNvSpPr txBox="1">
            <a:spLocks/>
          </p:cNvSpPr>
          <p:nvPr/>
        </p:nvSpPr>
        <p:spPr>
          <a:xfrm>
            <a:off x="232788" y="1732786"/>
            <a:ext cx="5644608" cy="437453"/>
          </a:xfrm>
          <a:prstGeom prst="rect">
            <a:avLst/>
          </a:prstGeom>
        </p:spPr>
        <p:txBody>
          <a:bodyPr vert="horz" lIns="121920" tIns="60960" rIns="121920" bIns="60960" rtlCol="0">
            <a:noAutofit/>
          </a:bodyPr>
          <a:lstStyle>
            <a:lvl1pPr marL="0" indent="0" algn="l" defTabSz="914400" rtl="0" eaLnBrk="1" latinLnBrk="0" hangingPunct="1">
              <a:lnSpc>
                <a:spcPct val="90000"/>
              </a:lnSpc>
              <a:spcBef>
                <a:spcPts val="1000"/>
              </a:spcBef>
              <a:buFont typeface="Arial" panose="020B0604020202020204" pitchFamily="34" charset="0"/>
              <a:buNone/>
              <a:defRPr sz="1300" b="1" kern="1200">
                <a:solidFill>
                  <a:srgbClr val="000000"/>
                </a:solidFill>
                <a:latin typeface="+mn-lt"/>
                <a:ea typeface="+mn-ea"/>
                <a:cs typeface="+mn-cs"/>
              </a:defRPr>
            </a:lvl1pPr>
            <a:lvl2pPr marL="292100" indent="-284163" algn="l" defTabSz="914400" rtl="0" eaLnBrk="1" latinLnBrk="0" hangingPunct="1">
              <a:lnSpc>
                <a:spcPct val="90000"/>
              </a:lnSpc>
              <a:spcBef>
                <a:spcPts val="500"/>
              </a:spcBef>
              <a:buFont typeface="Arial" panose="020B0604020202020204" pitchFamily="34" charset="0"/>
              <a:buChar char="•"/>
              <a:tabLst/>
              <a:defRPr sz="1800" kern="1200">
                <a:solidFill>
                  <a:schemeClr val="tx1"/>
                </a:solidFill>
                <a:latin typeface="+mn-lt"/>
                <a:ea typeface="+mn-ea"/>
                <a:cs typeface="+mn-cs"/>
              </a:defRPr>
            </a:lvl2pPr>
            <a:lvl3pPr marL="635000" indent="-317500" algn="l" defTabSz="914400" rtl="0" eaLnBrk="1" latinLnBrk="0" hangingPunct="1">
              <a:lnSpc>
                <a:spcPct val="90000"/>
              </a:lnSpc>
              <a:spcBef>
                <a:spcPts val="500"/>
              </a:spcBef>
              <a:buFont typeface="Arial" panose="020B0604020202020204" pitchFamily="34" charset="0"/>
              <a:buChar char="•"/>
              <a:tabLst/>
              <a:defRPr sz="1800" kern="1200">
                <a:solidFill>
                  <a:schemeClr val="tx1"/>
                </a:solidFill>
                <a:latin typeface="+mn-lt"/>
                <a:ea typeface="+mn-ea"/>
                <a:cs typeface="+mn-cs"/>
              </a:defRPr>
            </a:lvl3pPr>
            <a:lvl4pPr marL="862013" indent="-219075" algn="l" defTabSz="914400" rtl="0" eaLnBrk="1" latinLnBrk="0" hangingPunct="1">
              <a:lnSpc>
                <a:spcPct val="90000"/>
              </a:lnSpc>
              <a:spcBef>
                <a:spcPts val="500"/>
              </a:spcBef>
              <a:buFont typeface="Arial" panose="020B0604020202020204" pitchFamily="34" charset="0"/>
              <a:buChar char="•"/>
              <a:tabLst/>
              <a:defRPr sz="1800" kern="1200">
                <a:solidFill>
                  <a:schemeClr val="tx1"/>
                </a:solidFill>
                <a:latin typeface="+mn-lt"/>
                <a:ea typeface="+mn-ea"/>
                <a:cs typeface="+mn-cs"/>
              </a:defRPr>
            </a:lvl4pPr>
            <a:lvl5pPr marL="1147763" indent="-228600" algn="l" defTabSz="914400" rtl="0" eaLnBrk="1" latinLnBrk="0" hangingPunct="1">
              <a:lnSpc>
                <a:spcPct val="90000"/>
              </a:lnSpc>
              <a:spcBef>
                <a:spcPts val="500"/>
              </a:spcBef>
              <a:buFont typeface="Arial" panose="020B0604020202020204" pitchFamily="34" charset="0"/>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1219170">
              <a:spcBef>
                <a:spcPts val="1333"/>
              </a:spcBef>
            </a:pPr>
            <a:endParaRPr lang="en-US" sz="1733" dirty="0">
              <a:latin typeface="Arial" panose="020B0604020202020204"/>
            </a:endParaRPr>
          </a:p>
        </p:txBody>
      </p:sp>
      <p:sp>
        <p:nvSpPr>
          <p:cNvPr id="6" name="Slide Number Placeholder 5"/>
          <p:cNvSpPr>
            <a:spLocks noGrp="1"/>
          </p:cNvSpPr>
          <p:nvPr>
            <p:ph type="sldNum" sz="quarter" idx="12"/>
          </p:nvPr>
        </p:nvSpPr>
        <p:spPr/>
        <p:txBody>
          <a:bodyPr/>
          <a:lstStyle/>
          <a:p>
            <a:pPr defTabSz="609585" fontAlgn="base">
              <a:spcBef>
                <a:spcPct val="0"/>
              </a:spcBef>
              <a:spcAft>
                <a:spcPct val="0"/>
              </a:spcAft>
            </a:pPr>
            <a:fld id="{933D77C5-7D33-F54D-9A33-ABFE7C9FDC16}" type="slidenum">
              <a:rPr lang="en-US">
                <a:solidFill>
                  <a:srgbClr val="000000"/>
                </a:solidFill>
                <a:latin typeface="Arial" charset="0"/>
                <a:cs typeface="Arial" charset="0"/>
              </a:rPr>
              <a:pPr defTabSz="609585" fontAlgn="base">
                <a:spcBef>
                  <a:spcPct val="0"/>
                </a:spcBef>
                <a:spcAft>
                  <a:spcPct val="0"/>
                </a:spcAft>
              </a:pPr>
              <a:t>17</a:t>
            </a:fld>
            <a:endParaRPr lang="en-US">
              <a:solidFill>
                <a:srgbClr val="000000"/>
              </a:solidFill>
              <a:latin typeface="Arial" charset="0"/>
              <a:cs typeface="Arial" charset="0"/>
            </a:endParaRPr>
          </a:p>
        </p:txBody>
      </p:sp>
    </p:spTree>
    <p:extLst>
      <p:ext uri="{BB962C8B-B14F-4D97-AF65-F5344CB8AC3E}">
        <p14:creationId xmlns:p14="http://schemas.microsoft.com/office/powerpoint/2010/main" val="29692209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34747" y="15616"/>
            <a:ext cx="12192000" cy="6858000"/>
            <a:chOff x="0" y="0"/>
            <a:chExt cx="9144000" cy="5143500"/>
          </a:xfrm>
        </p:grpSpPr>
        <p:pic>
          <p:nvPicPr>
            <p:cNvPr id="4" name="Picture 3">
              <a:extLst>
                <a:ext uri="{FF2B5EF4-FFF2-40B4-BE49-F238E27FC236}">
                  <a16:creationId xmlns:a16="http://schemas.microsoft.com/office/drawing/2014/main" id="{0DF687CD-FF1D-FD42-84C4-AF9776FA09F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9144000" cy="5143500"/>
            </a:xfrm>
            <a:prstGeom prst="rect">
              <a:avLst/>
            </a:prstGeom>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b="45616"/>
            <a:stretch/>
          </p:blipFill>
          <p:spPr>
            <a:xfrm rot="21378528">
              <a:off x="6265809" y="3207934"/>
              <a:ext cx="509604" cy="3779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sp>
        <p:nvSpPr>
          <p:cNvPr id="30" name="Rectangle 29">
            <a:extLst>
              <a:ext uri="{FF2B5EF4-FFF2-40B4-BE49-F238E27FC236}">
                <a16:creationId xmlns:a16="http://schemas.microsoft.com/office/drawing/2014/main" id="{322C4E7B-E654-6D40-8112-FCCB503C4015}"/>
              </a:ext>
            </a:extLst>
          </p:cNvPr>
          <p:cNvSpPr/>
          <p:nvPr/>
        </p:nvSpPr>
        <p:spPr>
          <a:xfrm>
            <a:off x="34747" y="-1563"/>
            <a:ext cx="4689508" cy="6859563"/>
          </a:xfrm>
          <a:prstGeom prst="rect">
            <a:avLst/>
          </a:prstGeom>
          <a:gradFill>
            <a:gsLst>
              <a:gs pos="0">
                <a:schemeClr val="bg1"/>
              </a:gs>
              <a:gs pos="97000">
                <a:schemeClr val="bg1">
                  <a:alpha val="0"/>
                </a:schemeClr>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srgbClr val="FFFFFF"/>
              </a:solidFill>
              <a:latin typeface="Arial" panose="020B0604020202020204"/>
            </a:endParaRPr>
          </a:p>
        </p:txBody>
      </p:sp>
      <p:grpSp>
        <p:nvGrpSpPr>
          <p:cNvPr id="12" name="Group 11">
            <a:extLst>
              <a:ext uri="{FF2B5EF4-FFF2-40B4-BE49-F238E27FC236}">
                <a16:creationId xmlns:a16="http://schemas.microsoft.com/office/drawing/2014/main" id="{ED454DE1-E62A-5D4B-9C91-7FAA40D0B33E}"/>
              </a:ext>
            </a:extLst>
          </p:cNvPr>
          <p:cNvGrpSpPr/>
          <p:nvPr/>
        </p:nvGrpSpPr>
        <p:grpSpPr>
          <a:xfrm>
            <a:off x="1388132" y="1816121"/>
            <a:ext cx="3876803" cy="1858625"/>
            <a:chOff x="223116" y="1462864"/>
            <a:chExt cx="2594682" cy="1243948"/>
          </a:xfrm>
        </p:grpSpPr>
        <p:sp>
          <p:nvSpPr>
            <p:cNvPr id="28" name="Rectangle 27">
              <a:extLst>
                <a:ext uri="{FF2B5EF4-FFF2-40B4-BE49-F238E27FC236}">
                  <a16:creationId xmlns:a16="http://schemas.microsoft.com/office/drawing/2014/main" id="{98416A74-D8FE-5947-9469-C3C43EA77195}"/>
                </a:ext>
              </a:extLst>
            </p:cNvPr>
            <p:cNvSpPr/>
            <p:nvPr/>
          </p:nvSpPr>
          <p:spPr>
            <a:xfrm>
              <a:off x="1575628" y="1462864"/>
              <a:ext cx="1242170" cy="124217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srgbClr val="000000"/>
                </a:solidFill>
                <a:latin typeface="Arial" panose="020B0604020202020204"/>
              </a:endParaRPr>
            </a:p>
          </p:txBody>
        </p:sp>
        <p:sp>
          <p:nvSpPr>
            <p:cNvPr id="29" name="Rectangle 28">
              <a:extLst>
                <a:ext uri="{FF2B5EF4-FFF2-40B4-BE49-F238E27FC236}">
                  <a16:creationId xmlns:a16="http://schemas.microsoft.com/office/drawing/2014/main" id="{C15C982D-E1AC-744C-9CC5-A87AA150AC1F}"/>
                </a:ext>
              </a:extLst>
            </p:cNvPr>
            <p:cNvSpPr/>
            <p:nvPr/>
          </p:nvSpPr>
          <p:spPr>
            <a:xfrm>
              <a:off x="223116" y="1464642"/>
              <a:ext cx="1242170" cy="124217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srgbClr val="000000"/>
                </a:solidFill>
                <a:latin typeface="Arial" panose="020B0604020202020204"/>
              </a:endParaRPr>
            </a:p>
          </p:txBody>
        </p:sp>
        <p:sp>
          <p:nvSpPr>
            <p:cNvPr id="42" name="TextBox 41">
              <a:extLst>
                <a:ext uri="{FF2B5EF4-FFF2-40B4-BE49-F238E27FC236}">
                  <a16:creationId xmlns:a16="http://schemas.microsoft.com/office/drawing/2014/main" id="{56ECDAEF-3A3C-0D42-A204-F246C4F30C29}"/>
                </a:ext>
              </a:extLst>
            </p:cNvPr>
            <p:cNvSpPr txBox="1"/>
            <p:nvPr/>
          </p:nvSpPr>
          <p:spPr>
            <a:xfrm>
              <a:off x="1580373" y="1500181"/>
              <a:ext cx="1225782" cy="1158693"/>
            </a:xfrm>
            <a:prstGeom prst="rect">
              <a:avLst/>
            </a:prstGeom>
            <a:noFill/>
          </p:spPr>
          <p:txBody>
            <a:bodyPr wrap="square" rtlCol="0">
              <a:spAutoFit/>
            </a:bodyPr>
            <a:lstStyle/>
            <a:p>
              <a:pPr defTabSz="609570" eaLnBrk="0" fontAlgn="base" hangingPunct="0">
                <a:spcBef>
                  <a:spcPct val="0"/>
                </a:spcBef>
                <a:spcAft>
                  <a:spcPct val="0"/>
                </a:spcAft>
              </a:pPr>
              <a:r>
                <a:rPr lang="en-US" sz="1600" b="1" dirty="0">
                  <a:solidFill>
                    <a:srgbClr val="000000"/>
                  </a:solidFill>
                  <a:latin typeface="Arial" charset="0"/>
                  <a:cs typeface="Arial" charset="0"/>
                </a:rPr>
                <a:t>Cost and transparency</a:t>
              </a:r>
            </a:p>
            <a:p>
              <a:pPr defTabSz="609570" eaLnBrk="0" fontAlgn="base" hangingPunct="0">
                <a:spcBef>
                  <a:spcPct val="0"/>
                </a:spcBef>
                <a:spcAft>
                  <a:spcPct val="0"/>
                </a:spcAft>
              </a:pPr>
              <a:r>
                <a:rPr lang="en-US" sz="3200" b="1" dirty="0">
                  <a:solidFill>
                    <a:srgbClr val="000000"/>
                  </a:solidFill>
                  <a:latin typeface="Arial" panose="020B0604020202020204" pitchFamily="34" charset="0"/>
                  <a:cs typeface="Arial" panose="020B0604020202020204" pitchFamily="34" charset="0"/>
                </a:rPr>
                <a:t>62%</a:t>
              </a:r>
            </a:p>
            <a:p>
              <a:pPr defTabSz="609570" fontAlgn="base">
                <a:lnSpc>
                  <a:spcPts val="1653"/>
                </a:lnSpc>
                <a:spcBef>
                  <a:spcPct val="0"/>
                </a:spcBef>
                <a:spcAft>
                  <a:spcPct val="0"/>
                </a:spcAft>
              </a:pPr>
              <a:r>
                <a:rPr lang="en-US" sz="1467" dirty="0">
                  <a:solidFill>
                    <a:srgbClr val="000000"/>
                  </a:solidFill>
                  <a:latin typeface="Arial" charset="0"/>
                  <a:cs typeface="Arial" charset="0"/>
                </a:rPr>
                <a:t>Look up costs and procedures before your visit</a:t>
              </a:r>
              <a:r>
                <a:rPr lang="en-US" sz="1467" baseline="30000" dirty="0">
                  <a:solidFill>
                    <a:srgbClr val="000000"/>
                  </a:solidFill>
                  <a:latin typeface="Arial" charset="0"/>
                  <a:cs typeface="Arial" charset="0"/>
                </a:rPr>
                <a:t>2</a:t>
              </a:r>
            </a:p>
          </p:txBody>
        </p:sp>
      </p:grpSp>
      <p:sp>
        <p:nvSpPr>
          <p:cNvPr id="41" name="TextBox 40">
            <a:extLst>
              <a:ext uri="{FF2B5EF4-FFF2-40B4-BE49-F238E27FC236}">
                <a16:creationId xmlns:a16="http://schemas.microsoft.com/office/drawing/2014/main" id="{DCAC2133-FBD5-EC42-A0DE-A004EC5DBE36}"/>
              </a:ext>
            </a:extLst>
          </p:cNvPr>
          <p:cNvSpPr txBox="1"/>
          <p:nvPr/>
        </p:nvSpPr>
        <p:spPr>
          <a:xfrm>
            <a:off x="1393216" y="1834918"/>
            <a:ext cx="1833933" cy="1315745"/>
          </a:xfrm>
          <a:prstGeom prst="rect">
            <a:avLst/>
          </a:prstGeom>
          <a:noFill/>
        </p:spPr>
        <p:txBody>
          <a:bodyPr wrap="square" rtlCol="0">
            <a:spAutoFit/>
          </a:bodyPr>
          <a:lstStyle/>
          <a:p>
            <a:pPr defTabSz="609570" eaLnBrk="0" fontAlgn="base" hangingPunct="0">
              <a:lnSpc>
                <a:spcPts val="1920"/>
              </a:lnSpc>
              <a:spcBef>
                <a:spcPct val="0"/>
              </a:spcBef>
              <a:spcAft>
                <a:spcPct val="0"/>
              </a:spcAft>
            </a:pPr>
            <a:r>
              <a:rPr lang="en-US" sz="1600" b="1" dirty="0">
                <a:solidFill>
                  <a:srgbClr val="000000"/>
                </a:solidFill>
                <a:latin typeface="Arial" charset="0"/>
                <a:cs typeface="Arial" charset="0"/>
              </a:rPr>
              <a:t>Members who recommend their dentist</a:t>
            </a:r>
            <a:r>
              <a:rPr lang="en-US" sz="1600" b="1" baseline="30000" dirty="0">
                <a:solidFill>
                  <a:srgbClr val="000000"/>
                </a:solidFill>
                <a:latin typeface="Arial" charset="0"/>
                <a:cs typeface="Arial" charset="0"/>
              </a:rPr>
              <a:t>1</a:t>
            </a:r>
          </a:p>
          <a:p>
            <a:pPr defTabSz="609570" eaLnBrk="0" fontAlgn="base" hangingPunct="0">
              <a:spcBef>
                <a:spcPct val="0"/>
              </a:spcBef>
              <a:spcAft>
                <a:spcPct val="0"/>
              </a:spcAft>
            </a:pPr>
            <a:r>
              <a:rPr lang="en-US" sz="3200" b="1" dirty="0">
                <a:solidFill>
                  <a:srgbClr val="000000"/>
                </a:solidFill>
                <a:latin typeface="Arial" panose="020B0604020202020204" pitchFamily="34" charset="0"/>
                <a:cs typeface="Arial" panose="020B0604020202020204" pitchFamily="34" charset="0"/>
              </a:rPr>
              <a:t>95%</a:t>
            </a:r>
          </a:p>
        </p:txBody>
      </p:sp>
      <p:pic>
        <p:nvPicPr>
          <p:cNvPr id="51" name="Picture 50">
            <a:extLst>
              <a:ext uri="{FF2B5EF4-FFF2-40B4-BE49-F238E27FC236}">
                <a16:creationId xmlns:a16="http://schemas.microsoft.com/office/drawing/2014/main" id="{260901D7-8D40-4741-B32A-C0869DE04C65}"/>
              </a:ext>
            </a:extLst>
          </p:cNvPr>
          <p:cNvPicPr>
            <a:picLocks noChangeAspect="1"/>
          </p:cNvPicPr>
          <p:nvPr/>
        </p:nvPicPr>
        <p:blipFill>
          <a:blip r:embed="rId5" cstate="screen">
            <a:lum bright="100000"/>
            <a:extLst>
              <a:ext uri="{28A0092B-C50C-407E-A947-70E740481C1C}">
                <a14:useLocalDpi xmlns:a14="http://schemas.microsoft.com/office/drawing/2010/main"/>
              </a:ext>
            </a:extLst>
          </a:blip>
          <a:stretch>
            <a:fillRect/>
          </a:stretch>
        </p:blipFill>
        <p:spPr>
          <a:xfrm>
            <a:off x="10740342" y="6136877"/>
            <a:ext cx="1084473" cy="354403"/>
          </a:xfrm>
          <a:prstGeom prst="rect">
            <a:avLst/>
          </a:prstGeom>
        </p:spPr>
      </p:pic>
      <p:grpSp>
        <p:nvGrpSpPr>
          <p:cNvPr id="31" name="Group 30">
            <a:extLst>
              <a:ext uri="{FF2B5EF4-FFF2-40B4-BE49-F238E27FC236}">
                <a16:creationId xmlns:a16="http://schemas.microsoft.com/office/drawing/2014/main" id="{C8735804-D964-AB46-BB5F-D2AE462EA947}"/>
              </a:ext>
            </a:extLst>
          </p:cNvPr>
          <p:cNvGrpSpPr/>
          <p:nvPr/>
        </p:nvGrpSpPr>
        <p:grpSpPr>
          <a:xfrm>
            <a:off x="1382327" y="3819093"/>
            <a:ext cx="3876803" cy="1858625"/>
            <a:chOff x="223116" y="1462864"/>
            <a:chExt cx="2594682" cy="1243948"/>
          </a:xfrm>
        </p:grpSpPr>
        <p:sp>
          <p:nvSpPr>
            <p:cNvPr id="32" name="Rectangle 31">
              <a:extLst>
                <a:ext uri="{FF2B5EF4-FFF2-40B4-BE49-F238E27FC236}">
                  <a16:creationId xmlns:a16="http://schemas.microsoft.com/office/drawing/2014/main" id="{B557A6AE-BAB9-9143-9802-6EBA580AB80C}"/>
                </a:ext>
              </a:extLst>
            </p:cNvPr>
            <p:cNvSpPr/>
            <p:nvPr/>
          </p:nvSpPr>
          <p:spPr>
            <a:xfrm>
              <a:off x="1575628" y="1462864"/>
              <a:ext cx="1242170" cy="124217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srgbClr val="000000"/>
                </a:solidFill>
                <a:latin typeface="Arial" panose="020B0604020202020204"/>
              </a:endParaRPr>
            </a:p>
          </p:txBody>
        </p:sp>
        <p:sp>
          <p:nvSpPr>
            <p:cNvPr id="33" name="Rectangle 32">
              <a:extLst>
                <a:ext uri="{FF2B5EF4-FFF2-40B4-BE49-F238E27FC236}">
                  <a16:creationId xmlns:a16="http://schemas.microsoft.com/office/drawing/2014/main" id="{F1BBA0E9-CE5C-BB41-A235-F1252784ADBB}"/>
                </a:ext>
              </a:extLst>
            </p:cNvPr>
            <p:cNvSpPr/>
            <p:nvPr/>
          </p:nvSpPr>
          <p:spPr>
            <a:xfrm>
              <a:off x="223116" y="1464642"/>
              <a:ext cx="1242170" cy="124217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srgbClr val="000000"/>
                </a:solidFill>
                <a:latin typeface="Arial" panose="020B0604020202020204"/>
              </a:endParaRPr>
            </a:p>
          </p:txBody>
        </p:sp>
      </p:grpSp>
      <p:sp>
        <p:nvSpPr>
          <p:cNvPr id="46" name="TextBox 45">
            <a:extLst>
              <a:ext uri="{FF2B5EF4-FFF2-40B4-BE49-F238E27FC236}">
                <a16:creationId xmlns:a16="http://schemas.microsoft.com/office/drawing/2014/main" id="{D4E31B95-625E-5648-B24A-9B1E3B7F2111}"/>
              </a:ext>
            </a:extLst>
          </p:cNvPr>
          <p:cNvSpPr txBox="1"/>
          <p:nvPr/>
        </p:nvSpPr>
        <p:spPr>
          <a:xfrm>
            <a:off x="1395247" y="3901349"/>
            <a:ext cx="1808680" cy="748199"/>
          </a:xfrm>
          <a:prstGeom prst="rect">
            <a:avLst/>
          </a:prstGeom>
          <a:noFill/>
          <a:ln>
            <a:noFill/>
          </a:ln>
        </p:spPr>
        <p:txBody>
          <a:bodyPr wrap="square" rtlCol="0">
            <a:noAutofit/>
          </a:bodyPr>
          <a:lstStyle/>
          <a:p>
            <a:pPr defTabSz="609570" fontAlgn="base">
              <a:lnSpc>
                <a:spcPts val="1920"/>
              </a:lnSpc>
              <a:spcBef>
                <a:spcPct val="0"/>
              </a:spcBef>
              <a:spcAft>
                <a:spcPct val="0"/>
              </a:spcAft>
            </a:pPr>
            <a:r>
              <a:rPr lang="en-US" sz="1600" b="1" dirty="0">
                <a:solidFill>
                  <a:srgbClr val="000000"/>
                </a:solidFill>
                <a:latin typeface="Arial" charset="0"/>
                <a:cs typeface="Arial" charset="0"/>
              </a:rPr>
              <a:t>Customers who </a:t>
            </a:r>
          </a:p>
          <a:p>
            <a:pPr defTabSz="609570" fontAlgn="base">
              <a:lnSpc>
                <a:spcPts val="1920"/>
              </a:lnSpc>
              <a:spcBef>
                <a:spcPct val="0"/>
              </a:spcBef>
              <a:spcAft>
                <a:spcPct val="0"/>
              </a:spcAft>
            </a:pPr>
            <a:r>
              <a:rPr lang="en-US" sz="1600" b="1" dirty="0">
                <a:solidFill>
                  <a:srgbClr val="000000"/>
                </a:solidFill>
                <a:latin typeface="Arial" charset="0"/>
                <a:cs typeface="Arial" charset="0"/>
              </a:rPr>
              <a:t>use myCigna</a:t>
            </a:r>
            <a:r>
              <a:rPr lang="en-US" sz="1600" b="1" baseline="30000" dirty="0">
                <a:solidFill>
                  <a:srgbClr val="000000"/>
                </a:solidFill>
                <a:latin typeface="Arial" charset="0"/>
                <a:cs typeface="Arial" charset="0"/>
              </a:rPr>
              <a:t>®</a:t>
            </a:r>
            <a:endParaRPr lang="en-US" sz="1600" b="1" dirty="0">
              <a:solidFill>
                <a:srgbClr val="000000"/>
              </a:solidFill>
              <a:latin typeface="Arial" charset="0"/>
              <a:cs typeface="Arial" charset="0"/>
            </a:endParaRPr>
          </a:p>
        </p:txBody>
      </p:sp>
      <p:sp>
        <p:nvSpPr>
          <p:cNvPr id="49" name="Rectangle 48">
            <a:extLst>
              <a:ext uri="{FF2B5EF4-FFF2-40B4-BE49-F238E27FC236}">
                <a16:creationId xmlns:a16="http://schemas.microsoft.com/office/drawing/2014/main" id="{1E766033-CCF1-F342-86A5-12449D7E8CC1}"/>
              </a:ext>
            </a:extLst>
          </p:cNvPr>
          <p:cNvSpPr/>
          <p:nvPr/>
        </p:nvSpPr>
        <p:spPr>
          <a:xfrm>
            <a:off x="1394925" y="4357249"/>
            <a:ext cx="1867059" cy="810543"/>
          </a:xfrm>
          <a:prstGeom prst="rect">
            <a:avLst/>
          </a:prstGeom>
        </p:spPr>
        <p:txBody>
          <a:bodyPr wrap="square">
            <a:spAutoFit/>
          </a:bodyPr>
          <a:lstStyle/>
          <a:p>
            <a:pPr defTabSz="609570" fontAlgn="base">
              <a:spcBef>
                <a:spcPct val="0"/>
              </a:spcBef>
              <a:spcAft>
                <a:spcPct val="0"/>
              </a:spcAft>
            </a:pPr>
            <a:r>
              <a:rPr lang="en-US" sz="1467" dirty="0">
                <a:solidFill>
                  <a:srgbClr val="000000"/>
                </a:solidFill>
                <a:latin typeface="Arial" charset="0"/>
                <a:ea typeface="Calibri"/>
                <a:cs typeface="Arial" charset="0"/>
              </a:rPr>
              <a:t>save an average of </a:t>
            </a:r>
            <a:r>
              <a:rPr lang="en-US" sz="3200" b="1" dirty="0">
                <a:solidFill>
                  <a:srgbClr val="000000"/>
                </a:solidFill>
                <a:latin typeface="Arial" panose="020B0604020202020204" pitchFamily="34" charset="0"/>
                <a:ea typeface="Calibri"/>
                <a:cs typeface="Arial" panose="020B0604020202020204" pitchFamily="34" charset="0"/>
              </a:rPr>
              <a:t>36.2%</a:t>
            </a:r>
            <a:endParaRPr lang="en-US" sz="1467" b="1" baseline="30000" dirty="0">
              <a:solidFill>
                <a:srgbClr val="000000"/>
              </a:solidFill>
              <a:latin typeface="Arial" panose="020B0604020202020204" pitchFamily="34" charset="0"/>
              <a:ea typeface="Calibri"/>
              <a:cs typeface="Arial" panose="020B0604020202020204" pitchFamily="34" charset="0"/>
            </a:endParaRPr>
          </a:p>
        </p:txBody>
      </p:sp>
      <p:sp>
        <p:nvSpPr>
          <p:cNvPr id="17" name="Rectangle 16">
            <a:extLst>
              <a:ext uri="{FF2B5EF4-FFF2-40B4-BE49-F238E27FC236}">
                <a16:creationId xmlns:a16="http://schemas.microsoft.com/office/drawing/2014/main" id="{5CE694D1-7FB7-5547-A4BA-0312F27466E9}"/>
              </a:ext>
            </a:extLst>
          </p:cNvPr>
          <p:cNvSpPr/>
          <p:nvPr/>
        </p:nvSpPr>
        <p:spPr>
          <a:xfrm>
            <a:off x="1388431" y="4972416"/>
            <a:ext cx="1385871" cy="543867"/>
          </a:xfrm>
          <a:prstGeom prst="rect">
            <a:avLst/>
          </a:prstGeom>
        </p:spPr>
        <p:txBody>
          <a:bodyPr wrap="square">
            <a:spAutoFit/>
          </a:bodyPr>
          <a:lstStyle/>
          <a:p>
            <a:pPr defTabSz="609585" fontAlgn="base">
              <a:spcBef>
                <a:spcPct val="0"/>
              </a:spcBef>
              <a:spcAft>
                <a:spcPct val="0"/>
              </a:spcAft>
            </a:pPr>
            <a:r>
              <a:rPr lang="en-US" sz="1467" dirty="0">
                <a:solidFill>
                  <a:srgbClr val="000000"/>
                </a:solidFill>
                <a:latin typeface="Arial" charset="0"/>
                <a:ea typeface="Calibri"/>
                <a:cs typeface="Arial" charset="0"/>
              </a:rPr>
              <a:t>on dental procedures</a:t>
            </a:r>
            <a:r>
              <a:rPr lang="en-US" sz="1467" baseline="30000" dirty="0">
                <a:solidFill>
                  <a:srgbClr val="000000"/>
                </a:solidFill>
                <a:latin typeface="Arial" charset="0"/>
                <a:ea typeface="Calibri"/>
                <a:cs typeface="Arial" charset="0"/>
              </a:rPr>
              <a:t>3</a:t>
            </a:r>
            <a:endParaRPr lang="en-US" sz="1467" dirty="0">
              <a:solidFill>
                <a:srgbClr val="000000"/>
              </a:solidFill>
              <a:latin typeface="Arial" charset="0"/>
              <a:cs typeface="Arial" charset="0"/>
            </a:endParaRPr>
          </a:p>
        </p:txBody>
      </p:sp>
      <p:sp>
        <p:nvSpPr>
          <p:cNvPr id="48" name="TextBox 47">
            <a:extLst>
              <a:ext uri="{FF2B5EF4-FFF2-40B4-BE49-F238E27FC236}">
                <a16:creationId xmlns:a16="http://schemas.microsoft.com/office/drawing/2014/main" id="{7312E50C-ACB7-F64F-96C7-3971E868F908}"/>
              </a:ext>
            </a:extLst>
          </p:cNvPr>
          <p:cNvSpPr txBox="1"/>
          <p:nvPr/>
        </p:nvSpPr>
        <p:spPr>
          <a:xfrm>
            <a:off x="3415637" y="4307906"/>
            <a:ext cx="1715921" cy="1092607"/>
          </a:xfrm>
          <a:prstGeom prst="rect">
            <a:avLst/>
          </a:prstGeom>
          <a:noFill/>
        </p:spPr>
        <p:txBody>
          <a:bodyPr wrap="square" rtlCol="0">
            <a:spAutoFit/>
          </a:bodyPr>
          <a:lstStyle/>
          <a:p>
            <a:pPr defTabSz="609570" eaLnBrk="0" fontAlgn="base" hangingPunct="0">
              <a:lnSpc>
                <a:spcPts val="1920"/>
              </a:lnSpc>
              <a:spcBef>
                <a:spcPct val="0"/>
              </a:spcBef>
              <a:spcAft>
                <a:spcPct val="0"/>
              </a:spcAft>
              <a:tabLst>
                <a:tab pos="1828709" algn="l"/>
              </a:tabLst>
            </a:pPr>
            <a:r>
              <a:rPr lang="en-US" sz="3200" b="1" dirty="0">
                <a:solidFill>
                  <a:srgbClr val="000000"/>
                </a:solidFill>
                <a:latin typeface="Arial" panose="020B0604020202020204" pitchFamily="34" charset="0"/>
                <a:ea typeface="Calibri"/>
                <a:cs typeface="Arial" panose="020B0604020202020204" pitchFamily="34" charset="0"/>
              </a:rPr>
              <a:t>8.6%</a:t>
            </a:r>
            <a:r>
              <a:rPr lang="en-US" sz="2667" b="1" dirty="0">
                <a:solidFill>
                  <a:srgbClr val="000000"/>
                </a:solidFill>
                <a:latin typeface="Arial" panose="020B0604020202020204" pitchFamily="34" charset="0"/>
                <a:ea typeface="Calibri"/>
                <a:cs typeface="Arial" panose="020B0604020202020204" pitchFamily="34" charset="0"/>
              </a:rPr>
              <a:t> </a:t>
            </a:r>
            <a:r>
              <a:rPr lang="en-US" sz="1600" dirty="0">
                <a:solidFill>
                  <a:srgbClr val="000000"/>
                </a:solidFill>
                <a:latin typeface="Arial" charset="0"/>
                <a:ea typeface="Calibri"/>
                <a:cs typeface="Times New Roman"/>
              </a:rPr>
              <a:t>more in-network claims</a:t>
            </a:r>
            <a:r>
              <a:rPr lang="en-US" sz="1600" baseline="30000" dirty="0">
                <a:solidFill>
                  <a:srgbClr val="000000"/>
                </a:solidFill>
                <a:latin typeface="Arial" charset="0"/>
                <a:ea typeface="Calibri"/>
                <a:cs typeface="Times New Roman"/>
              </a:rPr>
              <a:t>3</a:t>
            </a:r>
          </a:p>
          <a:p>
            <a:pPr defTabSz="609570" eaLnBrk="0" fontAlgn="base" hangingPunct="0">
              <a:lnSpc>
                <a:spcPts val="2133"/>
              </a:lnSpc>
              <a:spcBef>
                <a:spcPct val="0"/>
              </a:spcBef>
              <a:spcAft>
                <a:spcPct val="0"/>
              </a:spcAft>
              <a:tabLst>
                <a:tab pos="1828709" algn="l"/>
              </a:tabLst>
            </a:pPr>
            <a:endParaRPr lang="en-US" sz="1867" dirty="0">
              <a:solidFill>
                <a:srgbClr val="000000"/>
              </a:solidFill>
              <a:latin typeface="Arial" charset="0"/>
              <a:ea typeface="Calibri"/>
              <a:cs typeface="Times New Roman"/>
            </a:endParaRPr>
          </a:p>
        </p:txBody>
      </p:sp>
      <p:sp>
        <p:nvSpPr>
          <p:cNvPr id="19" name="Rectangle 18">
            <a:extLst>
              <a:ext uri="{FF2B5EF4-FFF2-40B4-BE49-F238E27FC236}">
                <a16:creationId xmlns:a16="http://schemas.microsoft.com/office/drawing/2014/main" id="{D9891373-25ED-A247-95DB-B6797BEE9F13}"/>
              </a:ext>
            </a:extLst>
          </p:cNvPr>
          <p:cNvSpPr/>
          <p:nvPr/>
        </p:nvSpPr>
        <p:spPr>
          <a:xfrm>
            <a:off x="3413782" y="3904166"/>
            <a:ext cx="662361" cy="338554"/>
          </a:xfrm>
          <a:prstGeom prst="rect">
            <a:avLst/>
          </a:prstGeom>
        </p:spPr>
        <p:txBody>
          <a:bodyPr wrap="none">
            <a:spAutoFit/>
          </a:bodyPr>
          <a:lstStyle/>
          <a:p>
            <a:pPr defTabSz="609585" fontAlgn="base">
              <a:spcBef>
                <a:spcPct val="0"/>
              </a:spcBef>
              <a:spcAft>
                <a:spcPct val="0"/>
              </a:spcAft>
            </a:pPr>
            <a:r>
              <a:rPr lang="en-US" sz="1600" dirty="0">
                <a:solidFill>
                  <a:srgbClr val="000000"/>
                </a:solidFill>
                <a:latin typeface="Arial" charset="0"/>
                <a:ea typeface="Calibri"/>
                <a:cs typeface="Times New Roman"/>
              </a:rPr>
              <a:t>Have</a:t>
            </a:r>
            <a:endParaRPr lang="en-US" sz="1600" dirty="0">
              <a:solidFill>
                <a:srgbClr val="000000"/>
              </a:solidFill>
              <a:latin typeface="Arial" charset="0"/>
              <a:cs typeface="Arial" charset="0"/>
            </a:endParaRPr>
          </a:p>
        </p:txBody>
      </p:sp>
      <p:sp>
        <p:nvSpPr>
          <p:cNvPr id="34" name="Rectangle 33">
            <a:extLst>
              <a:ext uri="{FF2B5EF4-FFF2-40B4-BE49-F238E27FC236}">
                <a16:creationId xmlns:a16="http://schemas.microsoft.com/office/drawing/2014/main" id="{063F4B96-0FF1-0B46-B947-6967269AA293}"/>
              </a:ext>
            </a:extLst>
          </p:cNvPr>
          <p:cNvSpPr/>
          <p:nvPr/>
        </p:nvSpPr>
        <p:spPr>
          <a:xfrm flipH="1">
            <a:off x="10441663" y="-1563"/>
            <a:ext cx="1750336" cy="6859563"/>
          </a:xfrm>
          <a:prstGeom prst="rect">
            <a:avLst/>
          </a:prstGeom>
          <a:gradFill>
            <a:gsLst>
              <a:gs pos="0">
                <a:schemeClr val="bg1">
                  <a:alpha val="55000"/>
                </a:schemeClr>
              </a:gs>
              <a:gs pos="97000">
                <a:schemeClr val="bg1">
                  <a:alpha val="0"/>
                </a:schemeClr>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srgbClr val="FFFFFF"/>
              </a:solidFill>
              <a:latin typeface="Arial" panose="020B0604020202020204"/>
            </a:endParaRPr>
          </a:p>
        </p:txBody>
      </p:sp>
      <p:sp>
        <p:nvSpPr>
          <p:cNvPr id="26" name="Rectangle 25">
            <a:extLst>
              <a:ext uri="{FF2B5EF4-FFF2-40B4-BE49-F238E27FC236}">
                <a16:creationId xmlns:a16="http://schemas.microsoft.com/office/drawing/2014/main" id="{0138E64A-5AE1-AE43-A623-07A2CE6D794E}"/>
              </a:ext>
            </a:extLst>
          </p:cNvPr>
          <p:cNvSpPr/>
          <p:nvPr/>
        </p:nvSpPr>
        <p:spPr>
          <a:xfrm>
            <a:off x="6791" y="6570741"/>
            <a:ext cx="6096000" cy="256545"/>
          </a:xfrm>
          <a:prstGeom prst="rect">
            <a:avLst/>
          </a:prstGeom>
        </p:spPr>
        <p:txBody>
          <a:bodyPr>
            <a:spAutoFit/>
          </a:bodyPr>
          <a:lstStyle/>
          <a:p>
            <a:pPr defTabSz="609585" fontAlgn="base">
              <a:spcBef>
                <a:spcPct val="0"/>
              </a:spcBef>
              <a:spcAft>
                <a:spcPct val="0"/>
              </a:spcAft>
            </a:pPr>
            <a:r>
              <a:rPr lang="en-US" sz="1067" dirty="0">
                <a:solidFill>
                  <a:srgbClr val="FFFFFF">
                    <a:lumMod val="65000"/>
                  </a:srgbClr>
                </a:solidFill>
                <a:latin typeface="Arial Narrow" panose="020B0604020202020204" pitchFamily="34" charset="0"/>
                <a:cs typeface="Arial Narrow" panose="020B0604020202020204" pitchFamily="34" charset="0"/>
              </a:rPr>
              <a:t>Confidential, unpublished property of Cigna. Use and distribution limited solely to authorized personnel. © 2020 Cigna</a:t>
            </a:r>
          </a:p>
        </p:txBody>
      </p:sp>
      <p:sp>
        <p:nvSpPr>
          <p:cNvPr id="27" name="Title 1">
            <a:extLst>
              <a:ext uri="{FF2B5EF4-FFF2-40B4-BE49-F238E27FC236}">
                <a16:creationId xmlns:a16="http://schemas.microsoft.com/office/drawing/2014/main" id="{60DDD78A-772B-A64F-B0DF-1122F99217DE}"/>
              </a:ext>
            </a:extLst>
          </p:cNvPr>
          <p:cNvSpPr>
            <a:spLocks noGrp="1"/>
          </p:cNvSpPr>
          <p:nvPr>
            <p:ph type="title"/>
          </p:nvPr>
        </p:nvSpPr>
        <p:spPr>
          <a:xfrm>
            <a:off x="318310" y="474722"/>
            <a:ext cx="11447500" cy="648383"/>
          </a:xfrm>
        </p:spPr>
        <p:txBody>
          <a:bodyPr anchor="t">
            <a:noAutofit/>
          </a:bodyPr>
          <a:lstStyle/>
          <a:p>
            <a:pPr>
              <a:lnSpc>
                <a:spcPts val="5333"/>
              </a:lnSpc>
            </a:pPr>
            <a:r>
              <a:rPr lang="en-US" b="0" dirty="0">
                <a:solidFill>
                  <a:schemeClr val="tx1"/>
                </a:solidFill>
                <a:latin typeface="+mn-lt"/>
              </a:rPr>
              <a:t>Find the right dentist</a:t>
            </a:r>
          </a:p>
        </p:txBody>
      </p:sp>
      <p:sp>
        <p:nvSpPr>
          <p:cNvPr id="35" name="Text Placeholder 2">
            <a:extLst>
              <a:ext uri="{FF2B5EF4-FFF2-40B4-BE49-F238E27FC236}">
                <a16:creationId xmlns:a16="http://schemas.microsoft.com/office/drawing/2014/main" id="{D5CB7475-2DB8-EA46-BBA2-15E6768FB557}"/>
              </a:ext>
            </a:extLst>
          </p:cNvPr>
          <p:cNvSpPr txBox="1">
            <a:spLocks/>
          </p:cNvSpPr>
          <p:nvPr/>
        </p:nvSpPr>
        <p:spPr>
          <a:xfrm>
            <a:off x="232487" y="1249900"/>
            <a:ext cx="5644608" cy="437453"/>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292100" indent="-284163" algn="l" defTabSz="914400" rtl="0" eaLnBrk="1" latinLnBrk="0" hangingPunct="1">
              <a:lnSpc>
                <a:spcPct val="90000"/>
              </a:lnSpc>
              <a:spcBef>
                <a:spcPts val="500"/>
              </a:spcBef>
              <a:buFont typeface="Arial" panose="020B0604020202020204" pitchFamily="34" charset="0"/>
              <a:buChar char="•"/>
              <a:tabLst/>
              <a:defRPr sz="1800" kern="1200">
                <a:solidFill>
                  <a:schemeClr val="tx1"/>
                </a:solidFill>
                <a:latin typeface="+mn-lt"/>
                <a:ea typeface="+mn-ea"/>
                <a:cs typeface="+mn-cs"/>
              </a:defRPr>
            </a:lvl2pPr>
            <a:lvl3pPr marL="635000" indent="-317500" algn="l" defTabSz="914400" rtl="0" eaLnBrk="1" latinLnBrk="0" hangingPunct="1">
              <a:lnSpc>
                <a:spcPct val="90000"/>
              </a:lnSpc>
              <a:spcBef>
                <a:spcPts val="500"/>
              </a:spcBef>
              <a:buFont typeface="Arial" panose="020B0604020202020204" pitchFamily="34" charset="0"/>
              <a:buChar char="•"/>
              <a:tabLst/>
              <a:defRPr sz="1800" kern="1200">
                <a:solidFill>
                  <a:schemeClr val="tx1"/>
                </a:solidFill>
                <a:latin typeface="+mn-lt"/>
                <a:ea typeface="+mn-ea"/>
                <a:cs typeface="+mn-cs"/>
              </a:defRPr>
            </a:lvl3pPr>
            <a:lvl4pPr marL="862013" indent="-219075" algn="l" defTabSz="914400" rtl="0" eaLnBrk="1" latinLnBrk="0" hangingPunct="1">
              <a:lnSpc>
                <a:spcPct val="90000"/>
              </a:lnSpc>
              <a:spcBef>
                <a:spcPts val="500"/>
              </a:spcBef>
              <a:buFont typeface="Arial" panose="020B0604020202020204" pitchFamily="34" charset="0"/>
              <a:buChar char="•"/>
              <a:tabLst/>
              <a:defRPr sz="1800" kern="1200">
                <a:solidFill>
                  <a:schemeClr val="tx1"/>
                </a:solidFill>
                <a:latin typeface="+mn-lt"/>
                <a:ea typeface="+mn-ea"/>
                <a:cs typeface="+mn-cs"/>
              </a:defRPr>
            </a:lvl4pPr>
            <a:lvl5pPr marL="1147763" indent="-228600" algn="l" defTabSz="914400" rtl="0" eaLnBrk="1" latinLnBrk="0" hangingPunct="1">
              <a:lnSpc>
                <a:spcPct val="90000"/>
              </a:lnSpc>
              <a:spcBef>
                <a:spcPts val="500"/>
              </a:spcBef>
              <a:buFont typeface="Arial" panose="020B0604020202020204" pitchFamily="34" charset="0"/>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1219170">
              <a:spcBef>
                <a:spcPts val="1333"/>
              </a:spcBef>
            </a:pPr>
            <a:r>
              <a:rPr lang="en-US" sz="1733" b="1" dirty="0">
                <a:solidFill>
                  <a:srgbClr val="000000"/>
                </a:solidFill>
                <a:latin typeface="Arial" panose="020B0604020202020204"/>
              </a:rPr>
              <a:t>Decision support tools help make it easy</a:t>
            </a:r>
          </a:p>
          <a:p>
            <a:pPr defTabSz="1219170">
              <a:spcBef>
                <a:spcPts val="1333"/>
              </a:spcBef>
            </a:pPr>
            <a:endParaRPr lang="en-US" sz="2400" dirty="0">
              <a:solidFill>
                <a:srgbClr val="000000"/>
              </a:solidFill>
              <a:latin typeface="Arial" panose="020B0604020202020204"/>
            </a:endParaRPr>
          </a:p>
        </p:txBody>
      </p:sp>
      <p:sp>
        <p:nvSpPr>
          <p:cNvPr id="37" name="Rectangle 36">
            <a:extLst>
              <a:ext uri="{FF2B5EF4-FFF2-40B4-BE49-F238E27FC236}">
                <a16:creationId xmlns:a16="http://schemas.microsoft.com/office/drawing/2014/main" id="{FBC25DEC-91EF-7040-BF5E-D0820B6167B1}"/>
              </a:ext>
            </a:extLst>
          </p:cNvPr>
          <p:cNvSpPr/>
          <p:nvPr/>
        </p:nvSpPr>
        <p:spPr>
          <a:xfrm>
            <a:off x="34747" y="5727165"/>
            <a:ext cx="6494747" cy="830997"/>
          </a:xfrm>
          <a:prstGeom prst="rect">
            <a:avLst/>
          </a:prstGeom>
        </p:spPr>
        <p:txBody>
          <a:bodyPr wrap="square">
            <a:spAutoFit/>
          </a:bodyPr>
          <a:lstStyle/>
          <a:p>
            <a:pPr defTabSz="609585" eaLnBrk="0" fontAlgn="base" hangingPunct="0">
              <a:spcBef>
                <a:spcPct val="0"/>
              </a:spcBef>
              <a:spcAft>
                <a:spcPct val="0"/>
              </a:spcAft>
              <a:defRPr/>
            </a:pPr>
            <a:r>
              <a:rPr lang="en-US" sz="1200" dirty="0">
                <a:solidFill>
                  <a:srgbClr val="000000">
                    <a:lumMod val="50000"/>
                    <a:lumOff val="50000"/>
                  </a:srgbClr>
                </a:solidFill>
                <a:latin typeface="Arial Narrow" panose="020B0606020202030204" pitchFamily="34" charset="0"/>
                <a:cs typeface="Arial" charset="0"/>
              </a:rPr>
              <a:t>Image for illustrative purposes only. 1. </a:t>
            </a:r>
            <a:r>
              <a:rPr lang="en-US" sz="1200" dirty="0">
                <a:solidFill>
                  <a:srgbClr val="000000">
                    <a:lumMod val="50000"/>
                    <a:lumOff val="50000"/>
                  </a:srgbClr>
                </a:solidFill>
                <a:latin typeface="Arial Narrow" panose="020B0606020202030204" pitchFamily="34" charset="0"/>
                <a:ea typeface="MS PGothic" pitchFamily="34" charset="-128"/>
                <a:cs typeface="Arial Narrow" panose="020B0604020202020204" pitchFamily="34" charset="0"/>
              </a:rPr>
              <a:t>Cigna internal utilization data – average percentage of recommendations across network DPPO dentists by Cigna customers. As of October 2020. 2. myCigna Opinion Lab survey of Cigna Dental PPO customers. January 2018. </a:t>
            </a:r>
            <a:r>
              <a:rPr lang="en-US" sz="1200" dirty="0">
                <a:solidFill>
                  <a:srgbClr val="000000">
                    <a:lumMod val="50000"/>
                    <a:lumOff val="50000"/>
                  </a:srgbClr>
                </a:solidFill>
                <a:latin typeface="Arial Narrow" panose="020B0606020202030204" pitchFamily="34" charset="0"/>
                <a:cs typeface="Arial Narrow" panose="020B0604020202020204" pitchFamily="34" charset="0"/>
              </a:rPr>
              <a:t>3. </a:t>
            </a:r>
            <a:r>
              <a:rPr lang="en-US" sz="1200" dirty="0">
                <a:solidFill>
                  <a:srgbClr val="000000">
                    <a:lumMod val="50000"/>
                    <a:lumOff val="50000"/>
                  </a:srgbClr>
                </a:solidFill>
                <a:latin typeface="Arial Narrow" panose="020B0606020202030204" pitchFamily="34" charset="0"/>
                <a:ea typeface="MS PGothic" pitchFamily="34" charset="-128"/>
                <a:cs typeface="Arial Narrow" panose="020B0604020202020204" pitchFamily="34" charset="0"/>
              </a:rPr>
              <a:t>Cigna 7/2018 analysis of dental claims and myCigna.com activity between 2/1/17-4/30/18.</a:t>
            </a:r>
            <a:endParaRPr lang="en-US" sz="1200" dirty="0">
              <a:solidFill>
                <a:srgbClr val="000000">
                  <a:lumMod val="50000"/>
                  <a:lumOff val="50000"/>
                </a:srgbClr>
              </a:solidFill>
              <a:latin typeface="Arial Narrow" panose="020B0606020202030204" pitchFamily="34" charset="0"/>
              <a:cs typeface="Arial Narrow" panose="020B0604020202020204" pitchFamily="34" charset="0"/>
            </a:endParaRPr>
          </a:p>
        </p:txBody>
      </p:sp>
      <p:sp>
        <p:nvSpPr>
          <p:cNvPr id="6" name="Slide Number Placeholder 5"/>
          <p:cNvSpPr>
            <a:spLocks noGrp="1"/>
          </p:cNvSpPr>
          <p:nvPr>
            <p:ph type="sldNum" sz="quarter" idx="12"/>
          </p:nvPr>
        </p:nvSpPr>
        <p:spPr/>
        <p:txBody>
          <a:bodyPr/>
          <a:lstStyle/>
          <a:p>
            <a:pPr defTabSz="609585" fontAlgn="base">
              <a:spcBef>
                <a:spcPct val="0"/>
              </a:spcBef>
              <a:spcAft>
                <a:spcPct val="0"/>
              </a:spcAft>
            </a:pPr>
            <a:fld id="{933D77C5-7D33-F54D-9A33-ABFE7C9FDC16}" type="slidenum">
              <a:rPr lang="en-US">
                <a:solidFill>
                  <a:srgbClr val="000000"/>
                </a:solidFill>
                <a:latin typeface="Arial" charset="0"/>
                <a:cs typeface="Arial" charset="0"/>
              </a:rPr>
              <a:pPr defTabSz="609585" fontAlgn="base">
                <a:spcBef>
                  <a:spcPct val="0"/>
                </a:spcBef>
                <a:spcAft>
                  <a:spcPct val="0"/>
                </a:spcAft>
              </a:pPr>
              <a:t>18</a:t>
            </a:fld>
            <a:endParaRPr lang="en-US">
              <a:solidFill>
                <a:srgbClr val="000000"/>
              </a:solidFill>
              <a:latin typeface="Arial" charset="0"/>
              <a:cs typeface="Arial" charset="0"/>
            </a:endParaRPr>
          </a:p>
        </p:txBody>
      </p:sp>
    </p:spTree>
    <p:extLst>
      <p:ext uri="{BB962C8B-B14F-4D97-AF65-F5344CB8AC3E}">
        <p14:creationId xmlns:p14="http://schemas.microsoft.com/office/powerpoint/2010/main" val="28463771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EB0D3DF-C938-0B44-A2FC-0ADBEFDB7EF3}"/>
              </a:ext>
            </a:extLst>
          </p:cNvPr>
          <p:cNvSpPr>
            <a:spLocks noGrp="1"/>
          </p:cNvSpPr>
          <p:nvPr>
            <p:ph type="title"/>
          </p:nvPr>
        </p:nvSpPr>
        <p:spPr>
          <a:xfrm>
            <a:off x="355601" y="446366"/>
            <a:ext cx="11447500" cy="748988"/>
          </a:xfrm>
        </p:spPr>
        <p:txBody>
          <a:bodyPr/>
          <a:lstStyle/>
          <a:p>
            <a:pPr>
              <a:lnSpc>
                <a:spcPct val="100000"/>
              </a:lnSpc>
            </a:pPr>
            <a:r>
              <a:rPr lang="en-US" dirty="0"/>
              <a:t>Cigna Dental Virtual Care</a:t>
            </a:r>
            <a:endParaRPr lang="en-US" dirty="0">
              <a:solidFill>
                <a:schemeClr val="tx1"/>
              </a:solidFill>
            </a:endParaRPr>
          </a:p>
        </p:txBody>
      </p:sp>
      <p:sp>
        <p:nvSpPr>
          <p:cNvPr id="8" name="Text Placeholder 7">
            <a:extLst>
              <a:ext uri="{FF2B5EF4-FFF2-40B4-BE49-F238E27FC236}">
                <a16:creationId xmlns:a16="http://schemas.microsoft.com/office/drawing/2014/main" id="{CFE0A062-B9D0-EA43-A4BC-E839702B33C9}"/>
              </a:ext>
            </a:extLst>
          </p:cNvPr>
          <p:cNvSpPr>
            <a:spLocks noGrp="1"/>
          </p:cNvSpPr>
          <p:nvPr>
            <p:ph type="body" sz="quarter" idx="4294967295"/>
          </p:nvPr>
        </p:nvSpPr>
        <p:spPr>
          <a:xfrm>
            <a:off x="3604253" y="2292748"/>
            <a:ext cx="2198812" cy="2722033"/>
          </a:xfrm>
          <a:prstGeom prst="rect">
            <a:avLst/>
          </a:prstGeom>
        </p:spPr>
        <p:txBody>
          <a:bodyPr anchor="t">
            <a:noAutofit/>
          </a:bodyPr>
          <a:lstStyle/>
          <a:p>
            <a:pPr>
              <a:lnSpc>
                <a:spcPct val="100000"/>
              </a:lnSpc>
              <a:spcBef>
                <a:spcPts val="533"/>
              </a:spcBef>
            </a:pPr>
            <a:r>
              <a:rPr lang="en-US" sz="1600" b="1" dirty="0"/>
              <a:t>Virtual consult costs on average:</a:t>
            </a:r>
            <a:r>
              <a:rPr lang="en-US" sz="1600" b="1" dirty="0">
                <a:latin typeface="Arial Black" panose="020B0604020202020204" pitchFamily="34" charset="0"/>
                <a:cs typeface="Arial Black" panose="020B0604020202020204" pitchFamily="34" charset="0"/>
              </a:rPr>
              <a:t> </a:t>
            </a:r>
            <a:br>
              <a:rPr lang="en-US" sz="1600" b="1" dirty="0">
                <a:latin typeface="Arial Black" panose="020B0604020202020204" pitchFamily="34" charset="0"/>
                <a:cs typeface="Arial Black" panose="020B0604020202020204" pitchFamily="34" charset="0"/>
              </a:rPr>
            </a:br>
            <a:r>
              <a:rPr lang="en-US" dirty="0">
                <a:latin typeface="Arial Black" panose="020B0604020202020204" pitchFamily="34" charset="0"/>
                <a:cs typeface="Arial Black" panose="020B0604020202020204" pitchFamily="34" charset="0"/>
              </a:rPr>
              <a:t>17%</a:t>
            </a:r>
            <a:r>
              <a:rPr lang="en-US" dirty="0"/>
              <a:t> </a:t>
            </a:r>
            <a:br>
              <a:rPr lang="en-US" dirty="0"/>
            </a:br>
            <a:r>
              <a:rPr lang="en-US" sz="1600" dirty="0"/>
              <a:t>less than in-network </a:t>
            </a:r>
            <a:br>
              <a:rPr lang="en-US" sz="1600" dirty="0"/>
            </a:br>
            <a:r>
              <a:rPr lang="en-US" sz="1600" dirty="0"/>
              <a:t>exam</a:t>
            </a:r>
            <a:r>
              <a:rPr lang="en-US" sz="1600" baseline="30000" dirty="0"/>
              <a:t>2 </a:t>
            </a:r>
            <a:r>
              <a:rPr lang="en-US" sz="1600" dirty="0"/>
              <a:t>and </a:t>
            </a:r>
            <a:br>
              <a:rPr lang="en-US" sz="1600" dirty="0"/>
            </a:br>
            <a:r>
              <a:rPr lang="en-US" dirty="0">
                <a:latin typeface="Arial Black" panose="020B0604020202020204" pitchFamily="34" charset="0"/>
                <a:cs typeface="Arial Black" panose="020B0604020202020204" pitchFamily="34" charset="0"/>
              </a:rPr>
              <a:t>48%</a:t>
            </a:r>
            <a:r>
              <a:rPr lang="en-US" sz="1867" dirty="0"/>
              <a:t> </a:t>
            </a:r>
            <a:br>
              <a:rPr lang="en-US" sz="1867" dirty="0"/>
            </a:br>
            <a:r>
              <a:rPr lang="en-US" sz="1600" dirty="0"/>
              <a:t>less than out-of-network exam</a:t>
            </a:r>
            <a:r>
              <a:rPr lang="en-US" sz="1600" baseline="30000" dirty="0"/>
              <a:t>2</a:t>
            </a:r>
            <a:br>
              <a:rPr lang="en-US" sz="1600" baseline="30000" dirty="0"/>
            </a:br>
            <a:endParaRPr lang="en-US" sz="1600" baseline="30000" dirty="0"/>
          </a:p>
        </p:txBody>
      </p:sp>
      <p:sp>
        <p:nvSpPr>
          <p:cNvPr id="19" name="Rectangle 18">
            <a:extLst>
              <a:ext uri="{FF2B5EF4-FFF2-40B4-BE49-F238E27FC236}">
                <a16:creationId xmlns:a16="http://schemas.microsoft.com/office/drawing/2014/main" id="{74461FB5-6B3B-3649-B65B-229A41BB11B6}"/>
              </a:ext>
            </a:extLst>
          </p:cNvPr>
          <p:cNvSpPr/>
          <p:nvPr/>
        </p:nvSpPr>
        <p:spPr>
          <a:xfrm>
            <a:off x="6129750" y="1929825"/>
            <a:ext cx="4437317" cy="308495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srgbClr val="000000"/>
              </a:solidFill>
              <a:latin typeface="Arial" panose="020B0604020202020204"/>
            </a:endParaRPr>
          </a:p>
        </p:txBody>
      </p:sp>
      <p:sp>
        <p:nvSpPr>
          <p:cNvPr id="29" name="Rectangle 28">
            <a:extLst>
              <a:ext uri="{FF2B5EF4-FFF2-40B4-BE49-F238E27FC236}">
                <a16:creationId xmlns:a16="http://schemas.microsoft.com/office/drawing/2014/main" id="{C15CD1DB-DF0D-E443-BD3C-803A25C57A22}"/>
              </a:ext>
            </a:extLst>
          </p:cNvPr>
          <p:cNvSpPr/>
          <p:nvPr/>
        </p:nvSpPr>
        <p:spPr>
          <a:xfrm>
            <a:off x="3375722" y="1929826"/>
            <a:ext cx="2575628" cy="3084956"/>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srgbClr val="000000"/>
              </a:solidFill>
              <a:latin typeface="Arial" panose="020B0604020202020204"/>
            </a:endParaRPr>
          </a:p>
        </p:txBody>
      </p:sp>
      <p:sp>
        <p:nvSpPr>
          <p:cNvPr id="32" name="Rectangle 31">
            <a:extLst>
              <a:ext uri="{FF2B5EF4-FFF2-40B4-BE49-F238E27FC236}">
                <a16:creationId xmlns:a16="http://schemas.microsoft.com/office/drawing/2014/main" id="{553019E2-342B-7545-81D7-C853018354D7}"/>
              </a:ext>
            </a:extLst>
          </p:cNvPr>
          <p:cNvSpPr/>
          <p:nvPr/>
        </p:nvSpPr>
        <p:spPr>
          <a:xfrm>
            <a:off x="294444" y="1929825"/>
            <a:ext cx="2865241" cy="314106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3200" dirty="0">
              <a:solidFill>
                <a:srgbClr val="000000"/>
              </a:solidFill>
              <a:latin typeface="Arial" panose="020B0604020202020204"/>
            </a:endParaRPr>
          </a:p>
        </p:txBody>
      </p:sp>
      <p:sp>
        <p:nvSpPr>
          <p:cNvPr id="18" name="Rectangle 17">
            <a:extLst>
              <a:ext uri="{FF2B5EF4-FFF2-40B4-BE49-F238E27FC236}">
                <a16:creationId xmlns:a16="http://schemas.microsoft.com/office/drawing/2014/main" id="{6D4BE7F5-B732-5B4F-A8BB-86DCD422E65F}"/>
              </a:ext>
            </a:extLst>
          </p:cNvPr>
          <p:cNvSpPr/>
          <p:nvPr/>
        </p:nvSpPr>
        <p:spPr>
          <a:xfrm>
            <a:off x="405999" y="2020326"/>
            <a:ext cx="2753685" cy="371214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defTabSz="609585" fontAlgn="base">
              <a:spcBef>
                <a:spcPct val="0"/>
              </a:spcBef>
              <a:spcAft>
                <a:spcPct val="0"/>
              </a:spcAft>
            </a:pPr>
            <a:r>
              <a:rPr lang="en-US" sz="1600" b="1" dirty="0">
                <a:solidFill>
                  <a:srgbClr val="000000"/>
                </a:solidFill>
                <a:latin typeface="Arial" panose="020B0604020202020204"/>
              </a:rPr>
              <a:t>Speak with a dentist 24/7/365</a:t>
            </a:r>
            <a:r>
              <a:rPr lang="en-US" sz="1600" b="1" baseline="30000" dirty="0">
                <a:solidFill>
                  <a:srgbClr val="000000"/>
                </a:solidFill>
                <a:latin typeface="Arial" panose="020B0604020202020204"/>
              </a:rPr>
              <a:t>1 </a:t>
            </a:r>
            <a:r>
              <a:rPr lang="en-US" sz="1600" b="1" dirty="0">
                <a:solidFill>
                  <a:srgbClr val="000000"/>
                </a:solidFill>
                <a:latin typeface="Arial" panose="020B0604020202020204"/>
              </a:rPr>
              <a:t>through </a:t>
            </a:r>
            <a:r>
              <a:rPr lang="en-US" sz="1600" b="1" dirty="0" err="1">
                <a:solidFill>
                  <a:srgbClr val="000000"/>
                </a:solidFill>
                <a:latin typeface="Arial" panose="020B0604020202020204"/>
              </a:rPr>
              <a:t>myCigna</a:t>
            </a:r>
            <a:r>
              <a:rPr lang="en-US" sz="1600" b="1" dirty="0">
                <a:solidFill>
                  <a:srgbClr val="000000"/>
                </a:solidFill>
                <a:latin typeface="Arial" panose="020B0604020202020204"/>
              </a:rPr>
              <a:t>:</a:t>
            </a:r>
          </a:p>
          <a:p>
            <a:pPr defTabSz="609585" fontAlgn="base">
              <a:spcBef>
                <a:spcPct val="0"/>
              </a:spcBef>
              <a:spcAft>
                <a:spcPct val="0"/>
              </a:spcAft>
            </a:pPr>
            <a:endParaRPr lang="en-US" sz="1333" dirty="0">
              <a:solidFill>
                <a:srgbClr val="000000"/>
              </a:solidFill>
              <a:latin typeface="Arial" panose="020B0604020202020204"/>
            </a:endParaRPr>
          </a:p>
          <a:p>
            <a:pPr marL="156629" indent="-156629" defTabSz="609585">
              <a:spcBef>
                <a:spcPct val="0"/>
              </a:spcBef>
              <a:spcAft>
                <a:spcPts val="800"/>
              </a:spcAft>
              <a:buFont typeface="Arial" panose="020B0604020202020204" pitchFamily="34" charset="0"/>
              <a:buChar char="•"/>
            </a:pPr>
            <a:r>
              <a:rPr lang="en-US" sz="1600" dirty="0">
                <a:solidFill>
                  <a:srgbClr val="000000"/>
                </a:solidFill>
                <a:latin typeface="Arial" panose="020B0604020202020204"/>
              </a:rPr>
              <a:t>Urgent care needs: Tooth pain, gum inflammation, broken teeth, infection</a:t>
            </a:r>
          </a:p>
          <a:p>
            <a:pPr marL="156629" indent="-156629" defTabSz="609585">
              <a:spcBef>
                <a:spcPct val="0"/>
              </a:spcBef>
              <a:spcAft>
                <a:spcPts val="800"/>
              </a:spcAft>
              <a:buFont typeface="Arial" panose="020B0604020202020204" pitchFamily="34" charset="0"/>
              <a:buChar char="•"/>
            </a:pPr>
            <a:r>
              <a:rPr lang="en-US" sz="1600" dirty="0">
                <a:solidFill>
                  <a:srgbClr val="000000"/>
                </a:solidFill>
                <a:latin typeface="Arial" panose="020B0604020202020204"/>
              </a:rPr>
              <a:t>Non-narcotic medications and antibiotics prescribed</a:t>
            </a:r>
          </a:p>
          <a:p>
            <a:pPr marL="156629" indent="-156629" defTabSz="609585">
              <a:spcBef>
                <a:spcPct val="0"/>
              </a:spcBef>
              <a:spcAft>
                <a:spcPts val="800"/>
              </a:spcAft>
              <a:buFont typeface="Arial" panose="020B0604020202020204" pitchFamily="34" charset="0"/>
              <a:buChar char="•"/>
            </a:pPr>
            <a:r>
              <a:rPr lang="en-US" sz="1600" dirty="0">
                <a:solidFill>
                  <a:srgbClr val="000000"/>
                </a:solidFill>
                <a:latin typeface="Arial" panose="020B0604020202020204"/>
              </a:rPr>
              <a:t>Guide follow-up care</a:t>
            </a:r>
          </a:p>
          <a:p>
            <a:pPr marL="156629" indent="-156629" defTabSz="609585">
              <a:spcBef>
                <a:spcPct val="0"/>
              </a:spcBef>
              <a:buFont typeface="Arial" panose="020B0604020202020204" pitchFamily="34" charset="0"/>
              <a:buChar char="•"/>
            </a:pPr>
            <a:endParaRPr lang="en-US" sz="1600" dirty="0">
              <a:solidFill>
                <a:srgbClr val="000000"/>
              </a:solidFill>
              <a:latin typeface="Arial" panose="020B0604020202020204"/>
            </a:endParaRPr>
          </a:p>
        </p:txBody>
      </p:sp>
      <p:sp>
        <p:nvSpPr>
          <p:cNvPr id="12" name="Rounded Rectangle 11">
            <a:hlinkClick r:id="rId3"/>
            <a:extLst>
              <a:ext uri="{FF2B5EF4-FFF2-40B4-BE49-F238E27FC236}">
                <a16:creationId xmlns:a16="http://schemas.microsoft.com/office/drawing/2014/main" id="{4C2D7B04-F2C1-3641-9F51-E4307236B6CB}"/>
              </a:ext>
            </a:extLst>
          </p:cNvPr>
          <p:cNvSpPr/>
          <p:nvPr/>
        </p:nvSpPr>
        <p:spPr>
          <a:xfrm>
            <a:off x="4663535" y="1221499"/>
            <a:ext cx="1852320" cy="440267"/>
          </a:xfrm>
          <a:prstGeom prst="roundRect">
            <a:avLst/>
          </a:prstGeom>
          <a:solidFill>
            <a:srgbClr val="F6862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r>
              <a:rPr lang="en-US" sz="1600" b="1" dirty="0">
                <a:solidFill>
                  <a:srgbClr val="000000"/>
                </a:solidFill>
                <a:latin typeface="Arial" panose="020B0604020202020204"/>
              </a:rPr>
              <a:t>Watch Video  &gt;</a:t>
            </a:r>
          </a:p>
        </p:txBody>
      </p:sp>
      <p:pic>
        <p:nvPicPr>
          <p:cNvPr id="28" name="Picture 27">
            <a:extLst>
              <a:ext uri="{FF2B5EF4-FFF2-40B4-BE49-F238E27FC236}">
                <a16:creationId xmlns:a16="http://schemas.microsoft.com/office/drawing/2014/main" id="{BBDF95C5-0499-874C-A17F-A9CC984894FF}"/>
              </a:ext>
            </a:extLst>
          </p:cNvPr>
          <p:cNvPicPr>
            <a:picLocks noChangeAspect="1"/>
          </p:cNvPicPr>
          <p:nvPr/>
        </p:nvPicPr>
        <p:blipFill>
          <a:blip r:embed="rId4" cstate="screen">
            <a:biLevel thresh="75000"/>
            <a:extLst>
              <a:ext uri="{28A0092B-C50C-407E-A947-70E740481C1C}">
                <a14:useLocalDpi xmlns:a14="http://schemas.microsoft.com/office/drawing/2010/main"/>
              </a:ext>
            </a:extLst>
          </a:blip>
          <a:stretch>
            <a:fillRect/>
          </a:stretch>
        </p:blipFill>
        <p:spPr>
          <a:xfrm>
            <a:off x="10740341" y="6136877"/>
            <a:ext cx="1084473" cy="354403"/>
          </a:xfrm>
          <a:prstGeom prst="rect">
            <a:avLst/>
          </a:prstGeom>
        </p:spPr>
      </p:pic>
      <p:sp>
        <p:nvSpPr>
          <p:cNvPr id="17" name="Title 2">
            <a:extLst>
              <a:ext uri="{FF2B5EF4-FFF2-40B4-BE49-F238E27FC236}">
                <a16:creationId xmlns:a16="http://schemas.microsoft.com/office/drawing/2014/main" id="{9FC07857-6A6C-B148-9DC5-2309EA1D0FE0}"/>
              </a:ext>
            </a:extLst>
          </p:cNvPr>
          <p:cNvSpPr txBox="1">
            <a:spLocks/>
          </p:cNvSpPr>
          <p:nvPr/>
        </p:nvSpPr>
        <p:spPr>
          <a:xfrm>
            <a:off x="405999" y="1226066"/>
            <a:ext cx="11447500" cy="389787"/>
          </a:xfrm>
          <a:prstGeom prst="rect">
            <a:avLst/>
          </a:prstGeom>
        </p:spPr>
        <p:txBody>
          <a:bodyPr vert="horz" wrap="square" lIns="0" tIns="60960" rIns="0" bIns="60960" rtlCol="0" anchor="t" anchorCtr="0">
            <a:spAutoFit/>
          </a:bodyPr>
          <a:lstStyle>
            <a:lvl1pPr algn="l" defTabSz="914400" rtl="0" eaLnBrk="1" latinLnBrk="0" hangingPunct="1">
              <a:lnSpc>
                <a:spcPct val="80000"/>
              </a:lnSpc>
              <a:spcBef>
                <a:spcPct val="0"/>
              </a:spcBef>
              <a:buNone/>
              <a:defRPr sz="3200" b="0" i="0" kern="1200" cap="none" baseline="0">
                <a:solidFill>
                  <a:srgbClr val="000000"/>
                </a:solidFill>
                <a:latin typeface="Arial" panose="020B0604020202020204" pitchFamily="34" charset="0"/>
                <a:ea typeface="+mj-ea"/>
                <a:cs typeface="Arial" panose="020B0604020202020204" pitchFamily="34" charset="0"/>
              </a:defRPr>
            </a:lvl1pPr>
          </a:lstStyle>
          <a:p>
            <a:pPr defTabSz="1219170">
              <a:lnSpc>
                <a:spcPct val="100000"/>
              </a:lnSpc>
            </a:pPr>
            <a:r>
              <a:rPr lang="en-US" sz="1733" b="1" dirty="0"/>
              <a:t>Dental care designed for our world.</a:t>
            </a:r>
          </a:p>
        </p:txBody>
      </p:sp>
      <p:pic>
        <p:nvPicPr>
          <p:cNvPr id="6" name="Picture 5"/>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6477300" y="-38239"/>
            <a:ext cx="6810833" cy="6915747"/>
          </a:xfrm>
          <a:prstGeom prst="rect">
            <a:avLst/>
          </a:prstGeom>
        </p:spPr>
      </p:pic>
      <p:sp>
        <p:nvSpPr>
          <p:cNvPr id="23" name="Rectangle 22">
            <a:extLst>
              <a:ext uri="{FF2B5EF4-FFF2-40B4-BE49-F238E27FC236}">
                <a16:creationId xmlns:a16="http://schemas.microsoft.com/office/drawing/2014/main" id="{BA224AEA-64B6-7D4C-9E95-ED4A7F716AB0}"/>
              </a:ext>
            </a:extLst>
          </p:cNvPr>
          <p:cNvSpPr/>
          <p:nvPr/>
        </p:nvSpPr>
        <p:spPr>
          <a:xfrm>
            <a:off x="6377004" y="2304737"/>
            <a:ext cx="2190528" cy="2210605"/>
          </a:xfrm>
          <a:prstGeom prst="rect">
            <a:avLst/>
          </a:prstGeom>
        </p:spPr>
        <p:txBody>
          <a:bodyPr wrap="square">
            <a:spAutoFit/>
          </a:bodyPr>
          <a:lstStyle/>
          <a:p>
            <a:pPr defTabSz="609585" fontAlgn="base">
              <a:lnSpc>
                <a:spcPts val="2107"/>
              </a:lnSpc>
              <a:spcBef>
                <a:spcPct val="0"/>
              </a:spcBef>
              <a:spcAft>
                <a:spcPct val="0"/>
              </a:spcAft>
            </a:pPr>
            <a:r>
              <a:rPr lang="en-US" sz="1600" b="1" dirty="0">
                <a:solidFill>
                  <a:srgbClr val="000000"/>
                </a:solidFill>
                <a:latin typeface="Arial" charset="0"/>
                <a:cs typeface="Arial" charset="0"/>
              </a:rPr>
              <a:t>Avoiding unnecessary </a:t>
            </a:r>
            <a:br>
              <a:rPr lang="en-US" sz="1600" b="1" dirty="0">
                <a:solidFill>
                  <a:srgbClr val="000000"/>
                </a:solidFill>
                <a:latin typeface="Arial" charset="0"/>
                <a:cs typeface="Arial" charset="0"/>
              </a:rPr>
            </a:br>
            <a:r>
              <a:rPr lang="en-US" sz="1600" b="1" dirty="0">
                <a:solidFill>
                  <a:srgbClr val="000000"/>
                </a:solidFill>
                <a:latin typeface="Arial" charset="0"/>
                <a:cs typeface="Arial" charset="0"/>
              </a:rPr>
              <a:t>ER visits lowers costs:</a:t>
            </a:r>
          </a:p>
          <a:p>
            <a:pPr defTabSz="609585" fontAlgn="base">
              <a:lnSpc>
                <a:spcPts val="2107"/>
              </a:lnSpc>
              <a:spcBef>
                <a:spcPct val="0"/>
              </a:spcBef>
              <a:spcAft>
                <a:spcPct val="0"/>
              </a:spcAft>
            </a:pPr>
            <a:endParaRPr lang="en-US" sz="1600" b="1" dirty="0">
              <a:solidFill>
                <a:srgbClr val="000000"/>
              </a:solidFill>
              <a:latin typeface="Arial" charset="0"/>
              <a:cs typeface="Arial" charset="0"/>
            </a:endParaRPr>
          </a:p>
          <a:p>
            <a:pPr defTabSz="609585" fontAlgn="base">
              <a:lnSpc>
                <a:spcPts val="2107"/>
              </a:lnSpc>
              <a:spcBef>
                <a:spcPct val="0"/>
              </a:spcBef>
              <a:spcAft>
                <a:spcPct val="0"/>
              </a:spcAft>
            </a:pPr>
            <a:r>
              <a:rPr lang="en-US" sz="2667" b="1" dirty="0">
                <a:solidFill>
                  <a:srgbClr val="000000"/>
                </a:solidFill>
                <a:latin typeface="Arial Black" panose="020B0604020202020204" pitchFamily="34" charset="0"/>
                <a:cs typeface="Arial Black" panose="020B0604020202020204" pitchFamily="34" charset="0"/>
              </a:rPr>
              <a:t>$1,389 </a:t>
            </a:r>
            <a:br>
              <a:rPr lang="en-US" sz="2667" b="1" dirty="0">
                <a:solidFill>
                  <a:srgbClr val="000000"/>
                </a:solidFill>
                <a:latin typeface="Arial" charset="0"/>
                <a:cs typeface="Arial" charset="0"/>
              </a:rPr>
            </a:br>
            <a:r>
              <a:rPr lang="en-US" sz="1600" b="1" dirty="0">
                <a:solidFill>
                  <a:srgbClr val="000000"/>
                </a:solidFill>
                <a:latin typeface="Arial" charset="0"/>
                <a:cs typeface="Arial" charset="0"/>
              </a:rPr>
              <a:t>in potential savings</a:t>
            </a:r>
            <a:r>
              <a:rPr lang="en-US" sz="1600" b="1" baseline="30000" dirty="0">
                <a:solidFill>
                  <a:srgbClr val="000000"/>
                </a:solidFill>
                <a:latin typeface="Arial" charset="0"/>
                <a:cs typeface="Arial" charset="0"/>
              </a:rPr>
              <a:t>3</a:t>
            </a:r>
          </a:p>
          <a:p>
            <a:pPr defTabSz="609585" fontAlgn="base">
              <a:lnSpc>
                <a:spcPts val="2107"/>
              </a:lnSpc>
              <a:spcBef>
                <a:spcPct val="0"/>
              </a:spcBef>
              <a:spcAft>
                <a:spcPct val="0"/>
              </a:spcAft>
            </a:pPr>
            <a:endParaRPr lang="en-US" sz="1600" baseline="30000" dirty="0">
              <a:solidFill>
                <a:srgbClr val="000000"/>
              </a:solidFill>
              <a:latin typeface="Arial" charset="0"/>
              <a:cs typeface="Arial" charset="0"/>
            </a:endParaRPr>
          </a:p>
        </p:txBody>
      </p:sp>
      <p:pic>
        <p:nvPicPr>
          <p:cNvPr id="20" name="Picture 19">
            <a:extLst>
              <a:ext uri="{FF2B5EF4-FFF2-40B4-BE49-F238E27FC236}">
                <a16:creationId xmlns:a16="http://schemas.microsoft.com/office/drawing/2014/main" id="{153B75FF-F2AC-564D-AA42-0BEDA06F8224}"/>
              </a:ext>
            </a:extLst>
          </p:cNvPr>
          <p:cNvPicPr>
            <a:picLocks noChangeAspect="1"/>
          </p:cNvPicPr>
          <p:nvPr/>
        </p:nvPicPr>
        <p:blipFill>
          <a:blip r:embed="rId4" cstate="screen">
            <a:biLevel thresh="75000"/>
            <a:extLst>
              <a:ext uri="{28A0092B-C50C-407E-A947-70E740481C1C}">
                <a14:useLocalDpi xmlns:a14="http://schemas.microsoft.com/office/drawing/2010/main"/>
              </a:ext>
            </a:extLst>
          </a:blip>
          <a:stretch>
            <a:fillRect/>
          </a:stretch>
        </p:blipFill>
        <p:spPr>
          <a:xfrm>
            <a:off x="10740341" y="6136877"/>
            <a:ext cx="1084473" cy="354403"/>
          </a:xfrm>
          <a:prstGeom prst="rect">
            <a:avLst/>
          </a:prstGeom>
        </p:spPr>
      </p:pic>
      <p:sp>
        <p:nvSpPr>
          <p:cNvPr id="16" name="Rectangle 15">
            <a:extLst>
              <a:ext uri="{FF2B5EF4-FFF2-40B4-BE49-F238E27FC236}">
                <a16:creationId xmlns:a16="http://schemas.microsoft.com/office/drawing/2014/main" id="{0C32BE6C-ED0F-E74E-BAB1-0F0AA018F52E}"/>
              </a:ext>
            </a:extLst>
          </p:cNvPr>
          <p:cNvSpPr/>
          <p:nvPr/>
        </p:nvSpPr>
        <p:spPr>
          <a:xfrm>
            <a:off x="110146" y="5081575"/>
            <a:ext cx="7541055" cy="1384995"/>
          </a:xfrm>
          <a:prstGeom prst="rect">
            <a:avLst/>
          </a:prstGeom>
        </p:spPr>
        <p:txBody>
          <a:bodyPr wrap="square">
            <a:spAutoFit/>
          </a:bodyPr>
          <a:lstStyle/>
          <a:p>
            <a:pPr marL="154513" indent="-154513" defTabSz="609585" fontAlgn="base">
              <a:spcBef>
                <a:spcPct val="0"/>
              </a:spcBef>
              <a:spcAft>
                <a:spcPct val="0"/>
              </a:spcAft>
              <a:buFontTx/>
              <a:buAutoNum type="arabicPeriod"/>
            </a:pPr>
            <a:r>
              <a:rPr lang="en-US" sz="1200" dirty="0">
                <a:solidFill>
                  <a:srgbClr val="FFFFFF">
                    <a:lumMod val="50000"/>
                  </a:srgbClr>
                </a:solidFill>
                <a:latin typeface="Arial Narrow" panose="020B0606020202030204" pitchFamily="34" charset="0"/>
                <a:cs typeface="Arial Narrow" panose="020B0604020202020204" pitchFamily="34" charset="0"/>
              </a:rPr>
              <a:t>Due to state laws governing access to virtual care, this service is not available to residents of Texas. </a:t>
            </a:r>
          </a:p>
          <a:p>
            <a:pPr marL="154513" indent="-154513" defTabSz="609585" fontAlgn="base">
              <a:spcBef>
                <a:spcPct val="0"/>
              </a:spcBef>
              <a:spcAft>
                <a:spcPct val="0"/>
              </a:spcAft>
              <a:buFontTx/>
              <a:buAutoNum type="arabicPeriod"/>
            </a:pPr>
            <a:r>
              <a:rPr lang="en-US" sz="1200" dirty="0">
                <a:solidFill>
                  <a:srgbClr val="FFFFFF">
                    <a:lumMod val="50000"/>
                  </a:srgbClr>
                </a:solidFill>
                <a:latin typeface="Arial Narrow" panose="020B0606020202030204" pitchFamily="34" charset="0"/>
                <a:cs typeface="Arial Narrow" panose="020B0604020202020204" pitchFamily="34" charset="0"/>
              </a:rPr>
              <a:t>Percentages based on average cost for claims submitted in 2019 for in-network and out-of-network visits. Cigna internal reporting.</a:t>
            </a:r>
          </a:p>
          <a:p>
            <a:pPr marL="154513" indent="-154513" defTabSz="609585" fontAlgn="base">
              <a:spcBef>
                <a:spcPct val="0"/>
              </a:spcBef>
              <a:spcAft>
                <a:spcPct val="0"/>
              </a:spcAft>
              <a:buFontTx/>
              <a:buAutoNum type="arabicPeriod"/>
            </a:pPr>
            <a:r>
              <a:rPr lang="en-US" sz="1200" dirty="0">
                <a:solidFill>
                  <a:srgbClr val="FFFFFF">
                    <a:lumMod val="50000"/>
                  </a:srgbClr>
                </a:solidFill>
                <a:latin typeface="Arial Narrow" panose="020B0606020202030204" pitchFamily="34" charset="0"/>
                <a:cs typeface="Arial Narrow" panose="020B0604020202020204" pitchFamily="34" charset="0"/>
              </a:rPr>
              <a:t>Internal reporting on average cost for ER claims submitted for dental-related concerns 2018-2019.</a:t>
            </a:r>
          </a:p>
          <a:p>
            <a:pPr defTabSz="609585" fontAlgn="base">
              <a:spcBef>
                <a:spcPct val="0"/>
              </a:spcBef>
              <a:spcAft>
                <a:spcPct val="0"/>
              </a:spcAft>
            </a:pPr>
            <a:r>
              <a:rPr lang="en-US" sz="1200" dirty="0">
                <a:solidFill>
                  <a:srgbClr val="FFFFFF">
                    <a:lumMod val="50000"/>
                  </a:srgbClr>
                </a:solidFill>
                <a:latin typeface="Arial Narrow" panose="020B0606020202030204" pitchFamily="34" charset="0"/>
                <a:cs typeface="Arial" charset="0"/>
              </a:rPr>
              <a:t>Cigna provides access to virtual care through national </a:t>
            </a:r>
            <a:r>
              <a:rPr lang="en-US" sz="1200" dirty="0" err="1">
                <a:solidFill>
                  <a:srgbClr val="FFFFFF">
                    <a:lumMod val="50000"/>
                  </a:srgbClr>
                </a:solidFill>
                <a:latin typeface="Arial Narrow" panose="020B0606020202030204" pitchFamily="34" charset="0"/>
                <a:cs typeface="Arial" charset="0"/>
              </a:rPr>
              <a:t>teledental</a:t>
            </a:r>
            <a:r>
              <a:rPr lang="en-US" sz="1200" dirty="0">
                <a:solidFill>
                  <a:srgbClr val="FFFFFF">
                    <a:lumMod val="50000"/>
                  </a:srgbClr>
                </a:solidFill>
                <a:latin typeface="Arial Narrow" panose="020B0606020202030204" pitchFamily="34" charset="0"/>
                <a:cs typeface="Arial" charset="0"/>
              </a:rPr>
              <a:t> care providers via myCigna.com. Providers are solely responsible for any treatment provided to their patients. Video chat may not be available in all areas or with all providers and is a requirement for this service. This service is separate from coverage for virtual dental care obtained through your regular dentist. A referral is not required for this service.</a:t>
            </a:r>
          </a:p>
        </p:txBody>
      </p:sp>
      <p:sp>
        <p:nvSpPr>
          <p:cNvPr id="4" name="Slide Number Placeholder 3"/>
          <p:cNvSpPr>
            <a:spLocks noGrp="1"/>
          </p:cNvSpPr>
          <p:nvPr>
            <p:ph type="sldNum" sz="quarter" idx="12"/>
          </p:nvPr>
        </p:nvSpPr>
        <p:spPr/>
        <p:txBody>
          <a:bodyPr/>
          <a:lstStyle/>
          <a:p>
            <a:pPr defTabSz="609585" fontAlgn="base">
              <a:spcBef>
                <a:spcPct val="0"/>
              </a:spcBef>
              <a:spcAft>
                <a:spcPct val="0"/>
              </a:spcAft>
            </a:pPr>
            <a:fld id="{933D77C5-7D33-F54D-9A33-ABFE7C9FDC16}" type="slidenum">
              <a:rPr lang="en-US">
                <a:solidFill>
                  <a:srgbClr val="000000"/>
                </a:solidFill>
                <a:latin typeface="Arial" charset="0"/>
                <a:cs typeface="Arial" charset="0"/>
              </a:rPr>
              <a:pPr defTabSz="609585" fontAlgn="base">
                <a:spcBef>
                  <a:spcPct val="0"/>
                </a:spcBef>
                <a:spcAft>
                  <a:spcPct val="0"/>
                </a:spcAft>
              </a:pPr>
              <a:t>19</a:t>
            </a:fld>
            <a:endParaRPr lang="en-US">
              <a:solidFill>
                <a:srgbClr val="000000"/>
              </a:solidFill>
              <a:latin typeface="Arial" charset="0"/>
              <a:cs typeface="Arial" charset="0"/>
            </a:endParaRPr>
          </a:p>
        </p:txBody>
      </p:sp>
    </p:spTree>
    <p:extLst>
      <p:ext uri="{BB962C8B-B14F-4D97-AF65-F5344CB8AC3E}">
        <p14:creationId xmlns:p14="http://schemas.microsoft.com/office/powerpoint/2010/main" val="34388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9371E6C-AFD2-453C-8DB9-EBD15E5A6B9D}"/>
              </a:ext>
            </a:extLst>
          </p:cNvPr>
          <p:cNvSpPr>
            <a:spLocks noGrp="1"/>
          </p:cNvSpPr>
          <p:nvPr>
            <p:ph idx="1"/>
          </p:nvPr>
        </p:nvSpPr>
        <p:spPr>
          <a:xfrm>
            <a:off x="780718" y="860476"/>
            <a:ext cx="8891906" cy="5039391"/>
          </a:xfrm>
          <a:solidFill>
            <a:schemeClr val="bg1"/>
          </a:solidFill>
          <a:scene3d>
            <a:camera prst="orthographicFront"/>
            <a:lightRig rig="threePt" dir="t"/>
          </a:scene3d>
          <a:sp3d prstMaterial="matte"/>
        </p:spPr>
        <p:txBody>
          <a:bodyPr>
            <a:normAutofit fontScale="92500" lnSpcReduction="20000"/>
          </a:bodyPr>
          <a:lstStyle/>
          <a:p>
            <a:pPr marL="0" indent="0">
              <a:buNone/>
            </a:pPr>
            <a:r>
              <a:rPr lang="en-US" sz="3600" b="1" dirty="0"/>
              <a:t>Status Updates</a:t>
            </a:r>
          </a:p>
          <a:p>
            <a:pPr marL="0" indent="0">
              <a:buNone/>
            </a:pPr>
            <a:endParaRPr lang="en-US" sz="1600" b="1" dirty="0"/>
          </a:p>
          <a:p>
            <a:pPr marL="285750" indent="-285750">
              <a:buFont typeface="Arial" panose="020B0604020202020204" pitchFamily="34" charset="0"/>
              <a:buChar char="•"/>
            </a:pPr>
            <a:r>
              <a:rPr lang="en-US" sz="1800" dirty="0"/>
              <a:t>Public Comment</a:t>
            </a:r>
          </a:p>
          <a:p>
            <a:pPr marL="0" indent="0">
              <a:buNone/>
            </a:pPr>
            <a:endParaRPr lang="en-US" sz="1800" dirty="0"/>
          </a:p>
          <a:p>
            <a:pPr marL="285750" indent="-285750">
              <a:buFont typeface="Arial" panose="020B0604020202020204" pitchFamily="34" charset="0"/>
              <a:buChar char="•"/>
            </a:pPr>
            <a:r>
              <a:rPr lang="en-US" sz="1800" dirty="0"/>
              <a:t>Financials/Budget Update (Rae-Ellen)</a:t>
            </a:r>
          </a:p>
          <a:p>
            <a:pPr marL="0" indent="0">
              <a:buNone/>
            </a:pPr>
            <a:endParaRPr lang="en-US" sz="1800" dirty="0"/>
          </a:p>
          <a:p>
            <a:pPr marL="285750" indent="-285750">
              <a:buFont typeface="Arial" panose="020B0604020202020204" pitchFamily="34" charset="0"/>
              <a:buChar char="•"/>
            </a:pPr>
            <a:r>
              <a:rPr lang="en-US" sz="1800" dirty="0"/>
              <a:t>Partnership Update (Bernie) </a:t>
            </a:r>
          </a:p>
          <a:p>
            <a:pPr marL="742950" lvl="1" indent="-285750"/>
            <a:endParaRPr lang="en-US" sz="1800" dirty="0"/>
          </a:p>
          <a:p>
            <a:pPr marL="285750" indent="-285750">
              <a:buFont typeface="Arial" panose="020B0604020202020204" pitchFamily="34" charset="0"/>
              <a:buChar char="•"/>
            </a:pPr>
            <a:r>
              <a:rPr lang="en-US" sz="1800" dirty="0"/>
              <a:t>Communications (Betsy)</a:t>
            </a:r>
          </a:p>
          <a:p>
            <a:pPr marL="285750" indent="-285750">
              <a:buFont typeface="Arial" panose="020B0604020202020204" pitchFamily="34" charset="0"/>
              <a:buChar char="•"/>
            </a:pPr>
            <a:endParaRPr lang="en-US" sz="1800" dirty="0"/>
          </a:p>
          <a:p>
            <a:pPr marL="285750" indent="-285750">
              <a:buFont typeface="Arial" panose="020B0604020202020204" pitchFamily="34" charset="0"/>
              <a:buChar char="•"/>
            </a:pPr>
            <a:r>
              <a:rPr lang="en-US" sz="1800" dirty="0"/>
              <a:t>Cigna Dental Report </a:t>
            </a:r>
          </a:p>
          <a:p>
            <a:pPr marL="0" indent="0">
              <a:buNone/>
            </a:pPr>
            <a:r>
              <a:rPr lang="en-US" sz="1800" dirty="0"/>
              <a:t> </a:t>
            </a:r>
          </a:p>
          <a:p>
            <a:pPr marL="285750" indent="-285750"/>
            <a:r>
              <a:rPr lang="en-US" sz="1800" dirty="0"/>
              <a:t>Impact of removing A&amp;S Pharmacy (</a:t>
            </a:r>
            <a:r>
              <a:rPr lang="en-US" sz="1800"/>
              <a:t>Josh)</a:t>
            </a:r>
          </a:p>
          <a:p>
            <a:pPr marL="0" indent="0">
              <a:buNone/>
            </a:pPr>
            <a:endParaRPr lang="en-US" sz="1800" dirty="0"/>
          </a:p>
          <a:p>
            <a:pPr marL="285750" indent="-285750"/>
            <a:r>
              <a:rPr lang="en-US" sz="1800" dirty="0"/>
              <a:t>Contract Reimbursements (Josh)</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endParaRPr lang="en-US" sz="2000" dirty="0"/>
          </a:p>
          <a:p>
            <a:pPr marL="0" indent="0">
              <a:buNone/>
            </a:pPr>
            <a:endParaRPr lang="en-US" sz="2000" dirty="0"/>
          </a:p>
          <a:p>
            <a:pPr marL="0" marR="0" indent="0">
              <a:spcBef>
                <a:spcPts val="0"/>
              </a:spcBef>
              <a:spcAft>
                <a:spcPts val="0"/>
              </a:spcAft>
              <a:buNone/>
            </a:pPr>
            <a:endParaRPr lang="en-US" sz="2000" dirty="0"/>
          </a:p>
          <a:p>
            <a:pPr marL="0" marR="0" indent="0">
              <a:spcBef>
                <a:spcPts val="0"/>
              </a:spcBef>
              <a:spcAft>
                <a:spcPts val="0"/>
              </a:spcAft>
              <a:buNone/>
            </a:pPr>
            <a:endParaRPr lang="en-US" sz="2000" dirty="0"/>
          </a:p>
        </p:txBody>
      </p:sp>
      <p:sp>
        <p:nvSpPr>
          <p:cNvPr id="4" name="Rectangle 3">
            <a:extLst>
              <a:ext uri="{FF2B5EF4-FFF2-40B4-BE49-F238E27FC236}">
                <a16:creationId xmlns:a16="http://schemas.microsoft.com/office/drawing/2014/main" id="{231F57A1-1684-4810-BDA0-5C2E67E5730A}"/>
              </a:ext>
            </a:extLst>
          </p:cNvPr>
          <p:cNvSpPr/>
          <p:nvPr/>
        </p:nvSpPr>
        <p:spPr>
          <a:xfrm>
            <a:off x="0" y="6502400"/>
            <a:ext cx="12192000" cy="3556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6C03A4B-93FD-42E1-ABEB-1D25E597F625}"/>
              </a:ext>
            </a:extLst>
          </p:cNvPr>
          <p:cNvSpPr/>
          <p:nvPr/>
        </p:nvSpPr>
        <p:spPr>
          <a:xfrm>
            <a:off x="0" y="6341744"/>
            <a:ext cx="12192000" cy="1250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4E83089-D2A2-43DC-87CC-29FC9228E4D3}"/>
              </a:ext>
            </a:extLst>
          </p:cNvPr>
          <p:cNvSpPr/>
          <p:nvPr/>
        </p:nvSpPr>
        <p:spPr>
          <a:xfrm>
            <a:off x="0" y="6236966"/>
            <a:ext cx="12192000" cy="45719"/>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2CB9A6B-4CAD-4580-9950-8196E76D030D}"/>
              </a:ext>
            </a:extLst>
          </p:cNvPr>
          <p:cNvSpPr/>
          <p:nvPr/>
        </p:nvSpPr>
        <p:spPr>
          <a:xfrm>
            <a:off x="0" y="0"/>
            <a:ext cx="10596880" cy="79248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dirty="0"/>
              <a:t>OFFICE </a:t>
            </a:r>
            <a:r>
              <a:rPr lang="en-US" i="1" dirty="0"/>
              <a:t>of the </a:t>
            </a:r>
          </a:p>
          <a:p>
            <a:pPr algn="r"/>
            <a:r>
              <a:rPr lang="en-US" dirty="0"/>
              <a:t>STATE COMPTROLLER</a:t>
            </a:r>
          </a:p>
        </p:txBody>
      </p:sp>
      <p:sp>
        <p:nvSpPr>
          <p:cNvPr id="10" name="TextBox 9">
            <a:extLst>
              <a:ext uri="{FF2B5EF4-FFF2-40B4-BE49-F238E27FC236}">
                <a16:creationId xmlns:a16="http://schemas.microsoft.com/office/drawing/2014/main" id="{7FB8C3C2-54E4-48F7-BE9A-5398515E1EE2}"/>
              </a:ext>
            </a:extLst>
          </p:cNvPr>
          <p:cNvSpPr txBox="1"/>
          <p:nvPr/>
        </p:nvSpPr>
        <p:spPr>
          <a:xfrm>
            <a:off x="342900" y="67997"/>
            <a:ext cx="2019300" cy="646331"/>
          </a:xfrm>
          <a:prstGeom prst="rect">
            <a:avLst/>
          </a:prstGeom>
          <a:noFill/>
        </p:spPr>
        <p:txBody>
          <a:bodyPr wrap="square" rtlCol="0">
            <a:spAutoFit/>
          </a:bodyPr>
          <a:lstStyle/>
          <a:p>
            <a:r>
              <a:rPr lang="en-US" sz="3600" dirty="0">
                <a:solidFill>
                  <a:schemeClr val="bg1"/>
                </a:solidFill>
              </a:rPr>
              <a:t>Agenda</a:t>
            </a:r>
          </a:p>
        </p:txBody>
      </p:sp>
      <p:pic>
        <p:nvPicPr>
          <p:cNvPr id="11" name="Picture 10" descr="A blue and white logo&#10;&#10;Description automatically generated with low confidence">
            <a:extLst>
              <a:ext uri="{FF2B5EF4-FFF2-40B4-BE49-F238E27FC236}">
                <a16:creationId xmlns:a16="http://schemas.microsoft.com/office/drawing/2014/main" id="{C339FA1B-684E-41DA-9BBD-CA00FBE079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82640" y="0"/>
            <a:ext cx="797313" cy="792479"/>
          </a:xfrm>
          <a:prstGeom prst="rect">
            <a:avLst/>
          </a:prstGeom>
        </p:spPr>
      </p:pic>
      <p:sp>
        <p:nvSpPr>
          <p:cNvPr id="12" name="Rectangle 11">
            <a:extLst>
              <a:ext uri="{FF2B5EF4-FFF2-40B4-BE49-F238E27FC236}">
                <a16:creationId xmlns:a16="http://schemas.microsoft.com/office/drawing/2014/main" id="{D00A5AD4-6973-4ABD-9502-44B81571E81D}"/>
              </a:ext>
            </a:extLst>
          </p:cNvPr>
          <p:cNvSpPr/>
          <p:nvPr/>
        </p:nvSpPr>
        <p:spPr>
          <a:xfrm>
            <a:off x="10668000" y="0"/>
            <a:ext cx="45719" cy="792479"/>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ED555A9-1B09-456D-A7BF-EE79CDEA2F35}"/>
              </a:ext>
            </a:extLst>
          </p:cNvPr>
          <p:cNvSpPr/>
          <p:nvPr/>
        </p:nvSpPr>
        <p:spPr>
          <a:xfrm>
            <a:off x="10761979" y="-1"/>
            <a:ext cx="45719" cy="792479"/>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864772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72249" y="2378096"/>
            <a:ext cx="10000944" cy="845360"/>
          </a:xfrm>
        </p:spPr>
        <p:txBody>
          <a:bodyPr/>
          <a:lstStyle/>
          <a:p>
            <a:r>
              <a:rPr lang="en-US" dirty="0"/>
              <a:t>Closing/Questions</a:t>
            </a:r>
          </a:p>
        </p:txBody>
      </p:sp>
    </p:spTree>
    <p:extLst>
      <p:ext uri="{BB962C8B-B14F-4D97-AF65-F5344CB8AC3E}">
        <p14:creationId xmlns:p14="http://schemas.microsoft.com/office/powerpoint/2010/main" val="2106804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1" name="Picture 70">
            <a:extLst>
              <a:ext uri="{FF2B5EF4-FFF2-40B4-BE49-F238E27FC236}">
                <a16:creationId xmlns:a16="http://schemas.microsoft.com/office/drawing/2014/main" id="{41B68C77-138E-4BF7-A276-BD0C78A4219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3" name="Picture 72">
            <a:extLst>
              <a:ext uri="{FF2B5EF4-FFF2-40B4-BE49-F238E27FC236}">
                <a16:creationId xmlns:a16="http://schemas.microsoft.com/office/drawing/2014/main" id="{7C268552-D473-46ED-B1B8-422042C4DEF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75" name="Oval 74">
            <a:extLst>
              <a:ext uri="{FF2B5EF4-FFF2-40B4-BE49-F238E27FC236}">
                <a16:creationId xmlns:a16="http://schemas.microsoft.com/office/drawing/2014/main" id="{4AC0CD9D-7610-4620-93B4-798CCD9AB5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77" name="Picture 76">
            <a:extLst>
              <a:ext uri="{FF2B5EF4-FFF2-40B4-BE49-F238E27FC236}">
                <a16:creationId xmlns:a16="http://schemas.microsoft.com/office/drawing/2014/main" id="{B9238B3E-24AA-439A-B527-6C5DF6D7214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79" name="Picture 78">
            <a:extLst>
              <a:ext uri="{FF2B5EF4-FFF2-40B4-BE49-F238E27FC236}">
                <a16:creationId xmlns:a16="http://schemas.microsoft.com/office/drawing/2014/main" id="{69F01145-BEA3-4CBF-AA21-10077B948CA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81" name="Rectangle 80">
            <a:extLst>
              <a:ext uri="{FF2B5EF4-FFF2-40B4-BE49-F238E27FC236}">
                <a16:creationId xmlns:a16="http://schemas.microsoft.com/office/drawing/2014/main" id="{DE4D62F9-188E-4530-84C2-24BDEE4BEB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83" name="Rectangle 82">
            <a:extLst>
              <a:ext uri="{FF2B5EF4-FFF2-40B4-BE49-F238E27FC236}">
                <a16:creationId xmlns:a16="http://schemas.microsoft.com/office/drawing/2014/main" id="{5F3FC718-FDE3-4EF7-921E-A5F374EAF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85" name="Freeform 11">
            <a:extLst>
              <a:ext uri="{FF2B5EF4-FFF2-40B4-BE49-F238E27FC236}">
                <a16:creationId xmlns:a16="http://schemas.microsoft.com/office/drawing/2014/main" id="{FAA0F719-3DC8-4F08-AD8F-5A845658CB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48110"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1">
              <a:alpha val="20000"/>
            </a:schemeClr>
          </a:solidFill>
          <a:ln>
            <a:noFill/>
          </a:ln>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useBgFill="1">
        <p:nvSpPr>
          <p:cNvPr id="87" name="Freeform: Shape 86">
            <a:extLst>
              <a:ext uri="{FF2B5EF4-FFF2-40B4-BE49-F238E27FC236}">
                <a16:creationId xmlns:a16="http://schemas.microsoft.com/office/drawing/2014/main" id="{7DCB61BE-FA0F-4EFB-BE0E-268BAD8E30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4747655" y="-586345"/>
            <a:ext cx="6858001" cy="8030691"/>
          </a:xfrm>
          <a:custGeom>
            <a:avLst/>
            <a:gdLst>
              <a:gd name="connsiteX0" fmla="*/ 6858001 w 6858001"/>
              <a:gd name="connsiteY0" fmla="*/ 1177 h 8030691"/>
              <a:gd name="connsiteX1" fmla="*/ 6858001 w 6858001"/>
              <a:gd name="connsiteY1" fmla="*/ 1344715 h 8030691"/>
              <a:gd name="connsiteX2" fmla="*/ 6858000 w 6858001"/>
              <a:gd name="connsiteY2" fmla="*/ 1344715 h 8030691"/>
              <a:gd name="connsiteX3" fmla="*/ 6858000 w 6858001"/>
              <a:gd name="connsiteY3" fmla="*/ 8030691 h 8030691"/>
              <a:gd name="connsiteX4" fmla="*/ 0 w 6858001"/>
              <a:gd name="connsiteY4" fmla="*/ 8030690 h 8030691"/>
              <a:gd name="connsiteX5" fmla="*/ 0 w 6858001"/>
              <a:gd name="connsiteY5" fmla="*/ 477747 h 8030691"/>
              <a:gd name="connsiteX6" fmla="*/ 1 w 6858001"/>
              <a:gd name="connsiteY6" fmla="*/ 477747 h 8030691"/>
              <a:gd name="connsiteX7" fmla="*/ 1 w 6858001"/>
              <a:gd name="connsiteY7" fmla="*/ 0 h 8030691"/>
              <a:gd name="connsiteX8" fmla="*/ 40463 w 6858001"/>
              <a:gd name="connsiteY8" fmla="*/ 5883 h 8030691"/>
              <a:gd name="connsiteX9" fmla="*/ 159107 w 6858001"/>
              <a:gd name="connsiteY9" fmla="*/ 23196 h 8030691"/>
              <a:gd name="connsiteX10" fmla="*/ 245518 w 6858001"/>
              <a:gd name="connsiteY10" fmla="*/ 35299 h 8030691"/>
              <a:gd name="connsiteX11" fmla="*/ 348388 w 6858001"/>
              <a:gd name="connsiteY11" fmla="*/ 48074 h 8030691"/>
              <a:gd name="connsiteX12" fmla="*/ 470460 w 6858001"/>
              <a:gd name="connsiteY12" fmla="*/ 63370 h 8030691"/>
              <a:gd name="connsiteX13" fmla="*/ 605563 w 6858001"/>
              <a:gd name="connsiteY13" fmla="*/ 79507 h 8030691"/>
              <a:gd name="connsiteX14" fmla="*/ 757810 w 6858001"/>
              <a:gd name="connsiteY14" fmla="*/ 96484 h 8030691"/>
              <a:gd name="connsiteX15" fmla="*/ 923774 w 6858001"/>
              <a:gd name="connsiteY15" fmla="*/ 114469 h 8030691"/>
              <a:gd name="connsiteX16" fmla="*/ 1104139 w 6858001"/>
              <a:gd name="connsiteY16" fmla="*/ 132455 h 8030691"/>
              <a:gd name="connsiteX17" fmla="*/ 1296163 w 6858001"/>
              <a:gd name="connsiteY17" fmla="*/ 150776 h 8030691"/>
              <a:gd name="connsiteX18" fmla="*/ 1503275 w 6858001"/>
              <a:gd name="connsiteY18" fmla="*/ 167753 h 8030691"/>
              <a:gd name="connsiteX19" fmla="*/ 1719988 w 6858001"/>
              <a:gd name="connsiteY19" fmla="*/ 184058 h 8030691"/>
              <a:gd name="connsiteX20" fmla="*/ 1949045 w 6858001"/>
              <a:gd name="connsiteY20" fmla="*/ 198850 h 8030691"/>
              <a:gd name="connsiteX21" fmla="*/ 2187703 w 6858001"/>
              <a:gd name="connsiteY21" fmla="*/ 212969 h 8030691"/>
              <a:gd name="connsiteX22" fmla="*/ 2436649 w 6858001"/>
              <a:gd name="connsiteY22" fmla="*/ 226249 h 8030691"/>
              <a:gd name="connsiteX23" fmla="*/ 2564208 w 6858001"/>
              <a:gd name="connsiteY23" fmla="*/ 230955 h 8030691"/>
              <a:gd name="connsiteX24" fmla="*/ 2694509 w 6858001"/>
              <a:gd name="connsiteY24" fmla="*/ 236166 h 8030691"/>
              <a:gd name="connsiteX25" fmla="*/ 2826869 w 6858001"/>
              <a:gd name="connsiteY25" fmla="*/ 241040 h 8030691"/>
              <a:gd name="connsiteX26" fmla="*/ 2959914 w 6858001"/>
              <a:gd name="connsiteY26" fmla="*/ 244234 h 8030691"/>
              <a:gd name="connsiteX27" fmla="*/ 3095702 w 6858001"/>
              <a:gd name="connsiteY27" fmla="*/ 247092 h 8030691"/>
              <a:gd name="connsiteX28" fmla="*/ 3232862 w 6858001"/>
              <a:gd name="connsiteY28" fmla="*/ 250117 h 8030691"/>
              <a:gd name="connsiteX29" fmla="*/ 3372766 w 6858001"/>
              <a:gd name="connsiteY29" fmla="*/ 252134 h 8030691"/>
              <a:gd name="connsiteX30" fmla="*/ 3514040 w 6858001"/>
              <a:gd name="connsiteY30" fmla="*/ 252134 h 8030691"/>
              <a:gd name="connsiteX31" fmla="*/ 3656686 w 6858001"/>
              <a:gd name="connsiteY31" fmla="*/ 253143 h 8030691"/>
              <a:gd name="connsiteX32" fmla="*/ 3800705 w 6858001"/>
              <a:gd name="connsiteY32" fmla="*/ 252134 h 8030691"/>
              <a:gd name="connsiteX33" fmla="*/ 3946780 w 6858001"/>
              <a:gd name="connsiteY33" fmla="*/ 250117 h 8030691"/>
              <a:gd name="connsiteX34" fmla="*/ 4092856 w 6858001"/>
              <a:gd name="connsiteY34" fmla="*/ 248268 h 8030691"/>
              <a:gd name="connsiteX35" fmla="*/ 4240988 w 6858001"/>
              <a:gd name="connsiteY35" fmla="*/ 244234 h 8030691"/>
              <a:gd name="connsiteX36" fmla="*/ 4390492 w 6858001"/>
              <a:gd name="connsiteY36" fmla="*/ 240032 h 8030691"/>
              <a:gd name="connsiteX37" fmla="*/ 4539997 w 6858001"/>
              <a:gd name="connsiteY37" fmla="*/ 235157 h 8030691"/>
              <a:gd name="connsiteX38" fmla="*/ 4690873 w 6858001"/>
              <a:gd name="connsiteY38" fmla="*/ 228266 h 8030691"/>
              <a:gd name="connsiteX39" fmla="*/ 4843120 w 6858001"/>
              <a:gd name="connsiteY39" fmla="*/ 220029 h 8030691"/>
              <a:gd name="connsiteX40" fmla="*/ 4996054 w 6858001"/>
              <a:gd name="connsiteY40" fmla="*/ 212129 h 8030691"/>
              <a:gd name="connsiteX41" fmla="*/ 5148987 w 6858001"/>
              <a:gd name="connsiteY41" fmla="*/ 202044 h 8030691"/>
              <a:gd name="connsiteX42" fmla="*/ 5303978 w 6858001"/>
              <a:gd name="connsiteY42" fmla="*/ 189941 h 8030691"/>
              <a:gd name="connsiteX43" fmla="*/ 5456911 w 6858001"/>
              <a:gd name="connsiteY43" fmla="*/ 177839 h 8030691"/>
              <a:gd name="connsiteX44" fmla="*/ 5612588 w 6858001"/>
              <a:gd name="connsiteY44" fmla="*/ 163887 h 8030691"/>
              <a:gd name="connsiteX45" fmla="*/ 5768950 w 6858001"/>
              <a:gd name="connsiteY45" fmla="*/ 148591 h 8030691"/>
              <a:gd name="connsiteX46" fmla="*/ 5923255 w 6858001"/>
              <a:gd name="connsiteY46" fmla="*/ 132455 h 8030691"/>
              <a:gd name="connsiteX47" fmla="*/ 6079618 w 6858001"/>
              <a:gd name="connsiteY47" fmla="*/ 113629 h 8030691"/>
              <a:gd name="connsiteX48" fmla="*/ 6235294 w 6858001"/>
              <a:gd name="connsiteY48" fmla="*/ 93458 h 8030691"/>
              <a:gd name="connsiteX49" fmla="*/ 6391657 w 6858001"/>
              <a:gd name="connsiteY49" fmla="*/ 73455 h 8030691"/>
              <a:gd name="connsiteX50" fmla="*/ 6547333 w 6858001"/>
              <a:gd name="connsiteY50" fmla="*/ 50091 h 8030691"/>
              <a:gd name="connsiteX51" fmla="*/ 6702324 w 6858001"/>
              <a:gd name="connsiteY51" fmla="*/ 26222 h 8030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858001" h="8030691">
                <a:moveTo>
                  <a:pt x="6858001" y="1177"/>
                </a:moveTo>
                <a:lnTo>
                  <a:pt x="6858001" y="1344715"/>
                </a:lnTo>
                <a:lnTo>
                  <a:pt x="6858000" y="1344715"/>
                </a:lnTo>
                <a:lnTo>
                  <a:pt x="6858000" y="8030691"/>
                </a:lnTo>
                <a:lnTo>
                  <a:pt x="0" y="8030690"/>
                </a:lnTo>
                <a:lnTo>
                  <a:pt x="0" y="477747"/>
                </a:lnTo>
                <a:lnTo>
                  <a:pt x="1" y="477747"/>
                </a:lnTo>
                <a:lnTo>
                  <a:pt x="1" y="0"/>
                </a:lnTo>
                <a:lnTo>
                  <a:pt x="40463" y="5883"/>
                </a:lnTo>
                <a:lnTo>
                  <a:pt x="159107" y="23196"/>
                </a:lnTo>
                <a:lnTo>
                  <a:pt x="245518" y="35299"/>
                </a:lnTo>
                <a:lnTo>
                  <a:pt x="348388" y="48074"/>
                </a:lnTo>
                <a:lnTo>
                  <a:pt x="470460" y="63370"/>
                </a:lnTo>
                <a:lnTo>
                  <a:pt x="605563" y="79507"/>
                </a:lnTo>
                <a:lnTo>
                  <a:pt x="757810" y="96484"/>
                </a:lnTo>
                <a:lnTo>
                  <a:pt x="923774" y="114469"/>
                </a:lnTo>
                <a:lnTo>
                  <a:pt x="1104139" y="132455"/>
                </a:lnTo>
                <a:lnTo>
                  <a:pt x="1296163" y="150776"/>
                </a:lnTo>
                <a:lnTo>
                  <a:pt x="1503275" y="167753"/>
                </a:lnTo>
                <a:lnTo>
                  <a:pt x="1719988" y="184058"/>
                </a:lnTo>
                <a:lnTo>
                  <a:pt x="1949045" y="198850"/>
                </a:lnTo>
                <a:lnTo>
                  <a:pt x="2187703" y="212969"/>
                </a:lnTo>
                <a:lnTo>
                  <a:pt x="2436649" y="226249"/>
                </a:lnTo>
                <a:lnTo>
                  <a:pt x="2564208" y="230955"/>
                </a:lnTo>
                <a:lnTo>
                  <a:pt x="2694509" y="236166"/>
                </a:lnTo>
                <a:lnTo>
                  <a:pt x="2826869" y="241040"/>
                </a:lnTo>
                <a:lnTo>
                  <a:pt x="2959914" y="244234"/>
                </a:lnTo>
                <a:lnTo>
                  <a:pt x="3095702" y="247092"/>
                </a:lnTo>
                <a:lnTo>
                  <a:pt x="3232862" y="250117"/>
                </a:lnTo>
                <a:lnTo>
                  <a:pt x="3372766" y="252134"/>
                </a:lnTo>
                <a:lnTo>
                  <a:pt x="3514040" y="252134"/>
                </a:lnTo>
                <a:lnTo>
                  <a:pt x="3656686" y="253143"/>
                </a:lnTo>
                <a:lnTo>
                  <a:pt x="3800705" y="252134"/>
                </a:lnTo>
                <a:lnTo>
                  <a:pt x="3946780" y="250117"/>
                </a:lnTo>
                <a:lnTo>
                  <a:pt x="4092856" y="248268"/>
                </a:lnTo>
                <a:lnTo>
                  <a:pt x="4240988" y="244234"/>
                </a:lnTo>
                <a:lnTo>
                  <a:pt x="4390492" y="240032"/>
                </a:lnTo>
                <a:lnTo>
                  <a:pt x="4539997" y="235157"/>
                </a:lnTo>
                <a:lnTo>
                  <a:pt x="4690873" y="228266"/>
                </a:lnTo>
                <a:lnTo>
                  <a:pt x="4843120" y="220029"/>
                </a:lnTo>
                <a:lnTo>
                  <a:pt x="4996054" y="212129"/>
                </a:lnTo>
                <a:lnTo>
                  <a:pt x="5148987" y="202044"/>
                </a:lnTo>
                <a:lnTo>
                  <a:pt x="5303978" y="189941"/>
                </a:lnTo>
                <a:lnTo>
                  <a:pt x="5456911" y="177839"/>
                </a:lnTo>
                <a:lnTo>
                  <a:pt x="5612588" y="163887"/>
                </a:lnTo>
                <a:lnTo>
                  <a:pt x="5768950" y="148591"/>
                </a:lnTo>
                <a:lnTo>
                  <a:pt x="5923255" y="132455"/>
                </a:lnTo>
                <a:lnTo>
                  <a:pt x="6079618" y="113629"/>
                </a:lnTo>
                <a:lnTo>
                  <a:pt x="6235294" y="93458"/>
                </a:lnTo>
                <a:lnTo>
                  <a:pt x="6391657" y="73455"/>
                </a:lnTo>
                <a:lnTo>
                  <a:pt x="6547333" y="50091"/>
                </a:lnTo>
                <a:lnTo>
                  <a:pt x="6702324" y="26222"/>
                </a:lnTo>
                <a:close/>
              </a:path>
            </a:pathLst>
          </a:custGeom>
          <a:ln>
            <a:noFill/>
          </a:ln>
        </p:spPr>
      </p:sp>
      <p:sp>
        <p:nvSpPr>
          <p:cNvPr id="89" name="Rectangle 88">
            <a:extLst>
              <a:ext uri="{FF2B5EF4-FFF2-40B4-BE49-F238E27FC236}">
                <a16:creationId xmlns:a16="http://schemas.microsoft.com/office/drawing/2014/main" id="{A4B31EAA-7423-46F7-9B90-4AB2B09C35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extBox 1">
            <a:extLst>
              <a:ext uri="{FF2B5EF4-FFF2-40B4-BE49-F238E27FC236}">
                <a16:creationId xmlns:a16="http://schemas.microsoft.com/office/drawing/2014/main" id="{1EE13678-04F0-4D0A-B034-EB4151C78B00}"/>
              </a:ext>
            </a:extLst>
          </p:cNvPr>
          <p:cNvSpPr txBox="1"/>
          <p:nvPr/>
        </p:nvSpPr>
        <p:spPr>
          <a:xfrm>
            <a:off x="341906" y="2669684"/>
            <a:ext cx="3908306" cy="3350116"/>
          </a:xfrm>
          <a:prstGeom prst="rect">
            <a:avLst/>
          </a:prstGeom>
        </p:spPr>
        <p:txBody>
          <a:bodyPr vert="horz" lIns="91440" tIns="45720" rIns="91440" bIns="45720" rtlCol="0">
            <a:normAutofit/>
          </a:bodyPr>
          <a:lstStyle/>
          <a:p>
            <a:pPr marL="0" marR="0" lvl="0" indent="0" algn="l" defTabSz="457200" rtl="0" eaLnBrk="1" fontAlgn="auto" latinLnBrk="0" hangingPunct="1">
              <a:lnSpc>
                <a:spcPct val="100000"/>
              </a:lnSpc>
              <a:spcBef>
                <a:spcPts val="1000"/>
              </a:spcBef>
              <a:spcAft>
                <a:spcPts val="0"/>
              </a:spcAft>
              <a:buClr>
                <a:srgbClr val="EBEBEB">
                  <a:lumMod val="40000"/>
                  <a:lumOff val="60000"/>
                </a:srgbClr>
              </a:buClr>
              <a:buSzPct val="80000"/>
              <a:buFont typeface="Wingdings 3" charset="2"/>
              <a:buChar char=""/>
              <a:tabLst/>
              <a:defRPr/>
            </a:pPr>
            <a:r>
              <a:rPr kumimoji="0" lang="en-US" b="0" i="0" u="none" strike="noStrike" kern="1200" cap="none" spc="0" normalizeH="0" baseline="0" noProof="0" dirty="0">
                <a:ln>
                  <a:noFill/>
                </a:ln>
                <a:solidFill>
                  <a:srgbClr val="FFFFFF"/>
                </a:solidFill>
                <a:effectLst/>
                <a:uLnTx/>
                <a:uFillTx/>
                <a:latin typeface="Century Gothic" panose="020B0502020202020204"/>
                <a:ea typeface="+mn-ea"/>
                <a:cs typeface="+mn-cs"/>
              </a:rPr>
              <a:t>April-June= $645K Total Net Cost</a:t>
            </a:r>
          </a:p>
          <a:p>
            <a:pPr marL="0" marR="0" lvl="0" indent="0" algn="l" defTabSz="457200" rtl="0" eaLnBrk="1" fontAlgn="auto" latinLnBrk="0" hangingPunct="1">
              <a:lnSpc>
                <a:spcPct val="100000"/>
              </a:lnSpc>
              <a:spcBef>
                <a:spcPts val="1000"/>
              </a:spcBef>
              <a:spcAft>
                <a:spcPts val="0"/>
              </a:spcAft>
              <a:buClr>
                <a:srgbClr val="EBEBEB">
                  <a:lumMod val="40000"/>
                  <a:lumOff val="60000"/>
                </a:srgbClr>
              </a:buClr>
              <a:buSzPct val="80000"/>
              <a:buFont typeface="Wingdings 3" charset="2"/>
              <a:buChar char=""/>
              <a:tabLst/>
              <a:defRPr/>
            </a:pPr>
            <a:r>
              <a:rPr kumimoji="0" lang="en-US" b="0" i="0" u="none" strike="noStrike" kern="1200" cap="none" spc="0" normalizeH="0" baseline="0" noProof="0" dirty="0">
                <a:ln>
                  <a:noFill/>
                </a:ln>
                <a:solidFill>
                  <a:srgbClr val="FFFFFF"/>
                </a:solidFill>
                <a:effectLst/>
                <a:uLnTx/>
                <a:uFillTx/>
                <a:latin typeface="Century Gothic" panose="020B0502020202020204"/>
                <a:ea typeface="+mn-ea"/>
                <a:cs typeface="+mn-cs"/>
              </a:rPr>
              <a:t>July-October= $176K Total Net Cost</a:t>
            </a:r>
          </a:p>
          <a:p>
            <a:pPr marL="0" marR="0" lvl="0" indent="0" algn="l" defTabSz="457200" rtl="0" eaLnBrk="1" fontAlgn="auto" latinLnBrk="0" hangingPunct="1">
              <a:lnSpc>
                <a:spcPct val="100000"/>
              </a:lnSpc>
              <a:spcBef>
                <a:spcPts val="1000"/>
              </a:spcBef>
              <a:spcAft>
                <a:spcPts val="0"/>
              </a:spcAft>
              <a:buClr>
                <a:srgbClr val="EBEBEB">
                  <a:lumMod val="40000"/>
                  <a:lumOff val="60000"/>
                </a:srgbClr>
              </a:buClr>
              <a:buSzPct val="80000"/>
              <a:buFont typeface="Wingdings 3" charset="2"/>
              <a:buChar char=""/>
              <a:tabLst/>
              <a:defRPr/>
            </a:pPr>
            <a:r>
              <a:rPr kumimoji="0" lang="en-US" b="0" i="0" u="none" strike="noStrike" kern="1200" cap="none" spc="0" normalizeH="0" baseline="0" noProof="0" dirty="0">
                <a:ln>
                  <a:noFill/>
                </a:ln>
                <a:solidFill>
                  <a:srgbClr val="FFFFFF"/>
                </a:solidFill>
                <a:effectLst/>
                <a:uLnTx/>
                <a:uFillTx/>
                <a:latin typeface="Century Gothic" panose="020B0502020202020204"/>
                <a:ea typeface="+mn-ea"/>
                <a:cs typeface="+mn-cs"/>
              </a:rPr>
              <a:t>73% Reduction in Spend</a:t>
            </a:r>
          </a:p>
          <a:p>
            <a:pPr marL="0" marR="0" lvl="0" indent="0" algn="l" defTabSz="457200" rtl="0" eaLnBrk="1" fontAlgn="auto" latinLnBrk="0" hangingPunct="1">
              <a:lnSpc>
                <a:spcPct val="100000"/>
              </a:lnSpc>
              <a:spcBef>
                <a:spcPts val="1000"/>
              </a:spcBef>
              <a:spcAft>
                <a:spcPts val="0"/>
              </a:spcAft>
              <a:buClr>
                <a:srgbClr val="EBEBEB">
                  <a:lumMod val="40000"/>
                  <a:lumOff val="60000"/>
                </a:srgbClr>
              </a:buClr>
              <a:buSzPct val="80000"/>
              <a:buFont typeface="Wingdings 3" charset="2"/>
              <a:buChar char=""/>
              <a:tabLst/>
              <a:defRPr/>
            </a:pPr>
            <a:endParaRPr kumimoji="0" lang="en-US" sz="1400" b="0" i="0" u="none" strike="noStrike" kern="1200" cap="none" spc="0" normalizeH="0" baseline="0" noProof="0" dirty="0">
              <a:ln>
                <a:noFill/>
              </a:ln>
              <a:solidFill>
                <a:srgbClr val="FFFFFF"/>
              </a:solidFill>
              <a:effectLst/>
              <a:uLnTx/>
              <a:uFillTx/>
              <a:latin typeface="Century Gothic" panose="020B0502020202020204"/>
              <a:ea typeface="+mn-ea"/>
              <a:cs typeface="+mn-cs"/>
            </a:endParaRPr>
          </a:p>
        </p:txBody>
      </p:sp>
      <p:pic>
        <p:nvPicPr>
          <p:cNvPr id="1026" name="Chart 2">
            <a:extLst>
              <a:ext uri="{FF2B5EF4-FFF2-40B4-BE49-F238E27FC236}">
                <a16:creationId xmlns:a16="http://schemas.microsoft.com/office/drawing/2014/main" id="{13A9201F-FC86-47B0-8EB2-C4BB8899DD6E}"/>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4579070" y="1526651"/>
            <a:ext cx="7271023" cy="4317170"/>
          </a:xfrm>
          <a:prstGeom prst="rect">
            <a:avLst/>
          </a:prstGeom>
          <a:noFill/>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4236951"/>
      </p:ext>
    </p:extLst>
  </p:cSld>
  <p:clrMapOvr>
    <a:overrideClrMapping bg1="lt1" tx1="dk1" bg2="lt2" tx2="dk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8581D7-4896-4F56-AF60-9F3761C142FC}"/>
              </a:ext>
            </a:extLst>
          </p:cNvPr>
          <p:cNvSpPr>
            <a:spLocks noGrp="1"/>
          </p:cNvSpPr>
          <p:nvPr>
            <p:ph type="title"/>
          </p:nvPr>
        </p:nvSpPr>
        <p:spPr>
          <a:xfrm>
            <a:off x="648929" y="1063417"/>
            <a:ext cx="3505495" cy="4675396"/>
          </a:xfrm>
        </p:spPr>
        <p:txBody>
          <a:bodyPr anchor="ctr">
            <a:normAutofit/>
          </a:bodyPr>
          <a:lstStyle/>
          <a:p>
            <a:r>
              <a:rPr lang="en-US" sz="2900" dirty="0">
                <a:solidFill>
                  <a:srgbClr val="F2F2F2"/>
                </a:solidFill>
              </a:rPr>
              <a:t>Contractual Reimbursements</a:t>
            </a:r>
          </a:p>
        </p:txBody>
      </p:sp>
      <p:graphicFrame>
        <p:nvGraphicFramePr>
          <p:cNvPr id="5" name="Content Placeholder 2">
            <a:extLst>
              <a:ext uri="{FF2B5EF4-FFF2-40B4-BE49-F238E27FC236}">
                <a16:creationId xmlns:a16="http://schemas.microsoft.com/office/drawing/2014/main" id="{6E72D942-37F9-4976-8ACC-4DFA738F16BB}"/>
              </a:ext>
            </a:extLst>
          </p:cNvPr>
          <p:cNvGraphicFramePr>
            <a:graphicFrameLocks noGrp="1"/>
          </p:cNvGraphicFramePr>
          <p:nvPr>
            <p:ph idx="1"/>
          </p:nvPr>
        </p:nvGraphicFramePr>
        <p:xfrm>
          <a:off x="5608638" y="965200"/>
          <a:ext cx="5614987" cy="47736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846155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1737AB0-D398-458B-91E0-06E2B8410B3A}"/>
              </a:ext>
            </a:extLst>
          </p:cNvPr>
          <p:cNvSpPr/>
          <p:nvPr/>
        </p:nvSpPr>
        <p:spPr>
          <a:xfrm>
            <a:off x="0" y="6502400"/>
            <a:ext cx="12192000" cy="3556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6B02BF09-064C-4B96-B26B-ADD5B5DC2F1C}"/>
              </a:ext>
            </a:extLst>
          </p:cNvPr>
          <p:cNvSpPr/>
          <p:nvPr/>
        </p:nvSpPr>
        <p:spPr>
          <a:xfrm>
            <a:off x="0" y="6341744"/>
            <a:ext cx="12192000" cy="1250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99D946BE-C452-4E94-B62D-B29CE17C7272}"/>
              </a:ext>
            </a:extLst>
          </p:cNvPr>
          <p:cNvSpPr/>
          <p:nvPr/>
        </p:nvSpPr>
        <p:spPr>
          <a:xfrm>
            <a:off x="0" y="0"/>
            <a:ext cx="10596880" cy="79248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dirty="0"/>
              <a:t>OFFICE </a:t>
            </a:r>
            <a:r>
              <a:rPr lang="en-US" i="1" dirty="0"/>
              <a:t>of the </a:t>
            </a:r>
          </a:p>
          <a:p>
            <a:pPr algn="r"/>
            <a:r>
              <a:rPr lang="en-US" dirty="0"/>
              <a:t>STATE COMPTROLLER</a:t>
            </a:r>
          </a:p>
        </p:txBody>
      </p:sp>
      <p:pic>
        <p:nvPicPr>
          <p:cNvPr id="6" name="Picture 5" descr="A blue and white logo&#10;&#10;Description automatically generated with low confidence">
            <a:extLst>
              <a:ext uri="{FF2B5EF4-FFF2-40B4-BE49-F238E27FC236}">
                <a16:creationId xmlns:a16="http://schemas.microsoft.com/office/drawing/2014/main" id="{57BA7C11-2EB7-4A39-8198-BA56BF4660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82640" y="0"/>
            <a:ext cx="797313" cy="792479"/>
          </a:xfrm>
          <a:prstGeom prst="rect">
            <a:avLst/>
          </a:prstGeom>
        </p:spPr>
      </p:pic>
      <p:sp>
        <p:nvSpPr>
          <p:cNvPr id="7" name="Rectangle 6">
            <a:extLst>
              <a:ext uri="{FF2B5EF4-FFF2-40B4-BE49-F238E27FC236}">
                <a16:creationId xmlns:a16="http://schemas.microsoft.com/office/drawing/2014/main" id="{EBCDAA71-2D47-48D3-9155-D5465EAB6141}"/>
              </a:ext>
            </a:extLst>
          </p:cNvPr>
          <p:cNvSpPr/>
          <p:nvPr/>
        </p:nvSpPr>
        <p:spPr>
          <a:xfrm>
            <a:off x="10668000" y="0"/>
            <a:ext cx="45719" cy="792479"/>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C6C43DC-97C1-44F8-A520-51F31FA996FA}"/>
              </a:ext>
            </a:extLst>
          </p:cNvPr>
          <p:cNvSpPr/>
          <p:nvPr/>
        </p:nvSpPr>
        <p:spPr>
          <a:xfrm>
            <a:off x="10761979" y="-1"/>
            <a:ext cx="45719" cy="792479"/>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56E1FED4-644C-4D56-937F-030B4AF5CD19}"/>
              </a:ext>
            </a:extLst>
          </p:cNvPr>
          <p:cNvSpPr/>
          <p:nvPr/>
        </p:nvSpPr>
        <p:spPr>
          <a:xfrm>
            <a:off x="0" y="6236966"/>
            <a:ext cx="12192000" cy="45719"/>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C05B633B-104E-4CD1-97C6-8DAB12A753EB}"/>
              </a:ext>
            </a:extLst>
          </p:cNvPr>
          <p:cNvSpPr txBox="1"/>
          <p:nvPr/>
        </p:nvSpPr>
        <p:spPr>
          <a:xfrm>
            <a:off x="2130950" y="2122997"/>
            <a:ext cx="7028953" cy="1631216"/>
          </a:xfrm>
          <a:prstGeom prst="rect">
            <a:avLst/>
          </a:prstGeom>
          <a:noFill/>
        </p:spPr>
        <p:txBody>
          <a:bodyPr wrap="square" rtlCol="0">
            <a:spAutoFit/>
          </a:bodyPr>
          <a:lstStyle/>
          <a:p>
            <a:r>
              <a:rPr lang="en-US" sz="5000" b="1" dirty="0"/>
              <a:t>     </a:t>
            </a:r>
          </a:p>
          <a:p>
            <a:r>
              <a:rPr lang="en-US" sz="5000" b="1" dirty="0"/>
              <a:t>Questions and Comments</a:t>
            </a:r>
          </a:p>
        </p:txBody>
      </p:sp>
    </p:spTree>
    <p:extLst>
      <p:ext uri="{BB962C8B-B14F-4D97-AF65-F5344CB8AC3E}">
        <p14:creationId xmlns:p14="http://schemas.microsoft.com/office/powerpoint/2010/main" val="3058911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1737AB0-D398-458B-91E0-06E2B8410B3A}"/>
              </a:ext>
            </a:extLst>
          </p:cNvPr>
          <p:cNvSpPr/>
          <p:nvPr/>
        </p:nvSpPr>
        <p:spPr>
          <a:xfrm>
            <a:off x="0" y="6502400"/>
            <a:ext cx="12192000" cy="3556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6B02BF09-064C-4B96-B26B-ADD5B5DC2F1C}"/>
              </a:ext>
            </a:extLst>
          </p:cNvPr>
          <p:cNvSpPr/>
          <p:nvPr/>
        </p:nvSpPr>
        <p:spPr>
          <a:xfrm>
            <a:off x="0" y="6341744"/>
            <a:ext cx="12192000" cy="1250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99D946BE-C452-4E94-B62D-B29CE17C7272}"/>
              </a:ext>
            </a:extLst>
          </p:cNvPr>
          <p:cNvSpPr/>
          <p:nvPr/>
        </p:nvSpPr>
        <p:spPr>
          <a:xfrm>
            <a:off x="0" y="0"/>
            <a:ext cx="10596880" cy="79248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dirty="0"/>
              <a:t>OFFICE </a:t>
            </a:r>
            <a:r>
              <a:rPr lang="en-US" i="1" dirty="0"/>
              <a:t>of the </a:t>
            </a:r>
          </a:p>
          <a:p>
            <a:pPr algn="r"/>
            <a:r>
              <a:rPr lang="en-US" dirty="0"/>
              <a:t>STATE COMPTROLLER</a:t>
            </a:r>
          </a:p>
        </p:txBody>
      </p:sp>
      <p:pic>
        <p:nvPicPr>
          <p:cNvPr id="6" name="Picture 5" descr="A blue and white logo&#10;&#10;Description automatically generated with low confidence">
            <a:extLst>
              <a:ext uri="{FF2B5EF4-FFF2-40B4-BE49-F238E27FC236}">
                <a16:creationId xmlns:a16="http://schemas.microsoft.com/office/drawing/2014/main" id="{57BA7C11-2EB7-4A39-8198-BA56BF4660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82640" y="0"/>
            <a:ext cx="797313" cy="792479"/>
          </a:xfrm>
          <a:prstGeom prst="rect">
            <a:avLst/>
          </a:prstGeom>
        </p:spPr>
      </p:pic>
      <p:sp>
        <p:nvSpPr>
          <p:cNvPr id="7" name="Rectangle 6">
            <a:extLst>
              <a:ext uri="{FF2B5EF4-FFF2-40B4-BE49-F238E27FC236}">
                <a16:creationId xmlns:a16="http://schemas.microsoft.com/office/drawing/2014/main" id="{EBCDAA71-2D47-48D3-9155-D5465EAB6141}"/>
              </a:ext>
            </a:extLst>
          </p:cNvPr>
          <p:cNvSpPr/>
          <p:nvPr/>
        </p:nvSpPr>
        <p:spPr>
          <a:xfrm>
            <a:off x="10668000" y="0"/>
            <a:ext cx="45719" cy="792479"/>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C6C43DC-97C1-44F8-A520-51F31FA996FA}"/>
              </a:ext>
            </a:extLst>
          </p:cNvPr>
          <p:cNvSpPr/>
          <p:nvPr/>
        </p:nvSpPr>
        <p:spPr>
          <a:xfrm>
            <a:off x="10761979" y="-1"/>
            <a:ext cx="45719" cy="792479"/>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56E1FED4-644C-4D56-937F-030B4AF5CD19}"/>
              </a:ext>
            </a:extLst>
          </p:cNvPr>
          <p:cNvSpPr/>
          <p:nvPr/>
        </p:nvSpPr>
        <p:spPr>
          <a:xfrm>
            <a:off x="0" y="6236966"/>
            <a:ext cx="12192000" cy="45719"/>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C05B633B-104E-4CD1-97C6-8DAB12A753EB}"/>
              </a:ext>
            </a:extLst>
          </p:cNvPr>
          <p:cNvSpPr txBox="1"/>
          <p:nvPr/>
        </p:nvSpPr>
        <p:spPr>
          <a:xfrm>
            <a:off x="3737113" y="2122997"/>
            <a:ext cx="3570136" cy="1631216"/>
          </a:xfrm>
          <a:prstGeom prst="rect">
            <a:avLst/>
          </a:prstGeom>
          <a:noFill/>
        </p:spPr>
        <p:txBody>
          <a:bodyPr wrap="square" rtlCol="0">
            <a:spAutoFit/>
          </a:bodyPr>
          <a:lstStyle/>
          <a:p>
            <a:r>
              <a:rPr lang="en-US" sz="5000" b="1" dirty="0"/>
              <a:t>     </a:t>
            </a:r>
          </a:p>
          <a:p>
            <a:r>
              <a:rPr lang="en-US" sz="5000" b="1" dirty="0"/>
              <a:t>     Adjourn</a:t>
            </a:r>
          </a:p>
        </p:txBody>
      </p:sp>
    </p:spTree>
    <p:extLst>
      <p:ext uri="{BB962C8B-B14F-4D97-AF65-F5344CB8AC3E}">
        <p14:creationId xmlns:p14="http://schemas.microsoft.com/office/powerpoint/2010/main" val="25541604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1737AB0-D398-458B-91E0-06E2B8410B3A}"/>
              </a:ext>
            </a:extLst>
          </p:cNvPr>
          <p:cNvSpPr/>
          <p:nvPr/>
        </p:nvSpPr>
        <p:spPr>
          <a:xfrm>
            <a:off x="0" y="6502400"/>
            <a:ext cx="12192000" cy="3556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6B02BF09-064C-4B96-B26B-ADD5B5DC2F1C}"/>
              </a:ext>
            </a:extLst>
          </p:cNvPr>
          <p:cNvSpPr/>
          <p:nvPr/>
        </p:nvSpPr>
        <p:spPr>
          <a:xfrm>
            <a:off x="0" y="6341744"/>
            <a:ext cx="12192000" cy="1250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99D946BE-C452-4E94-B62D-B29CE17C7272}"/>
              </a:ext>
            </a:extLst>
          </p:cNvPr>
          <p:cNvSpPr/>
          <p:nvPr/>
        </p:nvSpPr>
        <p:spPr>
          <a:xfrm>
            <a:off x="0" y="0"/>
            <a:ext cx="10596880" cy="707886"/>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dirty="0"/>
              <a:t>OFFICE </a:t>
            </a:r>
            <a:r>
              <a:rPr lang="en-US" i="1" dirty="0"/>
              <a:t>of the </a:t>
            </a:r>
          </a:p>
          <a:p>
            <a:pPr algn="r"/>
            <a:r>
              <a:rPr lang="en-US" dirty="0"/>
              <a:t>STATE COMPTROLLER</a:t>
            </a:r>
          </a:p>
        </p:txBody>
      </p:sp>
      <p:pic>
        <p:nvPicPr>
          <p:cNvPr id="6" name="Picture 5" descr="A blue and white logo&#10;&#10;Description automatically generated with low confidence">
            <a:extLst>
              <a:ext uri="{FF2B5EF4-FFF2-40B4-BE49-F238E27FC236}">
                <a16:creationId xmlns:a16="http://schemas.microsoft.com/office/drawing/2014/main" id="{57BA7C11-2EB7-4A39-8198-BA56BF4660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82640" y="0"/>
            <a:ext cx="797313" cy="792479"/>
          </a:xfrm>
          <a:prstGeom prst="rect">
            <a:avLst/>
          </a:prstGeom>
        </p:spPr>
      </p:pic>
      <p:sp>
        <p:nvSpPr>
          <p:cNvPr id="7" name="Rectangle 6">
            <a:extLst>
              <a:ext uri="{FF2B5EF4-FFF2-40B4-BE49-F238E27FC236}">
                <a16:creationId xmlns:a16="http://schemas.microsoft.com/office/drawing/2014/main" id="{EBCDAA71-2D47-48D3-9155-D5465EAB6141}"/>
              </a:ext>
            </a:extLst>
          </p:cNvPr>
          <p:cNvSpPr/>
          <p:nvPr/>
        </p:nvSpPr>
        <p:spPr>
          <a:xfrm>
            <a:off x="10668000" y="0"/>
            <a:ext cx="45719" cy="792479"/>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C6C43DC-97C1-44F8-A520-51F31FA996FA}"/>
              </a:ext>
            </a:extLst>
          </p:cNvPr>
          <p:cNvSpPr/>
          <p:nvPr/>
        </p:nvSpPr>
        <p:spPr>
          <a:xfrm>
            <a:off x="10761979" y="-1"/>
            <a:ext cx="45719" cy="792479"/>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56E1FED4-644C-4D56-937F-030B4AF5CD19}"/>
              </a:ext>
            </a:extLst>
          </p:cNvPr>
          <p:cNvSpPr/>
          <p:nvPr/>
        </p:nvSpPr>
        <p:spPr>
          <a:xfrm>
            <a:off x="0" y="6236966"/>
            <a:ext cx="12192000" cy="45719"/>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A3FAC5D3-AEEB-4516-968D-5E72E84604EA}"/>
              </a:ext>
            </a:extLst>
          </p:cNvPr>
          <p:cNvSpPr txBox="1"/>
          <p:nvPr/>
        </p:nvSpPr>
        <p:spPr>
          <a:xfrm>
            <a:off x="890546" y="71562"/>
            <a:ext cx="2695492" cy="707886"/>
          </a:xfrm>
          <a:prstGeom prst="rect">
            <a:avLst/>
          </a:prstGeom>
          <a:noFill/>
        </p:spPr>
        <p:txBody>
          <a:bodyPr wrap="square" rtlCol="0">
            <a:spAutoFit/>
          </a:bodyPr>
          <a:lstStyle/>
          <a:p>
            <a:r>
              <a:rPr lang="en-US" sz="4000" b="1" dirty="0">
                <a:solidFill>
                  <a:schemeClr val="bg1"/>
                </a:solidFill>
              </a:rPr>
              <a:t>Financials</a:t>
            </a:r>
          </a:p>
        </p:txBody>
      </p:sp>
      <p:graphicFrame>
        <p:nvGraphicFramePr>
          <p:cNvPr id="10" name="Table 9">
            <a:extLst>
              <a:ext uri="{FF2B5EF4-FFF2-40B4-BE49-F238E27FC236}">
                <a16:creationId xmlns:a16="http://schemas.microsoft.com/office/drawing/2014/main" id="{4EF5D5DA-67B9-48FB-BD8E-A918EDC7CA10}"/>
              </a:ext>
            </a:extLst>
          </p:cNvPr>
          <p:cNvGraphicFramePr>
            <a:graphicFrameLocks noGrp="1"/>
          </p:cNvGraphicFramePr>
          <p:nvPr>
            <p:extLst>
              <p:ext uri="{D42A27DB-BD31-4B8C-83A1-F6EECF244321}">
                <p14:modId xmlns:p14="http://schemas.microsoft.com/office/powerpoint/2010/main" val="3308623724"/>
              </p:ext>
            </p:extLst>
          </p:nvPr>
        </p:nvGraphicFramePr>
        <p:xfrm>
          <a:off x="1961983" y="300159"/>
          <a:ext cx="6522059" cy="5822345"/>
        </p:xfrm>
        <a:graphic>
          <a:graphicData uri="http://schemas.openxmlformats.org/drawingml/2006/table">
            <a:tbl>
              <a:tblPr/>
              <a:tblGrid>
                <a:gridCol w="4094264">
                  <a:extLst>
                    <a:ext uri="{9D8B030D-6E8A-4147-A177-3AD203B41FA5}">
                      <a16:colId xmlns:a16="http://schemas.microsoft.com/office/drawing/2014/main" val="1701338282"/>
                    </a:ext>
                  </a:extLst>
                </a:gridCol>
                <a:gridCol w="2427795">
                  <a:extLst>
                    <a:ext uri="{9D8B030D-6E8A-4147-A177-3AD203B41FA5}">
                      <a16:colId xmlns:a16="http://schemas.microsoft.com/office/drawing/2014/main" val="2397405646"/>
                    </a:ext>
                  </a:extLst>
                </a:gridCol>
              </a:tblGrid>
              <a:tr h="774054">
                <a:tc gridSpan="2">
                  <a:txBody>
                    <a:bodyPr/>
                    <a:lstStyle/>
                    <a:p>
                      <a:pPr algn="ctr" fontAlgn="b"/>
                      <a:r>
                        <a:rPr lang="en-US" sz="1500" b="1" i="0" u="none" strike="noStrike" dirty="0">
                          <a:solidFill>
                            <a:srgbClr val="000000"/>
                          </a:solidFill>
                          <a:effectLst/>
                          <a:latin typeface="Arial" panose="020B0604020202020204" pitchFamily="34" charset="0"/>
                        </a:rPr>
                        <a:t>FY 2021-2022 Year End Health Account Balances</a:t>
                      </a:r>
                    </a:p>
                  </a:txBody>
                  <a:tcPr marL="0" marR="0" marT="0" marB="0" anchor="b">
                    <a:lnL>
                      <a:noFill/>
                    </a:lnL>
                    <a:lnR>
                      <a:noFill/>
                    </a:lnR>
                    <a:lnT>
                      <a:noFill/>
                    </a:lnT>
                    <a:lnB>
                      <a:noFill/>
                    </a:lnB>
                  </a:tcPr>
                </a:tc>
                <a:tc hMerge="1">
                  <a:txBody>
                    <a:bodyPr/>
                    <a:lstStyle/>
                    <a:p>
                      <a:endParaRPr lang="en-US"/>
                    </a:p>
                  </a:txBody>
                  <a:tcPr/>
                </a:tc>
                <a:extLst>
                  <a:ext uri="{0D108BD9-81ED-4DB2-BD59-A6C34878D82A}">
                    <a16:rowId xmlns:a16="http://schemas.microsoft.com/office/drawing/2014/main" val="1519249061"/>
                  </a:ext>
                </a:extLst>
              </a:tr>
              <a:tr h="144578">
                <a:tc>
                  <a:txBody>
                    <a:bodyPr/>
                    <a:lstStyle/>
                    <a:p>
                      <a:pPr algn="ctr" fontAlgn="b"/>
                      <a:endParaRPr lang="en-US" sz="700" b="1" i="0" u="none" strike="noStrike" dirty="0">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ctr" fontAlgn="b"/>
                      <a:endParaRPr lang="en-US" sz="700" b="1"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601422852"/>
                  </a:ext>
                </a:extLst>
              </a:tr>
              <a:tr h="320299">
                <a:tc gridSpan="2">
                  <a:txBody>
                    <a:bodyPr/>
                    <a:lstStyle/>
                    <a:p>
                      <a:pPr algn="ctr" fontAlgn="b"/>
                      <a:r>
                        <a:rPr lang="en-US" sz="1200" b="1" i="0" u="none" strike="noStrike" dirty="0">
                          <a:solidFill>
                            <a:srgbClr val="222222"/>
                          </a:solidFill>
                          <a:effectLst/>
                          <a:latin typeface="Arial" panose="020B0604020202020204" pitchFamily="34" charset="0"/>
                        </a:rPr>
                        <a:t>Budget Review 10.15.21</a:t>
                      </a:r>
                    </a:p>
                  </a:txBody>
                  <a:tcPr marL="0" marR="0" marT="0" marB="0" anchor="b">
                    <a:lnL>
                      <a:noFill/>
                    </a:lnL>
                    <a:lnR>
                      <a:noFill/>
                    </a:lnR>
                    <a:lnT>
                      <a:noFill/>
                    </a:lnT>
                    <a:lnB>
                      <a:noFill/>
                    </a:lnB>
                  </a:tcPr>
                </a:tc>
                <a:tc hMerge="1">
                  <a:txBody>
                    <a:bodyPr/>
                    <a:lstStyle/>
                    <a:p>
                      <a:endParaRPr lang="en-US"/>
                    </a:p>
                  </a:txBody>
                  <a:tcPr/>
                </a:tc>
                <a:extLst>
                  <a:ext uri="{0D108BD9-81ED-4DB2-BD59-A6C34878D82A}">
                    <a16:rowId xmlns:a16="http://schemas.microsoft.com/office/drawing/2014/main" val="3510969676"/>
                  </a:ext>
                </a:extLst>
              </a:tr>
              <a:tr h="198376">
                <a:tc>
                  <a:txBody>
                    <a:bodyPr/>
                    <a:lstStyle/>
                    <a:p>
                      <a:pPr algn="l" fontAlgn="b"/>
                      <a:endParaRPr lang="en-US" sz="800" b="0" i="0" u="none" strike="noStrike" dirty="0">
                        <a:solidFill>
                          <a:srgbClr val="000000"/>
                        </a:solidFill>
                        <a:effectLst/>
                        <a:latin typeface="Arial" panose="020B0604020202020204" pitchFamily="34"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US" sz="800" b="0" i="0" u="none" strike="noStrike" dirty="0">
                        <a:solidFill>
                          <a:srgbClr val="000000"/>
                        </a:solidFill>
                        <a:effectLst/>
                        <a:latin typeface="Arial" panose="020B0604020202020204" pitchFamily="34" charset="0"/>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50822113"/>
                  </a:ext>
                </a:extLst>
              </a:tr>
              <a:tr h="284711">
                <a:tc gridSpan="2">
                  <a:txBody>
                    <a:bodyPr/>
                    <a:lstStyle/>
                    <a:p>
                      <a:pPr algn="ctr" fontAlgn="b"/>
                      <a:r>
                        <a:rPr lang="en-US" sz="1000" b="1" i="0" u="none" strike="noStrike" dirty="0">
                          <a:solidFill>
                            <a:srgbClr val="000000"/>
                          </a:solidFill>
                          <a:effectLst/>
                          <a:latin typeface="Arial" panose="020B0604020202020204" pitchFamily="34" charset="0"/>
                        </a:rPr>
                        <a:t>Active Employee Healthcare Appropriation</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200975934"/>
                  </a:ext>
                </a:extLst>
              </a:tr>
              <a:tr h="346990">
                <a:tc>
                  <a:txBody>
                    <a:bodyPr/>
                    <a:lstStyle/>
                    <a:p>
                      <a:pPr algn="ctr" fontAlgn="b"/>
                      <a:r>
                        <a:rPr lang="en-US" sz="900" b="1" i="1" u="none" strike="noStrike" dirty="0">
                          <a:solidFill>
                            <a:srgbClr val="000000"/>
                          </a:solidFill>
                          <a:effectLst/>
                          <a:latin typeface="Arial" panose="020B0604020202020204" pitchFamily="34" charset="0"/>
                        </a:rPr>
                        <a:t> Projected Appropriation Balance </a:t>
                      </a:r>
                    </a:p>
                  </a:txBody>
                  <a:tcPr marL="0" marR="0" marT="0" marB="0" anchor="b">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000" b="1" i="1" u="none" strike="noStrike" dirty="0">
                          <a:solidFill>
                            <a:srgbClr val="000000"/>
                          </a:solidFill>
                          <a:effectLst/>
                          <a:latin typeface="Arial" panose="020B0604020202020204" pitchFamily="34" charset="0"/>
                        </a:rPr>
                        <a:t> $            11,572,483.02</a:t>
                      </a:r>
                    </a:p>
                  </a:txBody>
                  <a:tcPr marL="0" marR="0" marT="0" marB="0" anchor="b">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45006932"/>
                  </a:ext>
                </a:extLst>
              </a:tr>
              <a:tr h="165232">
                <a:tc>
                  <a:txBody>
                    <a:bodyPr/>
                    <a:lstStyle/>
                    <a:p>
                      <a:pPr algn="l" fontAlgn="b"/>
                      <a:endParaRPr lang="en-US" sz="800" b="1" i="0" u="none" strike="noStrike">
                        <a:solidFill>
                          <a:srgbClr val="000000"/>
                        </a:solidFill>
                        <a:effectLst/>
                        <a:latin typeface="Arial" panose="020B0604020202020204" pitchFamily="34"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n-US" sz="800" b="1" i="1" u="none" strike="noStrike" dirty="0">
                        <a:solidFill>
                          <a:srgbClr val="000000"/>
                        </a:solidFill>
                        <a:effectLst/>
                        <a:latin typeface="Arial" panose="020B0604020202020204" pitchFamily="34"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02505000"/>
                  </a:ext>
                </a:extLst>
              </a:tr>
              <a:tr h="284711">
                <a:tc gridSpan="2">
                  <a:txBody>
                    <a:bodyPr/>
                    <a:lstStyle/>
                    <a:p>
                      <a:pPr algn="ctr" fontAlgn="b"/>
                      <a:r>
                        <a:rPr lang="en-US" sz="1000" b="1" i="0" u="none" strike="noStrike" dirty="0">
                          <a:solidFill>
                            <a:srgbClr val="000000"/>
                          </a:solidFill>
                          <a:effectLst/>
                          <a:latin typeface="Arial" panose="020B0604020202020204" pitchFamily="34" charset="0"/>
                        </a:rPr>
                        <a:t>Active Employee Healthcare FAD Accounts</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2702302987"/>
                  </a:ext>
                </a:extLst>
              </a:tr>
              <a:tr h="346990">
                <a:tc>
                  <a:txBody>
                    <a:bodyPr/>
                    <a:lstStyle/>
                    <a:p>
                      <a:pPr algn="ctr" fontAlgn="b"/>
                      <a:r>
                        <a:rPr lang="en-US" sz="800" b="1" i="1" u="none" strike="noStrike" dirty="0">
                          <a:solidFill>
                            <a:srgbClr val="000000"/>
                          </a:solidFill>
                          <a:effectLst/>
                          <a:latin typeface="Arial" panose="020B0604020202020204" pitchFamily="34" charset="0"/>
                        </a:rPr>
                        <a:t> Projected Active Health FAD </a:t>
                      </a:r>
                    </a:p>
                  </a:txBody>
                  <a:tcPr marL="0" marR="0" marT="0" marB="0" anchor="b">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1" i="1" u="none" strike="noStrike" dirty="0">
                          <a:solidFill>
                            <a:srgbClr val="000000"/>
                          </a:solidFill>
                          <a:effectLst/>
                          <a:latin typeface="Arial" panose="020B0604020202020204" pitchFamily="34" charset="0"/>
                        </a:rPr>
                        <a:t> $                     122,918,351.49 </a:t>
                      </a:r>
                    </a:p>
                  </a:txBody>
                  <a:tcPr marL="0" marR="0" marT="0" marB="0" anchor="b">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04816697"/>
                  </a:ext>
                </a:extLst>
              </a:tr>
              <a:tr h="346990">
                <a:tc>
                  <a:txBody>
                    <a:bodyPr/>
                    <a:lstStyle/>
                    <a:p>
                      <a:pPr algn="ctr" fontAlgn="b"/>
                      <a:r>
                        <a:rPr lang="en-US" sz="800" b="1" i="1" u="none" strike="noStrike" dirty="0">
                          <a:solidFill>
                            <a:srgbClr val="000000"/>
                          </a:solidFill>
                          <a:effectLst/>
                          <a:latin typeface="Arial" panose="020B0604020202020204" pitchFamily="34" charset="0"/>
                        </a:rPr>
                        <a:t> Projected Active Rx FAD </a:t>
                      </a:r>
                    </a:p>
                  </a:txBody>
                  <a:tcPr marL="0" marR="0" marT="0" marB="0" anchor="b">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800" b="1" i="1" u="none" strike="noStrike" dirty="0">
                          <a:solidFill>
                            <a:srgbClr val="000000"/>
                          </a:solidFill>
                          <a:effectLst/>
                          <a:latin typeface="Arial" panose="020B0604020202020204" pitchFamily="34" charset="0"/>
                        </a:rPr>
                        <a:t> $                       40,270,907.77 </a:t>
                      </a:r>
                    </a:p>
                  </a:txBody>
                  <a:tcPr marL="0" marR="0" marT="0" marB="0" anchor="b">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79914075"/>
                  </a:ext>
                </a:extLst>
              </a:tr>
              <a:tr h="346990">
                <a:tc>
                  <a:txBody>
                    <a:bodyPr/>
                    <a:lstStyle/>
                    <a:p>
                      <a:pPr algn="ctr" fontAlgn="ctr"/>
                      <a:r>
                        <a:rPr lang="en-US" sz="800" b="1" i="1" u="none" strike="noStrike" dirty="0">
                          <a:solidFill>
                            <a:srgbClr val="000000"/>
                          </a:solidFill>
                          <a:effectLst/>
                          <a:latin typeface="Arial" panose="020B0604020202020204" pitchFamily="34" charset="0"/>
                        </a:rPr>
                        <a:t>Combined FAD Balances:</a:t>
                      </a:r>
                    </a:p>
                  </a:txBody>
                  <a:tcPr marL="0" marR="0"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900" b="1" i="1" u="none" strike="noStrike" dirty="0">
                          <a:solidFill>
                            <a:srgbClr val="000000"/>
                          </a:solidFill>
                          <a:effectLst/>
                          <a:latin typeface="Arial" panose="020B0604020202020204" pitchFamily="34" charset="0"/>
                        </a:rPr>
                        <a:t> $                 163,189,259.25  </a:t>
                      </a:r>
                    </a:p>
                  </a:txBody>
                  <a:tcPr marL="0" marR="0" marT="0" marB="0" anchor="b">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14562901"/>
                  </a:ext>
                </a:extLst>
              </a:tr>
              <a:tr h="165232">
                <a:tc>
                  <a:txBody>
                    <a:bodyPr/>
                    <a:lstStyle/>
                    <a:p>
                      <a:pPr algn="l" fontAlgn="b"/>
                      <a:endParaRPr lang="en-US" sz="800" b="0" i="0" u="none" strike="noStrike" dirty="0">
                        <a:solidFill>
                          <a:srgbClr val="000000"/>
                        </a:solidFill>
                        <a:effectLst/>
                        <a:latin typeface="Arial" panose="020B0604020202020204" pitchFamily="34"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n-US" sz="800" b="0" i="0" u="none" strike="noStrike" dirty="0">
                        <a:solidFill>
                          <a:srgbClr val="000000"/>
                        </a:solidFill>
                        <a:effectLst/>
                        <a:latin typeface="Arial" panose="020B0604020202020204" pitchFamily="34"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81707940"/>
                  </a:ext>
                </a:extLst>
              </a:tr>
              <a:tr h="284711">
                <a:tc gridSpan="2">
                  <a:txBody>
                    <a:bodyPr/>
                    <a:lstStyle/>
                    <a:p>
                      <a:pPr algn="ctr" fontAlgn="b"/>
                      <a:r>
                        <a:rPr lang="en-US" sz="1000" b="1" i="0" u="none" strike="noStrike" dirty="0">
                          <a:solidFill>
                            <a:srgbClr val="000000"/>
                          </a:solidFill>
                          <a:effectLst/>
                          <a:latin typeface="Arial" panose="020B0604020202020204" pitchFamily="34" charset="0"/>
                        </a:rPr>
                        <a:t>Retired Employee Healthcare Appropriation</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4007816996"/>
                  </a:ext>
                </a:extLst>
              </a:tr>
              <a:tr h="346990">
                <a:tc>
                  <a:txBody>
                    <a:bodyPr/>
                    <a:lstStyle/>
                    <a:p>
                      <a:pPr algn="ctr" fontAlgn="b"/>
                      <a:r>
                        <a:rPr lang="en-US" sz="900" b="1" i="1" u="none" strike="noStrike" dirty="0">
                          <a:solidFill>
                            <a:srgbClr val="000000"/>
                          </a:solidFill>
                          <a:effectLst/>
                          <a:latin typeface="Arial" panose="020B0604020202020204" pitchFamily="34" charset="0"/>
                        </a:rPr>
                        <a:t> Projected Appropriation Balance </a:t>
                      </a:r>
                    </a:p>
                  </a:txBody>
                  <a:tcPr marL="0" marR="0" marT="0" marB="0" anchor="b">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000" b="1" i="1" u="none" strike="noStrike" dirty="0">
                          <a:solidFill>
                            <a:srgbClr val="000000"/>
                          </a:solidFill>
                          <a:effectLst/>
                          <a:latin typeface="Arial" panose="020B0604020202020204" pitchFamily="34" charset="0"/>
                        </a:rPr>
                        <a:t> $             -11,742,616.46</a:t>
                      </a:r>
                    </a:p>
                  </a:txBody>
                  <a:tcPr marL="0" marR="0" marT="0" marB="0" anchor="b">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98637961"/>
                  </a:ext>
                </a:extLst>
              </a:tr>
              <a:tr h="206539">
                <a:tc>
                  <a:txBody>
                    <a:bodyPr/>
                    <a:lstStyle/>
                    <a:p>
                      <a:pPr algn="l" fontAlgn="b"/>
                      <a:endParaRPr lang="en-US" sz="800" b="1" i="0" u="none" strike="noStrike">
                        <a:solidFill>
                          <a:srgbClr val="000000"/>
                        </a:solidFill>
                        <a:effectLst/>
                        <a:latin typeface="Arial" panose="020B0604020202020204" pitchFamily="34"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n-US" sz="1000" b="1" i="1" u="none" strike="noStrike" dirty="0">
                        <a:solidFill>
                          <a:srgbClr val="000000"/>
                        </a:solidFill>
                        <a:effectLst/>
                        <a:latin typeface="Arial" panose="020B0604020202020204" pitchFamily="34"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2077142"/>
                  </a:ext>
                </a:extLst>
              </a:tr>
              <a:tr h="284711">
                <a:tc gridSpan="2">
                  <a:txBody>
                    <a:bodyPr/>
                    <a:lstStyle/>
                    <a:p>
                      <a:pPr algn="ctr" fontAlgn="b"/>
                      <a:r>
                        <a:rPr lang="en-US" sz="1000" b="1" i="0" u="none" strike="noStrike" dirty="0">
                          <a:solidFill>
                            <a:srgbClr val="000000"/>
                          </a:solidFill>
                          <a:effectLst/>
                          <a:latin typeface="Arial" panose="020B0604020202020204" pitchFamily="34" charset="0"/>
                        </a:rPr>
                        <a:t>Retired Employee Healthcare OPEB FAD Accounts</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60440026"/>
                  </a:ext>
                </a:extLst>
              </a:tr>
              <a:tr h="346990">
                <a:tc>
                  <a:txBody>
                    <a:bodyPr/>
                    <a:lstStyle/>
                    <a:p>
                      <a:pPr algn="ctr" fontAlgn="b"/>
                      <a:r>
                        <a:rPr lang="en-US" sz="800" b="1" i="1" u="none" strike="noStrike" dirty="0">
                          <a:solidFill>
                            <a:srgbClr val="000000"/>
                          </a:solidFill>
                          <a:effectLst/>
                          <a:latin typeface="Arial" panose="020B0604020202020204" pitchFamily="34" charset="0"/>
                        </a:rPr>
                        <a:t> Projected Retiree Health </a:t>
                      </a:r>
                    </a:p>
                  </a:txBody>
                  <a:tcPr marL="0" marR="0" marT="0" marB="0" anchor="b">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1" i="1" u="none" strike="noStrike" dirty="0">
                          <a:solidFill>
                            <a:srgbClr val="000000"/>
                          </a:solidFill>
                          <a:effectLst/>
                          <a:latin typeface="Arial" panose="020B0604020202020204" pitchFamily="34" charset="0"/>
                        </a:rPr>
                        <a:t> $                     128,745,003.30  </a:t>
                      </a:r>
                    </a:p>
                  </a:txBody>
                  <a:tcPr marL="0" marR="0" marT="0" marB="0" anchor="b">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81948020"/>
                  </a:ext>
                </a:extLst>
              </a:tr>
              <a:tr h="346990">
                <a:tc>
                  <a:txBody>
                    <a:bodyPr/>
                    <a:lstStyle/>
                    <a:p>
                      <a:pPr algn="ctr" fontAlgn="b"/>
                      <a:r>
                        <a:rPr lang="en-US" sz="800" b="1" i="1" u="none" strike="noStrike" dirty="0">
                          <a:solidFill>
                            <a:srgbClr val="000000"/>
                          </a:solidFill>
                          <a:effectLst/>
                          <a:latin typeface="Arial" panose="020B0604020202020204" pitchFamily="34" charset="0"/>
                        </a:rPr>
                        <a:t> Projected Retiree Rx </a:t>
                      </a:r>
                    </a:p>
                  </a:txBody>
                  <a:tcPr marL="0" marR="0" marT="0" marB="0" anchor="b">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800" b="1" i="1" u="none" strike="noStrike" dirty="0">
                          <a:solidFill>
                            <a:srgbClr val="000000"/>
                          </a:solidFill>
                          <a:effectLst/>
                          <a:latin typeface="Arial" panose="020B0604020202020204" pitchFamily="34" charset="0"/>
                        </a:rPr>
                        <a:t> $                      39,584,225.79</a:t>
                      </a:r>
                    </a:p>
                  </a:txBody>
                  <a:tcPr marL="0" marR="0" marT="0" marB="0" anchor="b">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78733422"/>
                  </a:ext>
                </a:extLst>
              </a:tr>
              <a:tr h="280261">
                <a:tc>
                  <a:txBody>
                    <a:bodyPr/>
                    <a:lstStyle/>
                    <a:p>
                      <a:pPr algn="ctr" fontAlgn="ctr"/>
                      <a:r>
                        <a:rPr lang="en-US" sz="800" b="1" i="1" u="none" strike="noStrike">
                          <a:solidFill>
                            <a:srgbClr val="000000"/>
                          </a:solidFill>
                          <a:effectLst/>
                          <a:latin typeface="Arial" panose="020B0604020202020204" pitchFamily="34" charset="0"/>
                        </a:rPr>
                        <a:t>Combined FAD Balances:</a:t>
                      </a:r>
                    </a:p>
                  </a:txBody>
                  <a:tcPr marL="0" marR="0"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900" b="1" i="1" u="none" strike="noStrike" dirty="0">
                          <a:solidFill>
                            <a:srgbClr val="000000"/>
                          </a:solidFill>
                          <a:effectLst/>
                          <a:latin typeface="Arial" panose="020B0604020202020204" pitchFamily="34" charset="0"/>
                        </a:rPr>
                        <a:t> $               168,329,229.09  </a:t>
                      </a:r>
                    </a:p>
                  </a:txBody>
                  <a:tcPr marL="0" marR="0" marT="0" marB="0" anchor="b">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5594404"/>
                  </a:ext>
                </a:extLst>
              </a:tr>
            </a:tbl>
          </a:graphicData>
        </a:graphic>
      </p:graphicFrame>
    </p:spTree>
    <p:extLst>
      <p:ext uri="{BB962C8B-B14F-4D97-AF65-F5344CB8AC3E}">
        <p14:creationId xmlns:p14="http://schemas.microsoft.com/office/powerpoint/2010/main" val="35391931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1737AB0-D398-458B-91E0-06E2B8410B3A}"/>
              </a:ext>
            </a:extLst>
          </p:cNvPr>
          <p:cNvSpPr/>
          <p:nvPr/>
        </p:nvSpPr>
        <p:spPr>
          <a:xfrm>
            <a:off x="0" y="6502400"/>
            <a:ext cx="12192000" cy="3556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6B02BF09-064C-4B96-B26B-ADD5B5DC2F1C}"/>
              </a:ext>
            </a:extLst>
          </p:cNvPr>
          <p:cNvSpPr/>
          <p:nvPr/>
        </p:nvSpPr>
        <p:spPr>
          <a:xfrm>
            <a:off x="0" y="6341744"/>
            <a:ext cx="12192000" cy="1250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99D946BE-C452-4E94-B62D-B29CE17C7272}"/>
              </a:ext>
            </a:extLst>
          </p:cNvPr>
          <p:cNvSpPr/>
          <p:nvPr/>
        </p:nvSpPr>
        <p:spPr>
          <a:xfrm>
            <a:off x="0" y="109480"/>
            <a:ext cx="10596880" cy="79248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dirty="0"/>
              <a:t>OFFICE </a:t>
            </a:r>
            <a:r>
              <a:rPr lang="en-US" i="1" dirty="0"/>
              <a:t>of the </a:t>
            </a:r>
          </a:p>
          <a:p>
            <a:pPr algn="r"/>
            <a:r>
              <a:rPr lang="en-US" dirty="0"/>
              <a:t>STATE COMPTROLLER</a:t>
            </a:r>
          </a:p>
        </p:txBody>
      </p:sp>
      <p:pic>
        <p:nvPicPr>
          <p:cNvPr id="6" name="Picture 5" descr="A blue and white logo&#10;&#10;Description automatically generated with low confidence">
            <a:extLst>
              <a:ext uri="{FF2B5EF4-FFF2-40B4-BE49-F238E27FC236}">
                <a16:creationId xmlns:a16="http://schemas.microsoft.com/office/drawing/2014/main" id="{57BA7C11-2EB7-4A39-8198-BA56BF4660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82640" y="0"/>
            <a:ext cx="797313" cy="792479"/>
          </a:xfrm>
          <a:prstGeom prst="rect">
            <a:avLst/>
          </a:prstGeom>
        </p:spPr>
      </p:pic>
      <p:sp>
        <p:nvSpPr>
          <p:cNvPr id="7" name="Rectangle 6">
            <a:extLst>
              <a:ext uri="{FF2B5EF4-FFF2-40B4-BE49-F238E27FC236}">
                <a16:creationId xmlns:a16="http://schemas.microsoft.com/office/drawing/2014/main" id="{EBCDAA71-2D47-48D3-9155-D5465EAB6141}"/>
              </a:ext>
            </a:extLst>
          </p:cNvPr>
          <p:cNvSpPr/>
          <p:nvPr/>
        </p:nvSpPr>
        <p:spPr>
          <a:xfrm>
            <a:off x="10668000" y="0"/>
            <a:ext cx="45719" cy="792479"/>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C6C43DC-97C1-44F8-A520-51F31FA996FA}"/>
              </a:ext>
            </a:extLst>
          </p:cNvPr>
          <p:cNvSpPr/>
          <p:nvPr/>
        </p:nvSpPr>
        <p:spPr>
          <a:xfrm>
            <a:off x="10761979" y="-1"/>
            <a:ext cx="45719" cy="792479"/>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56E1FED4-644C-4D56-937F-030B4AF5CD19}"/>
              </a:ext>
            </a:extLst>
          </p:cNvPr>
          <p:cNvSpPr/>
          <p:nvPr/>
        </p:nvSpPr>
        <p:spPr>
          <a:xfrm>
            <a:off x="0" y="6236966"/>
            <a:ext cx="12192000" cy="45719"/>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2765057B-3097-405E-894B-028D4A113F01}"/>
              </a:ext>
            </a:extLst>
          </p:cNvPr>
          <p:cNvSpPr txBox="1"/>
          <p:nvPr/>
        </p:nvSpPr>
        <p:spPr>
          <a:xfrm>
            <a:off x="874643" y="23859"/>
            <a:ext cx="3904091" cy="707886"/>
          </a:xfrm>
          <a:prstGeom prst="rect">
            <a:avLst/>
          </a:prstGeom>
          <a:noFill/>
        </p:spPr>
        <p:txBody>
          <a:bodyPr wrap="square" rtlCol="0">
            <a:spAutoFit/>
          </a:bodyPr>
          <a:lstStyle/>
          <a:p>
            <a:r>
              <a:rPr lang="en-US" sz="4000" b="1" dirty="0">
                <a:solidFill>
                  <a:schemeClr val="bg1"/>
                </a:solidFill>
              </a:rPr>
              <a:t>Partnership</a:t>
            </a:r>
          </a:p>
        </p:txBody>
      </p:sp>
      <p:sp>
        <p:nvSpPr>
          <p:cNvPr id="11" name="TextBox 10">
            <a:extLst>
              <a:ext uri="{FF2B5EF4-FFF2-40B4-BE49-F238E27FC236}">
                <a16:creationId xmlns:a16="http://schemas.microsoft.com/office/drawing/2014/main" id="{34C317EB-C50D-4506-AF6B-C8634DDCCC18}"/>
              </a:ext>
            </a:extLst>
          </p:cNvPr>
          <p:cNvSpPr txBox="1"/>
          <p:nvPr/>
        </p:nvSpPr>
        <p:spPr>
          <a:xfrm>
            <a:off x="1184744" y="1289824"/>
            <a:ext cx="8460188" cy="4218847"/>
          </a:xfrm>
          <a:prstGeom prst="rect">
            <a:avLst/>
          </a:prstGeom>
          <a:noFill/>
        </p:spPr>
        <p:txBody>
          <a:bodyPr wrap="square">
            <a:spAutoFit/>
          </a:bodyPr>
          <a:lstStyle/>
          <a:p>
            <a:pPr marL="0" marR="0">
              <a:lnSpc>
                <a:spcPct val="115000"/>
              </a:lnSpc>
              <a:spcBef>
                <a:spcPts val="0"/>
              </a:spcBef>
              <a:spcAft>
                <a:spcPts val="1000"/>
              </a:spcAft>
            </a:pPr>
            <a:r>
              <a:rPr lang="en-US" sz="1800" u="sng" dirty="0">
                <a:effectLst/>
                <a:latin typeface="Calibri" panose="020F0502020204030204" pitchFamily="34" charset="0"/>
                <a:ea typeface="Calibri" panose="020F0502020204030204" pitchFamily="34" charset="0"/>
                <a:cs typeface="Times New Roman" panose="02020603050405020304" pitchFamily="18" charset="0"/>
              </a:rPr>
              <a:t>Partnership 2.0</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As of 11/1/21 we still have 152 groups enrolled totaling almost 26,000 employees and over 63,000 members.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As of 11/1/21, we had 99 groups who have completed their 3-year contract commitment under Partnership and had the option of leaving the plan without an early termination penalty.  To date, no group has left Partnership 2.0.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We have a small group confirmed to join on 12/1 as well as a potential small group joining on 1/1 and one on 2/1.  There are also several large groups that are expressing interest for 7/1/22.</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464839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2BE81A-D681-49AF-9265-99D7A8A0A829}"/>
              </a:ext>
            </a:extLst>
          </p:cNvPr>
          <p:cNvSpPr>
            <a:spLocks noGrp="1"/>
          </p:cNvSpPr>
          <p:nvPr>
            <p:ph type="title"/>
          </p:nvPr>
        </p:nvSpPr>
        <p:spPr>
          <a:xfrm>
            <a:off x="0" y="1709738"/>
            <a:ext cx="12192000" cy="2852737"/>
          </a:xfrm>
          <a:solidFill>
            <a:schemeClr val="accent5">
              <a:lumMod val="20000"/>
              <a:lumOff val="80000"/>
            </a:schemeClr>
          </a:solidFill>
          <a:effectLst/>
          <a:scene3d>
            <a:camera prst="orthographicFront"/>
            <a:lightRig rig="chilly" dir="t"/>
          </a:scene3d>
          <a:sp3d/>
        </p:spPr>
        <p:txBody>
          <a:bodyPr anchor="ctr"/>
          <a:lstStyle/>
          <a:p>
            <a:pPr algn="ctr"/>
            <a:r>
              <a:rPr lang="en-US" dirty="0"/>
              <a:t>Communications Update</a:t>
            </a:r>
          </a:p>
        </p:txBody>
      </p:sp>
      <p:sp>
        <p:nvSpPr>
          <p:cNvPr id="3" name="Text Placeholder 2">
            <a:extLst>
              <a:ext uri="{FF2B5EF4-FFF2-40B4-BE49-F238E27FC236}">
                <a16:creationId xmlns:a16="http://schemas.microsoft.com/office/drawing/2014/main" id="{56A82EE9-600D-4543-B4DA-E3F72338644C}"/>
              </a:ext>
            </a:extLst>
          </p:cNvPr>
          <p:cNvSpPr>
            <a:spLocks noGrp="1"/>
          </p:cNvSpPr>
          <p:nvPr>
            <p:ph type="body" idx="1"/>
          </p:nvPr>
        </p:nvSpPr>
        <p:spPr/>
        <p:txBody>
          <a:bodyPr/>
          <a:lstStyle/>
          <a:p>
            <a:pPr algn="r"/>
            <a:r>
              <a:rPr lang="en-US" dirty="0"/>
              <a:t>Presented by Betsy Nosal</a:t>
            </a:r>
          </a:p>
        </p:txBody>
      </p:sp>
      <p:sp>
        <p:nvSpPr>
          <p:cNvPr id="6" name="Rectangle 5">
            <a:extLst>
              <a:ext uri="{FF2B5EF4-FFF2-40B4-BE49-F238E27FC236}">
                <a16:creationId xmlns:a16="http://schemas.microsoft.com/office/drawing/2014/main" id="{39EA4D9A-B651-410E-81BF-D50CEDF61F25}"/>
              </a:ext>
            </a:extLst>
          </p:cNvPr>
          <p:cNvSpPr/>
          <p:nvPr/>
        </p:nvSpPr>
        <p:spPr>
          <a:xfrm>
            <a:off x="0" y="6502400"/>
            <a:ext cx="12192000" cy="3556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13B771E3-A985-4468-8E25-7DD91DC9F9DC}"/>
              </a:ext>
            </a:extLst>
          </p:cNvPr>
          <p:cNvSpPr/>
          <p:nvPr/>
        </p:nvSpPr>
        <p:spPr>
          <a:xfrm>
            <a:off x="0" y="6341744"/>
            <a:ext cx="12192000" cy="1250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25840A27-EEA4-4460-B145-2FB07E692500}"/>
              </a:ext>
            </a:extLst>
          </p:cNvPr>
          <p:cNvSpPr/>
          <p:nvPr/>
        </p:nvSpPr>
        <p:spPr>
          <a:xfrm>
            <a:off x="0" y="6236966"/>
            <a:ext cx="12192000" cy="45719"/>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427F3D80-EF3A-4A96-BC56-88B92BC1795C}"/>
              </a:ext>
            </a:extLst>
          </p:cNvPr>
          <p:cNvSpPr/>
          <p:nvPr/>
        </p:nvSpPr>
        <p:spPr>
          <a:xfrm>
            <a:off x="0" y="0"/>
            <a:ext cx="10596880" cy="79248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OFFICE </a:t>
            </a:r>
            <a:r>
              <a:rPr kumimoji="0" lang="en-US" sz="1800" b="0" i="1" u="none" strike="noStrike" kern="1200" cap="none" spc="0" normalizeH="0" baseline="0" noProof="0" dirty="0">
                <a:ln>
                  <a:noFill/>
                </a:ln>
                <a:solidFill>
                  <a:prstClr val="white"/>
                </a:solidFill>
                <a:effectLst/>
                <a:uLnTx/>
                <a:uFillTx/>
                <a:latin typeface="Calibri" panose="020F0502020204030204"/>
                <a:ea typeface="+mn-ea"/>
                <a:cs typeface="+mn-cs"/>
              </a:rPr>
              <a:t>of the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STATE COMPTROLLER</a:t>
            </a:r>
          </a:p>
        </p:txBody>
      </p:sp>
      <p:sp>
        <p:nvSpPr>
          <p:cNvPr id="10" name="Rectangle 9">
            <a:extLst>
              <a:ext uri="{FF2B5EF4-FFF2-40B4-BE49-F238E27FC236}">
                <a16:creationId xmlns:a16="http://schemas.microsoft.com/office/drawing/2014/main" id="{ABF32B58-2366-4807-803E-E8511C46FB5A}"/>
              </a:ext>
            </a:extLst>
          </p:cNvPr>
          <p:cNvSpPr/>
          <p:nvPr/>
        </p:nvSpPr>
        <p:spPr>
          <a:xfrm>
            <a:off x="10668000" y="0"/>
            <a:ext cx="45719" cy="792479"/>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7B341F51-B194-42F6-8D00-085E7174ED10}"/>
              </a:ext>
            </a:extLst>
          </p:cNvPr>
          <p:cNvSpPr/>
          <p:nvPr/>
        </p:nvSpPr>
        <p:spPr>
          <a:xfrm>
            <a:off x="10761979" y="-1"/>
            <a:ext cx="45719" cy="792479"/>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2" name="Picture 11" descr="A blue and white logo&#10;&#10;Description automatically generated with low confidence">
            <a:extLst>
              <a:ext uri="{FF2B5EF4-FFF2-40B4-BE49-F238E27FC236}">
                <a16:creationId xmlns:a16="http://schemas.microsoft.com/office/drawing/2014/main" id="{2F327669-1469-49ED-84A4-9360B13BAC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82640" y="0"/>
            <a:ext cx="797313" cy="792479"/>
          </a:xfrm>
          <a:prstGeom prst="rect">
            <a:avLst/>
          </a:prstGeom>
        </p:spPr>
      </p:pic>
      <p:pic>
        <p:nvPicPr>
          <p:cNvPr id="13" name="Picture 12">
            <a:extLst>
              <a:ext uri="{FF2B5EF4-FFF2-40B4-BE49-F238E27FC236}">
                <a16:creationId xmlns:a16="http://schemas.microsoft.com/office/drawing/2014/main" id="{3D5CFB88-B5CF-4F95-A042-BBBB9BC5E0CD}"/>
              </a:ext>
            </a:extLst>
          </p:cNvPr>
          <p:cNvPicPr>
            <a:picLocks noChangeAspect="1"/>
          </p:cNvPicPr>
          <p:nvPr/>
        </p:nvPicPr>
        <p:blipFill>
          <a:blip r:embed="rId3"/>
          <a:stretch>
            <a:fillRect/>
          </a:stretch>
        </p:blipFill>
        <p:spPr>
          <a:xfrm>
            <a:off x="95002" y="1181382"/>
            <a:ext cx="961901" cy="896687"/>
          </a:xfrm>
          <a:prstGeom prst="rect">
            <a:avLst/>
          </a:prstGeom>
        </p:spPr>
      </p:pic>
    </p:spTree>
    <p:extLst>
      <p:ext uri="{BB962C8B-B14F-4D97-AF65-F5344CB8AC3E}">
        <p14:creationId xmlns:p14="http://schemas.microsoft.com/office/powerpoint/2010/main" val="12826528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31F57A1-1684-4810-BDA0-5C2E67E5730A}"/>
              </a:ext>
            </a:extLst>
          </p:cNvPr>
          <p:cNvSpPr/>
          <p:nvPr/>
        </p:nvSpPr>
        <p:spPr>
          <a:xfrm>
            <a:off x="0" y="6502400"/>
            <a:ext cx="12192000" cy="3556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C6C03A4B-93FD-42E1-ABEB-1D25E597F625}"/>
              </a:ext>
            </a:extLst>
          </p:cNvPr>
          <p:cNvSpPr/>
          <p:nvPr/>
        </p:nvSpPr>
        <p:spPr>
          <a:xfrm>
            <a:off x="0" y="6341744"/>
            <a:ext cx="12192000" cy="1250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34E83089-D2A2-43DC-87CC-29FC9228E4D3}"/>
              </a:ext>
            </a:extLst>
          </p:cNvPr>
          <p:cNvSpPr/>
          <p:nvPr/>
        </p:nvSpPr>
        <p:spPr>
          <a:xfrm>
            <a:off x="0" y="6236966"/>
            <a:ext cx="12192000" cy="45719"/>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C2CB9A6B-4CAD-4580-9950-8196E76D030D}"/>
              </a:ext>
            </a:extLst>
          </p:cNvPr>
          <p:cNvSpPr/>
          <p:nvPr/>
        </p:nvSpPr>
        <p:spPr>
          <a:xfrm>
            <a:off x="0" y="-5077"/>
            <a:ext cx="10596880" cy="79248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OFFICE </a:t>
            </a:r>
            <a:r>
              <a:rPr kumimoji="0" lang="en-US" sz="1800" b="0" i="1" u="none" strike="noStrike" kern="1200" cap="none" spc="0" normalizeH="0" baseline="0" noProof="0" dirty="0">
                <a:ln>
                  <a:noFill/>
                </a:ln>
                <a:solidFill>
                  <a:prstClr val="white"/>
                </a:solidFill>
                <a:effectLst/>
                <a:uLnTx/>
                <a:uFillTx/>
                <a:latin typeface="Calibri" panose="020F0502020204030204"/>
                <a:ea typeface="+mn-ea"/>
                <a:cs typeface="+mn-cs"/>
              </a:rPr>
              <a:t>of the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STATE COMPTROLLER</a:t>
            </a:r>
          </a:p>
        </p:txBody>
      </p:sp>
      <p:sp>
        <p:nvSpPr>
          <p:cNvPr id="10" name="TextBox 9">
            <a:extLst>
              <a:ext uri="{FF2B5EF4-FFF2-40B4-BE49-F238E27FC236}">
                <a16:creationId xmlns:a16="http://schemas.microsoft.com/office/drawing/2014/main" id="{7FB8C3C2-54E4-48F7-BE9A-5398515E1EE2}"/>
              </a:ext>
            </a:extLst>
          </p:cNvPr>
          <p:cNvSpPr txBox="1"/>
          <p:nvPr/>
        </p:nvSpPr>
        <p:spPr>
          <a:xfrm>
            <a:off x="118420" y="151332"/>
            <a:ext cx="447221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Light" panose="020F0302020204030204"/>
                <a:ea typeface="+mn-ea"/>
                <a:cs typeface="+mn-cs"/>
              </a:rPr>
              <a:t>Email Communications</a:t>
            </a:r>
          </a:p>
        </p:txBody>
      </p:sp>
      <p:pic>
        <p:nvPicPr>
          <p:cNvPr id="11" name="Picture 10" descr="A blue and white logo&#10;&#10;Description automatically generated with low confidence">
            <a:extLst>
              <a:ext uri="{FF2B5EF4-FFF2-40B4-BE49-F238E27FC236}">
                <a16:creationId xmlns:a16="http://schemas.microsoft.com/office/drawing/2014/main" id="{C339FA1B-684E-41DA-9BBD-CA00FBE079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82640" y="0"/>
            <a:ext cx="797313" cy="792479"/>
          </a:xfrm>
          <a:prstGeom prst="rect">
            <a:avLst/>
          </a:prstGeom>
        </p:spPr>
      </p:pic>
      <p:sp>
        <p:nvSpPr>
          <p:cNvPr id="12" name="Rectangle 11">
            <a:extLst>
              <a:ext uri="{FF2B5EF4-FFF2-40B4-BE49-F238E27FC236}">
                <a16:creationId xmlns:a16="http://schemas.microsoft.com/office/drawing/2014/main" id="{D00A5AD4-6973-4ABD-9502-44B81571E81D}"/>
              </a:ext>
            </a:extLst>
          </p:cNvPr>
          <p:cNvSpPr/>
          <p:nvPr/>
        </p:nvSpPr>
        <p:spPr>
          <a:xfrm>
            <a:off x="10668000" y="0"/>
            <a:ext cx="45719" cy="792479"/>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0ED555A9-1B09-456D-A7BF-EE79CDEA2F35}"/>
              </a:ext>
            </a:extLst>
          </p:cNvPr>
          <p:cNvSpPr/>
          <p:nvPr/>
        </p:nvSpPr>
        <p:spPr>
          <a:xfrm>
            <a:off x="10761979" y="-1"/>
            <a:ext cx="45719" cy="792479"/>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78422915-ACA9-40A2-88B1-B356FEAC109F}"/>
              </a:ext>
            </a:extLst>
          </p:cNvPr>
          <p:cNvSpPr txBox="1"/>
          <p:nvPr/>
        </p:nvSpPr>
        <p:spPr>
          <a:xfrm>
            <a:off x="4062517" y="5936870"/>
            <a:ext cx="691038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*Email also shared with Agency benefit contacts to distribute to employees first.</a:t>
            </a:r>
          </a:p>
        </p:txBody>
      </p:sp>
      <p:pic>
        <p:nvPicPr>
          <p:cNvPr id="24" name="Picture 23">
            <a:extLst>
              <a:ext uri="{FF2B5EF4-FFF2-40B4-BE49-F238E27FC236}">
                <a16:creationId xmlns:a16="http://schemas.microsoft.com/office/drawing/2014/main" id="{93EE128E-4C03-4D77-9842-6E95851105A4}"/>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667909" y="1758449"/>
            <a:ext cx="1526078" cy="862363"/>
          </a:xfrm>
          <a:prstGeom prst="rect">
            <a:avLst/>
          </a:prstGeom>
          <a:noFill/>
          <a:ln>
            <a:noFill/>
          </a:ln>
        </p:spPr>
      </p:pic>
      <p:pic>
        <p:nvPicPr>
          <p:cNvPr id="1025" name="Picture 6">
            <a:extLst>
              <a:ext uri="{FF2B5EF4-FFF2-40B4-BE49-F238E27FC236}">
                <a16:creationId xmlns:a16="http://schemas.microsoft.com/office/drawing/2014/main" id="{16A20779-4099-446F-91D0-012F5FD152EE}"/>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101341" y="2770041"/>
            <a:ext cx="2109725" cy="793017"/>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a:extLst>
              <a:ext uri="{FF2B5EF4-FFF2-40B4-BE49-F238E27FC236}">
                <a16:creationId xmlns:a16="http://schemas.microsoft.com/office/drawing/2014/main" id="{C489C849-905D-46FF-A1D2-AD506E4A8EBD}"/>
              </a:ext>
            </a:extLst>
          </p:cNvPr>
          <p:cNvPicPr>
            <a:picLocks noChangeAspect="1" noChangeArrowheads="1"/>
          </p:cNvPicPr>
          <p:nvPr/>
        </p:nvPicPr>
        <p:blipFill>
          <a:blip r:link="rId6">
            <a:extLst>
              <a:ext uri="{28A0092B-C50C-407E-A947-70E740481C1C}">
                <a14:useLocalDpi xmlns:a14="http://schemas.microsoft.com/office/drawing/2010/main" val="0"/>
              </a:ext>
            </a:extLst>
          </a:blip>
          <a:srcRect/>
          <a:stretch>
            <a:fillRect/>
          </a:stretch>
        </p:blipFill>
        <p:spPr bwMode="auto">
          <a:xfrm>
            <a:off x="84263" y="3674530"/>
            <a:ext cx="2109724" cy="793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a:extLst>
              <a:ext uri="{FF2B5EF4-FFF2-40B4-BE49-F238E27FC236}">
                <a16:creationId xmlns:a16="http://schemas.microsoft.com/office/drawing/2014/main" id="{C44AA745-4C23-46DC-95C1-A0D43737976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1341" y="4603450"/>
            <a:ext cx="2075567" cy="78017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Table 1">
            <a:extLst>
              <a:ext uri="{FF2B5EF4-FFF2-40B4-BE49-F238E27FC236}">
                <a16:creationId xmlns:a16="http://schemas.microsoft.com/office/drawing/2014/main" id="{A9470525-FF50-42B8-8888-CB5C60A60234}"/>
              </a:ext>
            </a:extLst>
          </p:cNvPr>
          <p:cNvGraphicFramePr>
            <a:graphicFrameLocks noGrp="1"/>
          </p:cNvGraphicFramePr>
          <p:nvPr/>
        </p:nvGraphicFramePr>
        <p:xfrm>
          <a:off x="2292357" y="1049927"/>
          <a:ext cx="7494209" cy="4790933"/>
        </p:xfrm>
        <a:graphic>
          <a:graphicData uri="http://schemas.openxmlformats.org/drawingml/2006/table">
            <a:tbl>
              <a:tblPr firstRow="1" bandRow="1">
                <a:tableStyleId>{ED083AE6-46FA-4A59-8FB0-9F97EB10719F}</a:tableStyleId>
              </a:tblPr>
              <a:tblGrid>
                <a:gridCol w="1407979">
                  <a:extLst>
                    <a:ext uri="{9D8B030D-6E8A-4147-A177-3AD203B41FA5}">
                      <a16:colId xmlns:a16="http://schemas.microsoft.com/office/drawing/2014/main" val="1349265217"/>
                    </a:ext>
                  </a:extLst>
                </a:gridCol>
                <a:gridCol w="779385">
                  <a:extLst>
                    <a:ext uri="{9D8B030D-6E8A-4147-A177-3AD203B41FA5}">
                      <a16:colId xmlns:a16="http://schemas.microsoft.com/office/drawing/2014/main" val="3601510059"/>
                    </a:ext>
                  </a:extLst>
                </a:gridCol>
                <a:gridCol w="1224793">
                  <a:extLst>
                    <a:ext uri="{9D8B030D-6E8A-4147-A177-3AD203B41FA5}">
                      <a16:colId xmlns:a16="http://schemas.microsoft.com/office/drawing/2014/main" val="3298439795"/>
                    </a:ext>
                  </a:extLst>
                </a:gridCol>
                <a:gridCol w="1048624">
                  <a:extLst>
                    <a:ext uri="{9D8B030D-6E8A-4147-A177-3AD203B41FA5}">
                      <a16:colId xmlns:a16="http://schemas.microsoft.com/office/drawing/2014/main" val="1513137162"/>
                    </a:ext>
                  </a:extLst>
                </a:gridCol>
                <a:gridCol w="889233">
                  <a:extLst>
                    <a:ext uri="{9D8B030D-6E8A-4147-A177-3AD203B41FA5}">
                      <a16:colId xmlns:a16="http://schemas.microsoft.com/office/drawing/2014/main" val="962148465"/>
                    </a:ext>
                  </a:extLst>
                </a:gridCol>
                <a:gridCol w="645615">
                  <a:extLst>
                    <a:ext uri="{9D8B030D-6E8A-4147-A177-3AD203B41FA5}">
                      <a16:colId xmlns:a16="http://schemas.microsoft.com/office/drawing/2014/main" val="1332213475"/>
                    </a:ext>
                  </a:extLst>
                </a:gridCol>
                <a:gridCol w="1498580">
                  <a:extLst>
                    <a:ext uri="{9D8B030D-6E8A-4147-A177-3AD203B41FA5}">
                      <a16:colId xmlns:a16="http://schemas.microsoft.com/office/drawing/2014/main" val="1952230643"/>
                    </a:ext>
                  </a:extLst>
                </a:gridCol>
              </a:tblGrid>
              <a:tr h="406914">
                <a:tc>
                  <a:txBody>
                    <a:bodyPr/>
                    <a:lstStyle/>
                    <a:p>
                      <a:pPr algn="ctr"/>
                      <a:r>
                        <a:rPr lang="en-US" sz="1200" dirty="0"/>
                        <a:t>Email Topic</a:t>
                      </a:r>
                    </a:p>
                  </a:txBody>
                  <a:tcPr/>
                </a:tc>
                <a:tc>
                  <a:txBody>
                    <a:bodyPr/>
                    <a:lstStyle/>
                    <a:p>
                      <a:pPr algn="ctr"/>
                      <a:r>
                        <a:rPr lang="en-US" sz="1200" dirty="0"/>
                        <a:t>Sent</a:t>
                      </a:r>
                    </a:p>
                  </a:txBody>
                  <a:tcPr/>
                </a:tc>
                <a:tc>
                  <a:txBody>
                    <a:bodyPr/>
                    <a:lstStyle/>
                    <a:p>
                      <a:pPr algn="ctr"/>
                      <a:r>
                        <a:rPr lang="en-US" sz="1200" dirty="0"/>
                        <a:t>Audience</a:t>
                      </a:r>
                    </a:p>
                  </a:txBody>
                  <a:tcPr/>
                </a:tc>
                <a:tc>
                  <a:txBody>
                    <a:bodyPr/>
                    <a:lstStyle/>
                    <a:p>
                      <a:pPr algn="ctr"/>
                      <a:r>
                        <a:rPr lang="en-US" sz="1200" dirty="0"/>
                        <a:t>Reached</a:t>
                      </a:r>
                    </a:p>
                  </a:txBody>
                  <a:tcPr/>
                </a:tc>
                <a:tc>
                  <a:txBody>
                    <a:bodyPr/>
                    <a:lstStyle/>
                    <a:p>
                      <a:pPr algn="ctr"/>
                      <a:r>
                        <a:rPr lang="en-US" sz="1200" dirty="0"/>
                        <a:t>Opens</a:t>
                      </a:r>
                    </a:p>
                  </a:txBody>
                  <a:tcPr/>
                </a:tc>
                <a:tc>
                  <a:txBody>
                    <a:bodyPr/>
                    <a:lstStyle/>
                    <a:p>
                      <a:pPr algn="ctr"/>
                      <a:r>
                        <a:rPr lang="en-US" sz="1200" dirty="0"/>
                        <a:t>Clicks</a:t>
                      </a:r>
                    </a:p>
                  </a:txBody>
                  <a:tcPr/>
                </a:tc>
                <a:tc>
                  <a:txBody>
                    <a:bodyPr/>
                    <a:lstStyle/>
                    <a:p>
                      <a:pPr algn="ctr"/>
                      <a:r>
                        <a:rPr lang="en-US" sz="1200" dirty="0"/>
                        <a:t>Event Impact</a:t>
                      </a:r>
                    </a:p>
                  </a:txBody>
                  <a:tcPr/>
                </a:tc>
                <a:extLst>
                  <a:ext uri="{0D108BD9-81ED-4DB2-BD59-A6C34878D82A}">
                    <a16:rowId xmlns:a16="http://schemas.microsoft.com/office/drawing/2014/main" val="2583324318"/>
                  </a:ext>
                </a:extLst>
              </a:tr>
              <a:tr h="128158">
                <a:tc>
                  <a:txBody>
                    <a:bodyPr/>
                    <a:lstStyle/>
                    <a:p>
                      <a:r>
                        <a:rPr lang="en-US" sz="1100" dirty="0"/>
                        <a:t>Check HEP Status</a:t>
                      </a:r>
                    </a:p>
                    <a:p>
                      <a:endParaRPr lang="en-US" sz="1100" dirty="0"/>
                    </a:p>
                  </a:txBody>
                  <a:tcPr/>
                </a:tc>
                <a:tc>
                  <a:txBody>
                    <a:bodyPr/>
                    <a:lstStyle/>
                    <a:p>
                      <a:r>
                        <a:rPr lang="en-US" sz="1100" dirty="0"/>
                        <a:t>09/09/21</a:t>
                      </a:r>
                    </a:p>
                    <a:p>
                      <a:r>
                        <a:rPr lang="en-US" sz="1100" dirty="0"/>
                        <a:t>(Thurs)</a:t>
                      </a:r>
                    </a:p>
                  </a:txBody>
                  <a:tcPr/>
                </a:tc>
                <a:tc>
                  <a:txBody>
                    <a:bodyPr/>
                    <a:lstStyle/>
                    <a:p>
                      <a:r>
                        <a:rPr lang="en-US" sz="1100" dirty="0"/>
                        <a:t>-State email</a:t>
                      </a:r>
                    </a:p>
                  </a:txBody>
                  <a:tcPr/>
                </a:tc>
                <a:tc>
                  <a:txBody>
                    <a:bodyPr/>
                    <a:lstStyle/>
                    <a:p>
                      <a:r>
                        <a:rPr lang="en-US" sz="1100" dirty="0"/>
                        <a:t>28,514 </a:t>
                      </a:r>
                    </a:p>
                  </a:txBody>
                  <a:tcPr/>
                </a:tc>
                <a:tc>
                  <a:txBody>
                    <a:bodyPr/>
                    <a:lstStyle/>
                    <a:p>
                      <a:r>
                        <a:rPr lang="en-US" sz="1100" dirty="0"/>
                        <a:t>21,686</a:t>
                      </a:r>
                    </a:p>
                  </a:txBody>
                  <a:tcPr/>
                </a:tc>
                <a:tc>
                  <a:txBody>
                    <a:bodyPr/>
                    <a:lstStyle/>
                    <a:p>
                      <a:r>
                        <a:rPr lang="en-US" sz="1100" dirty="0"/>
                        <a:t>17,939 </a:t>
                      </a:r>
                    </a:p>
                  </a:txBody>
                  <a:tcPr/>
                </a:tc>
                <a:tc>
                  <a:txBody>
                    <a:bodyPr/>
                    <a:lstStyle/>
                    <a:p>
                      <a:r>
                        <a:rPr lang="en-US" sz="1100" dirty="0"/>
                        <a:t>17,657 link clicks to HEP status page</a:t>
                      </a:r>
                    </a:p>
                  </a:txBody>
                  <a:tcPr/>
                </a:tc>
                <a:extLst>
                  <a:ext uri="{0D108BD9-81ED-4DB2-BD59-A6C34878D82A}">
                    <a16:rowId xmlns:a16="http://schemas.microsoft.com/office/drawing/2014/main" val="4276316567"/>
                  </a:ext>
                </a:extLst>
              </a:tr>
              <a:tr h="479239">
                <a:tc>
                  <a:txBody>
                    <a:bodyPr/>
                    <a:lstStyle/>
                    <a:p>
                      <a:r>
                        <a:rPr lang="en-US" sz="1100" dirty="0"/>
                        <a:t>Keep-in touch: follow on Facebook</a:t>
                      </a:r>
                    </a:p>
                  </a:txBody>
                  <a:tcPr/>
                </a:tc>
                <a:tc>
                  <a:txBody>
                    <a:bodyPr/>
                    <a:lstStyle/>
                    <a:p>
                      <a:r>
                        <a:rPr lang="en-US" sz="1100" dirty="0"/>
                        <a:t>09/10/21</a:t>
                      </a:r>
                    </a:p>
                    <a:p>
                      <a:r>
                        <a:rPr lang="en-US" sz="1100" dirty="0"/>
                        <a:t>(Fri)</a:t>
                      </a:r>
                    </a:p>
                  </a:txBody>
                  <a:tcPr/>
                </a:tc>
                <a:tc>
                  <a:txBody>
                    <a:bodyPr/>
                    <a:lstStyle/>
                    <a:p>
                      <a:r>
                        <a:rPr lang="en-US" sz="1100" dirty="0"/>
                        <a:t>-Partnership member  personal email</a:t>
                      </a:r>
                    </a:p>
                  </a:txBody>
                  <a:tcPr/>
                </a:tc>
                <a:tc>
                  <a:txBody>
                    <a:bodyPr/>
                    <a:lstStyle/>
                    <a:p>
                      <a:r>
                        <a:rPr lang="en-US" sz="1100" dirty="0"/>
                        <a:t>13,037</a:t>
                      </a:r>
                    </a:p>
                  </a:txBody>
                  <a:tcPr/>
                </a:tc>
                <a:tc>
                  <a:txBody>
                    <a:bodyPr/>
                    <a:lstStyle/>
                    <a:p>
                      <a:r>
                        <a:rPr lang="en-US" sz="1100" dirty="0"/>
                        <a:t>7,607</a:t>
                      </a:r>
                    </a:p>
                  </a:txBody>
                  <a:tcPr/>
                </a:tc>
                <a:tc>
                  <a:txBody>
                    <a:bodyPr/>
                    <a:lstStyle/>
                    <a:p>
                      <a:r>
                        <a:rPr lang="en-US" sz="1100" dirty="0"/>
                        <a:t>225 </a:t>
                      </a:r>
                    </a:p>
                    <a:p>
                      <a:endParaRPr lang="en-US" sz="1100" dirty="0"/>
                    </a:p>
                  </a:txBody>
                  <a:tcPr/>
                </a:tc>
                <a:tc>
                  <a:txBody>
                    <a:bodyPr/>
                    <a:lstStyle/>
                    <a:p>
                      <a:r>
                        <a:rPr lang="en-US" sz="1100" dirty="0"/>
                        <a:t>177 link clicks to Carecompass Facebook page</a:t>
                      </a:r>
                    </a:p>
                  </a:txBody>
                  <a:tcPr/>
                </a:tc>
                <a:extLst>
                  <a:ext uri="{0D108BD9-81ED-4DB2-BD59-A6C34878D82A}">
                    <a16:rowId xmlns:a16="http://schemas.microsoft.com/office/drawing/2014/main" val="3840288464"/>
                  </a:ext>
                </a:extLst>
              </a:tr>
              <a:tr h="738061">
                <a:tc>
                  <a:txBody>
                    <a:bodyPr/>
                    <a:lstStyle/>
                    <a:p>
                      <a:r>
                        <a:rPr lang="en-US" sz="1100" b="1" dirty="0"/>
                        <a:t>Virtual Live Event: </a:t>
                      </a:r>
                      <a:r>
                        <a:rPr lang="en-US" sz="1100" dirty="0"/>
                        <a:t>Orthopedic Resources*</a:t>
                      </a:r>
                    </a:p>
                  </a:txBody>
                  <a:tcPr/>
                </a:tc>
                <a:tc>
                  <a:txBody>
                    <a:bodyPr/>
                    <a:lstStyle/>
                    <a:p>
                      <a:r>
                        <a:rPr lang="en-US" sz="1100" dirty="0"/>
                        <a:t>09/16/21</a:t>
                      </a:r>
                    </a:p>
                    <a:p>
                      <a:r>
                        <a:rPr lang="en-US" sz="1100" dirty="0"/>
                        <a:t>(Thurs); 9/21/21</a:t>
                      </a:r>
                    </a:p>
                    <a:p>
                      <a:r>
                        <a:rPr lang="en-US" sz="1100" dirty="0"/>
                        <a:t>(Tues)</a:t>
                      </a:r>
                    </a:p>
                  </a:txBody>
                  <a:tcPr/>
                </a:tc>
                <a:tc>
                  <a:txBody>
                    <a:bodyPr/>
                    <a:lstStyle/>
                    <a:p>
                      <a:r>
                        <a:rPr lang="en-US" sz="1100" dirty="0"/>
                        <a:t>-State work and personal email</a:t>
                      </a:r>
                    </a:p>
                    <a:p>
                      <a:r>
                        <a:rPr lang="en-US" sz="1100" dirty="0"/>
                        <a:t>-SPP admins</a:t>
                      </a:r>
                    </a:p>
                  </a:txBody>
                  <a:tcPr/>
                </a:tc>
                <a:tc>
                  <a:txBody>
                    <a:bodyPr/>
                    <a:lstStyle/>
                    <a:p>
                      <a:r>
                        <a:rPr lang="en-US" sz="1100" dirty="0"/>
                        <a:t>72,374</a:t>
                      </a:r>
                    </a:p>
                    <a:p>
                      <a:endParaRPr lang="en-US" sz="1100" dirty="0"/>
                    </a:p>
                    <a:p>
                      <a:r>
                        <a:rPr lang="en-US" sz="1100" dirty="0"/>
                        <a:t>28.467</a:t>
                      </a:r>
                    </a:p>
                  </a:txBody>
                  <a:tcPr/>
                </a:tc>
                <a:tc>
                  <a:txBody>
                    <a:bodyPr/>
                    <a:lstStyle/>
                    <a:p>
                      <a:r>
                        <a:rPr lang="en-US" sz="1100" dirty="0"/>
                        <a:t>26,043</a:t>
                      </a:r>
                    </a:p>
                    <a:p>
                      <a:endParaRPr lang="en-US" sz="1100" dirty="0"/>
                    </a:p>
                    <a:p>
                      <a:r>
                        <a:rPr lang="en-US" sz="1100" dirty="0"/>
                        <a:t>9.445</a:t>
                      </a:r>
                    </a:p>
                  </a:txBody>
                  <a:tcPr/>
                </a:tc>
                <a:tc>
                  <a:txBody>
                    <a:bodyPr/>
                    <a:lstStyle/>
                    <a:p>
                      <a:r>
                        <a:rPr lang="en-US" sz="1100" dirty="0"/>
                        <a:t>1,215</a:t>
                      </a:r>
                    </a:p>
                    <a:p>
                      <a:endParaRPr lang="en-US" sz="1100" dirty="0"/>
                    </a:p>
                    <a:p>
                      <a:r>
                        <a:rPr lang="en-US" sz="1100" dirty="0"/>
                        <a:t>1,953</a:t>
                      </a:r>
                    </a:p>
                    <a:p>
                      <a:endParaRPr lang="en-US" sz="1100" dirty="0"/>
                    </a:p>
                  </a:txBody>
                  <a:tcPr/>
                </a:tc>
                <a:tc>
                  <a:txBody>
                    <a:bodyPr/>
                    <a:lstStyle/>
                    <a:p>
                      <a:r>
                        <a:rPr lang="en-US" sz="1100" dirty="0"/>
                        <a:t>342 attendees; 100 chat questions</a:t>
                      </a:r>
                    </a:p>
                  </a:txBody>
                  <a:tcPr marL="85725" marR="85725" marT="85725" marB="85725"/>
                </a:tc>
                <a:extLst>
                  <a:ext uri="{0D108BD9-81ED-4DB2-BD59-A6C34878D82A}">
                    <a16:rowId xmlns:a16="http://schemas.microsoft.com/office/drawing/2014/main" val="1740743674"/>
                  </a:ext>
                </a:extLst>
              </a:tr>
              <a:tr h="592377">
                <a:tc>
                  <a:txBody>
                    <a:bodyPr/>
                    <a:lstStyle/>
                    <a:p>
                      <a:r>
                        <a:rPr lang="en-US" sz="1100" b="1" dirty="0"/>
                        <a:t>Online Focus Groups</a:t>
                      </a:r>
                      <a:r>
                        <a:rPr lang="en-US" sz="1100" dirty="0"/>
                        <a:t>*</a:t>
                      </a:r>
                    </a:p>
                  </a:txBody>
                  <a:tcPr/>
                </a:tc>
                <a:tc>
                  <a:txBody>
                    <a:bodyPr/>
                    <a:lstStyle/>
                    <a:p>
                      <a:r>
                        <a:rPr lang="en-US" sz="1100" dirty="0"/>
                        <a:t>09/29/21</a:t>
                      </a:r>
                    </a:p>
                    <a:p>
                      <a:r>
                        <a:rPr lang="en-US" sz="1100" dirty="0"/>
                        <a:t>(Wed)</a:t>
                      </a:r>
                    </a:p>
                    <a:p>
                      <a:r>
                        <a:rPr lang="en-US" sz="1100" dirty="0"/>
                        <a:t>10/04/21 (Mon)</a:t>
                      </a:r>
                    </a:p>
                  </a:txBody>
                  <a:tcPr/>
                </a:tc>
                <a:tc>
                  <a:txBody>
                    <a:bodyPr/>
                    <a:lstStyle/>
                    <a:p>
                      <a:r>
                        <a:rPr lang="en-US" sz="1100" dirty="0"/>
                        <a:t>-State work email</a:t>
                      </a:r>
                    </a:p>
                    <a:p>
                      <a:r>
                        <a:rPr lang="en-US" sz="1100" dirty="0"/>
                        <a:t>-personal / work email</a:t>
                      </a:r>
                    </a:p>
                  </a:txBody>
                  <a:tcPr/>
                </a:tc>
                <a:tc>
                  <a:txBody>
                    <a:bodyPr/>
                    <a:lstStyle/>
                    <a:p>
                      <a:r>
                        <a:rPr lang="en-US" sz="1100" dirty="0"/>
                        <a:t>28,387</a:t>
                      </a:r>
                    </a:p>
                    <a:p>
                      <a:endParaRPr lang="en-US" sz="1100" dirty="0"/>
                    </a:p>
                    <a:p>
                      <a:r>
                        <a:rPr lang="en-US" sz="1100" dirty="0"/>
                        <a:t>34,290/28,446</a:t>
                      </a:r>
                    </a:p>
                  </a:txBody>
                  <a:tcPr/>
                </a:tc>
                <a:tc>
                  <a:txBody>
                    <a:bodyPr/>
                    <a:lstStyle/>
                    <a:p>
                      <a:r>
                        <a:rPr lang="en-US" sz="1100" dirty="0"/>
                        <a:t>5,703 </a:t>
                      </a:r>
                    </a:p>
                    <a:p>
                      <a:endParaRPr lang="en-US" sz="1100" dirty="0"/>
                    </a:p>
                    <a:p>
                      <a:r>
                        <a:rPr lang="en-US" sz="1100" dirty="0"/>
                        <a:t>10,332/480</a:t>
                      </a:r>
                    </a:p>
                  </a:txBody>
                  <a:tcPr/>
                </a:tc>
                <a:tc>
                  <a:txBody>
                    <a:bodyPr/>
                    <a:lstStyle/>
                    <a:p>
                      <a:r>
                        <a:rPr lang="en-US" sz="1100" dirty="0"/>
                        <a:t>366</a:t>
                      </a:r>
                    </a:p>
                    <a:p>
                      <a:endParaRPr lang="en-US" sz="1100" dirty="0"/>
                    </a:p>
                    <a:p>
                      <a:r>
                        <a:rPr lang="en-US" sz="1100" dirty="0"/>
                        <a:t>156 / 35</a:t>
                      </a:r>
                    </a:p>
                  </a:txBody>
                  <a:tcPr/>
                </a:tc>
                <a:tc>
                  <a:txBody>
                    <a:bodyPr/>
                    <a:lstStyle/>
                    <a:p>
                      <a:pPr marL="0" marR="0" algn="l">
                        <a:spcBef>
                          <a:spcPts val="0"/>
                        </a:spcBef>
                        <a:spcAft>
                          <a:spcPts val="0"/>
                        </a:spcAft>
                      </a:pPr>
                      <a:r>
                        <a:rPr lang="en-US" sz="1100" dirty="0">
                          <a:effectLst/>
                          <a:latin typeface="Calibri" panose="020F0502020204030204" pitchFamily="34" charset="0"/>
                          <a:ea typeface="Times New Roman" panose="02020603050405020304" pitchFamily="18" charset="0"/>
                        </a:rPr>
                        <a:t>4 group/events offered: 528 registered; 189 participated </a:t>
                      </a:r>
                    </a:p>
                  </a:txBody>
                  <a:tcPr marL="85725" marR="85725" marT="0" marB="0"/>
                </a:tc>
                <a:extLst>
                  <a:ext uri="{0D108BD9-81ED-4DB2-BD59-A6C34878D82A}">
                    <a16:rowId xmlns:a16="http://schemas.microsoft.com/office/drawing/2014/main" val="2303913641"/>
                  </a:ext>
                </a:extLst>
              </a:tr>
              <a:tr h="482579">
                <a:tc>
                  <a:txBody>
                    <a:bodyPr/>
                    <a:lstStyle/>
                    <a:p>
                      <a:r>
                        <a:rPr lang="en-US" sz="1100" dirty="0"/>
                        <a:t>Get Your Free Flu Shot</a:t>
                      </a:r>
                    </a:p>
                  </a:txBody>
                  <a:tcPr/>
                </a:tc>
                <a:tc>
                  <a:txBody>
                    <a:bodyPr/>
                    <a:lstStyle/>
                    <a:p>
                      <a:r>
                        <a:rPr lang="en-US" sz="1100" dirty="0"/>
                        <a:t>10/06/21 (Wed)</a:t>
                      </a:r>
                    </a:p>
                  </a:txBody>
                  <a:tcPr/>
                </a:tc>
                <a:tc>
                  <a:txBody>
                    <a:bodyPr/>
                    <a:lstStyle/>
                    <a:p>
                      <a:r>
                        <a:rPr lang="en-US" sz="1100" dirty="0"/>
                        <a:t>-State email</a:t>
                      </a:r>
                    </a:p>
                  </a:txBody>
                  <a:tcPr/>
                </a:tc>
                <a:tc>
                  <a:txBody>
                    <a:bodyPr/>
                    <a:lstStyle/>
                    <a:p>
                      <a:r>
                        <a:rPr lang="en-US" sz="1100" dirty="0"/>
                        <a:t>27,832</a:t>
                      </a:r>
                    </a:p>
                  </a:txBody>
                  <a:tcPr/>
                </a:tc>
                <a:tc>
                  <a:txBody>
                    <a:bodyPr/>
                    <a:lstStyle/>
                    <a:p>
                      <a:r>
                        <a:rPr lang="en-US" sz="1100" dirty="0"/>
                        <a:t>4,413</a:t>
                      </a:r>
                    </a:p>
                  </a:txBody>
                  <a:tcPr/>
                </a:tc>
                <a:tc>
                  <a:txBody>
                    <a:bodyPr/>
                    <a:lstStyle/>
                    <a:p>
                      <a:r>
                        <a:rPr lang="en-US" sz="1100" dirty="0"/>
                        <a:t>747</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2,054 clicked on CareCompass/flu shot page</a:t>
                      </a:r>
                    </a:p>
                  </a:txBody>
                  <a:tcPr/>
                </a:tc>
                <a:extLst>
                  <a:ext uri="{0D108BD9-81ED-4DB2-BD59-A6C34878D82A}">
                    <a16:rowId xmlns:a16="http://schemas.microsoft.com/office/drawing/2014/main" val="1395190747"/>
                  </a:ext>
                </a:extLst>
              </a:tr>
              <a:tr h="482579">
                <a:tc>
                  <a:txBody>
                    <a:bodyPr/>
                    <a:lstStyle/>
                    <a:p>
                      <a:r>
                        <a:rPr lang="en-US" sz="1100" b="1" dirty="0"/>
                        <a:t>Virtual Live Event: </a:t>
                      </a:r>
                      <a:r>
                        <a:rPr lang="en-US" sz="1100" dirty="0"/>
                        <a:t>HEP Q &amp; A</a:t>
                      </a:r>
                    </a:p>
                  </a:txBody>
                  <a:tcPr/>
                </a:tc>
                <a:tc>
                  <a:txBody>
                    <a:bodyPr/>
                    <a:lstStyle/>
                    <a:p>
                      <a:r>
                        <a:rPr lang="en-US" sz="1100" dirty="0"/>
                        <a:t>10/19/21 (Tue)</a:t>
                      </a:r>
                    </a:p>
                  </a:txBody>
                  <a:tcPr/>
                </a:tc>
                <a:tc>
                  <a:txBody>
                    <a:bodyPr/>
                    <a:lstStyle/>
                    <a:p>
                      <a:r>
                        <a:rPr lang="en-US" sz="1100" dirty="0"/>
                        <a:t>-State email</a:t>
                      </a:r>
                    </a:p>
                  </a:txBody>
                  <a:tcPr/>
                </a:tc>
                <a:tc>
                  <a:txBody>
                    <a:bodyPr/>
                    <a:lstStyle/>
                    <a:p>
                      <a:r>
                        <a:rPr lang="en-US" sz="1100" dirty="0"/>
                        <a:t>28,598</a:t>
                      </a:r>
                    </a:p>
                  </a:txBody>
                  <a:tcPr/>
                </a:tc>
                <a:tc>
                  <a:txBody>
                    <a:bodyPr/>
                    <a:lstStyle/>
                    <a:p>
                      <a:r>
                        <a:rPr lang="en-US" sz="1100" dirty="0"/>
                        <a:t>5,261</a:t>
                      </a:r>
                    </a:p>
                  </a:txBody>
                  <a:tcPr/>
                </a:tc>
                <a:tc>
                  <a:txBody>
                    <a:bodyPr/>
                    <a:lstStyle/>
                    <a:p>
                      <a:r>
                        <a:rPr lang="en-US" sz="1100" dirty="0"/>
                        <a:t>1,287</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405 attendees; 400 chat questions </a:t>
                      </a:r>
                    </a:p>
                  </a:txBody>
                  <a:tcPr/>
                </a:tc>
                <a:extLst>
                  <a:ext uri="{0D108BD9-81ED-4DB2-BD59-A6C34878D82A}">
                    <a16:rowId xmlns:a16="http://schemas.microsoft.com/office/drawing/2014/main" val="3761792165"/>
                  </a:ext>
                </a:extLst>
              </a:tr>
              <a:tr h="482579">
                <a:tc>
                  <a:txBody>
                    <a:bodyPr/>
                    <a:lstStyle/>
                    <a:p>
                      <a:r>
                        <a:rPr lang="en-US" sz="1100" dirty="0"/>
                        <a:t>Digital Diabetes Prevention Program</a:t>
                      </a:r>
                    </a:p>
                  </a:txBody>
                  <a:tcPr/>
                </a:tc>
                <a:tc>
                  <a:txBody>
                    <a:bodyPr/>
                    <a:lstStyle/>
                    <a:p>
                      <a:r>
                        <a:rPr lang="en-US" sz="1100" dirty="0"/>
                        <a:t>10/25/21 (Wed)</a:t>
                      </a:r>
                    </a:p>
                  </a:txBody>
                  <a:tcPr/>
                </a:tc>
                <a:tc>
                  <a:txBody>
                    <a:bodyPr/>
                    <a:lstStyle/>
                    <a:p>
                      <a:r>
                        <a:rPr lang="en-US" sz="1100" dirty="0"/>
                        <a:t>-State email</a:t>
                      </a:r>
                    </a:p>
                  </a:txBody>
                  <a:tcPr/>
                </a:tc>
                <a:tc>
                  <a:txBody>
                    <a:bodyPr/>
                    <a:lstStyle/>
                    <a:p>
                      <a:r>
                        <a:rPr lang="en-US" sz="1100" dirty="0"/>
                        <a:t>28,516</a:t>
                      </a:r>
                    </a:p>
                  </a:txBody>
                  <a:tcPr/>
                </a:tc>
                <a:tc>
                  <a:txBody>
                    <a:bodyPr/>
                    <a:lstStyle/>
                    <a:p>
                      <a:r>
                        <a:rPr lang="en-US" sz="1100" dirty="0"/>
                        <a:t>448</a:t>
                      </a:r>
                    </a:p>
                  </a:txBody>
                  <a:tcPr/>
                </a:tc>
                <a:tc>
                  <a:txBody>
                    <a:bodyPr/>
                    <a:lstStyle/>
                    <a:p>
                      <a:r>
                        <a:rPr lang="en-US" sz="1100" dirty="0"/>
                        <a:t>126</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1,361 clicked on CDC prediabetes test; 151 CareCompass/ Diabetes page</a:t>
                      </a:r>
                    </a:p>
                  </a:txBody>
                  <a:tcPr/>
                </a:tc>
                <a:extLst>
                  <a:ext uri="{0D108BD9-81ED-4DB2-BD59-A6C34878D82A}">
                    <a16:rowId xmlns:a16="http://schemas.microsoft.com/office/drawing/2014/main" val="17369813"/>
                  </a:ext>
                </a:extLst>
              </a:tr>
            </a:tbl>
          </a:graphicData>
        </a:graphic>
      </p:graphicFrame>
      <p:pic>
        <p:nvPicPr>
          <p:cNvPr id="8" name="Picture 1">
            <a:extLst>
              <a:ext uri="{FF2B5EF4-FFF2-40B4-BE49-F238E27FC236}">
                <a16:creationId xmlns:a16="http://schemas.microsoft.com/office/drawing/2014/main" id="{63708779-1638-4490-9C03-3B097961C26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867857" y="4513357"/>
            <a:ext cx="2179168" cy="81912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descr="Graphical user interface, text, application, chat or text message, website&#10;&#10;Description automatically generated">
            <a:hlinkClick r:id="rId9" tgtFrame="_blank"/>
            <a:extLst>
              <a:ext uri="{FF2B5EF4-FFF2-40B4-BE49-F238E27FC236}">
                <a16:creationId xmlns:a16="http://schemas.microsoft.com/office/drawing/2014/main" id="{1814D030-5D21-41C5-B6B7-A81192DB14BE}"/>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9852393" y="3158055"/>
            <a:ext cx="2179169" cy="819120"/>
          </a:xfrm>
          <a:prstGeom prst="rect">
            <a:avLst/>
          </a:prstGeom>
          <a:noFill/>
          <a:ln>
            <a:noFill/>
          </a:ln>
        </p:spPr>
      </p:pic>
      <p:pic>
        <p:nvPicPr>
          <p:cNvPr id="23" name="Picture 22" descr="A close-up of a person holding a piece of paper&#10;&#10;Description automatically generated with low confidence">
            <a:hlinkClick r:id="rId11" tgtFrame="_blank"/>
            <a:extLst>
              <a:ext uri="{FF2B5EF4-FFF2-40B4-BE49-F238E27FC236}">
                <a16:creationId xmlns:a16="http://schemas.microsoft.com/office/drawing/2014/main" id="{C99344DB-0CF6-4FF8-8096-56254D41391F}"/>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9852393" y="1600961"/>
            <a:ext cx="2194632" cy="824623"/>
          </a:xfrm>
          <a:prstGeom prst="rect">
            <a:avLst/>
          </a:prstGeom>
          <a:noFill/>
          <a:ln>
            <a:noFill/>
          </a:ln>
        </p:spPr>
      </p:pic>
      <p:pic>
        <p:nvPicPr>
          <p:cNvPr id="20" name="Picture 19">
            <a:extLst>
              <a:ext uri="{FF2B5EF4-FFF2-40B4-BE49-F238E27FC236}">
                <a16:creationId xmlns:a16="http://schemas.microsoft.com/office/drawing/2014/main" id="{ED5544A9-28B8-436C-962D-741DA839BF32}"/>
              </a:ext>
            </a:extLst>
          </p:cNvPr>
          <p:cNvPicPr>
            <a:picLocks noChangeAspect="1"/>
          </p:cNvPicPr>
          <p:nvPr/>
        </p:nvPicPr>
        <p:blipFill>
          <a:blip r:embed="rId13"/>
          <a:stretch>
            <a:fillRect/>
          </a:stretch>
        </p:blipFill>
        <p:spPr>
          <a:xfrm>
            <a:off x="138198" y="919806"/>
            <a:ext cx="854446" cy="796517"/>
          </a:xfrm>
          <a:prstGeom prst="rect">
            <a:avLst/>
          </a:prstGeom>
        </p:spPr>
      </p:pic>
    </p:spTree>
    <p:extLst>
      <p:ext uri="{BB962C8B-B14F-4D97-AF65-F5344CB8AC3E}">
        <p14:creationId xmlns:p14="http://schemas.microsoft.com/office/powerpoint/2010/main" val="14716348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Google Ad Logo. Size: 250 x 137. Source: mrvirk.com">
            <a:extLst>
              <a:ext uri="{FF2B5EF4-FFF2-40B4-BE49-F238E27FC236}">
                <a16:creationId xmlns:a16="http://schemas.microsoft.com/office/drawing/2014/main" id="{C5D248C7-E437-44FE-A2D1-D33BA3B625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84321" y="1057463"/>
            <a:ext cx="1248389" cy="68411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91737AB0-D398-458B-91E0-06E2B8410B3A}"/>
              </a:ext>
            </a:extLst>
          </p:cNvPr>
          <p:cNvSpPr/>
          <p:nvPr/>
        </p:nvSpPr>
        <p:spPr>
          <a:xfrm>
            <a:off x="0" y="6502400"/>
            <a:ext cx="12192000" cy="3556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6B02BF09-064C-4B96-B26B-ADD5B5DC2F1C}"/>
              </a:ext>
            </a:extLst>
          </p:cNvPr>
          <p:cNvSpPr/>
          <p:nvPr/>
        </p:nvSpPr>
        <p:spPr>
          <a:xfrm>
            <a:off x="0" y="6341744"/>
            <a:ext cx="12192000" cy="1250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99D946BE-C452-4E94-B62D-B29CE17C7272}"/>
              </a:ext>
            </a:extLst>
          </p:cNvPr>
          <p:cNvSpPr/>
          <p:nvPr/>
        </p:nvSpPr>
        <p:spPr>
          <a:xfrm>
            <a:off x="0" y="0"/>
            <a:ext cx="10596880" cy="79248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OFFICE </a:t>
            </a:r>
            <a:r>
              <a:rPr kumimoji="0" lang="en-US" sz="1800" b="0" i="1" u="none" strike="noStrike" kern="1200" cap="none" spc="0" normalizeH="0" baseline="0" noProof="0" dirty="0">
                <a:ln>
                  <a:noFill/>
                </a:ln>
                <a:solidFill>
                  <a:prstClr val="white"/>
                </a:solidFill>
                <a:effectLst/>
                <a:uLnTx/>
                <a:uFillTx/>
                <a:latin typeface="Calibri" panose="020F0502020204030204"/>
                <a:ea typeface="+mn-ea"/>
                <a:cs typeface="+mn-cs"/>
              </a:rPr>
              <a:t>of the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STATE COMPTROLLER</a:t>
            </a:r>
          </a:p>
        </p:txBody>
      </p:sp>
      <p:pic>
        <p:nvPicPr>
          <p:cNvPr id="6" name="Picture 5" descr="A blue and white logo&#10;&#10;Description automatically generated with low confidence">
            <a:extLst>
              <a:ext uri="{FF2B5EF4-FFF2-40B4-BE49-F238E27FC236}">
                <a16:creationId xmlns:a16="http://schemas.microsoft.com/office/drawing/2014/main" id="{57BA7C11-2EB7-4A39-8198-BA56BF4660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82640" y="0"/>
            <a:ext cx="797313" cy="792479"/>
          </a:xfrm>
          <a:prstGeom prst="rect">
            <a:avLst/>
          </a:prstGeom>
        </p:spPr>
      </p:pic>
      <p:sp>
        <p:nvSpPr>
          <p:cNvPr id="7" name="Rectangle 6">
            <a:extLst>
              <a:ext uri="{FF2B5EF4-FFF2-40B4-BE49-F238E27FC236}">
                <a16:creationId xmlns:a16="http://schemas.microsoft.com/office/drawing/2014/main" id="{EBCDAA71-2D47-48D3-9155-D5465EAB6141}"/>
              </a:ext>
            </a:extLst>
          </p:cNvPr>
          <p:cNvSpPr/>
          <p:nvPr/>
        </p:nvSpPr>
        <p:spPr>
          <a:xfrm>
            <a:off x="10668000" y="0"/>
            <a:ext cx="45719" cy="792479"/>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2C6C43DC-97C1-44F8-A520-51F31FA996FA}"/>
              </a:ext>
            </a:extLst>
          </p:cNvPr>
          <p:cNvSpPr/>
          <p:nvPr/>
        </p:nvSpPr>
        <p:spPr>
          <a:xfrm>
            <a:off x="10761979" y="-1"/>
            <a:ext cx="45719" cy="792479"/>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56E1FED4-644C-4D56-937F-030B4AF5CD19}"/>
              </a:ext>
            </a:extLst>
          </p:cNvPr>
          <p:cNvSpPr/>
          <p:nvPr/>
        </p:nvSpPr>
        <p:spPr>
          <a:xfrm>
            <a:off x="0" y="6236966"/>
            <a:ext cx="12192000" cy="45719"/>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Title 10">
            <a:extLst>
              <a:ext uri="{FF2B5EF4-FFF2-40B4-BE49-F238E27FC236}">
                <a16:creationId xmlns:a16="http://schemas.microsoft.com/office/drawing/2014/main" id="{8214357A-4F6D-47A0-9ED6-0A7A6C2BF0EE}"/>
              </a:ext>
            </a:extLst>
          </p:cNvPr>
          <p:cNvSpPr>
            <a:spLocks noGrp="1"/>
          </p:cNvSpPr>
          <p:nvPr>
            <p:ph type="title"/>
          </p:nvPr>
        </p:nvSpPr>
        <p:spPr>
          <a:xfrm>
            <a:off x="-3" y="58033"/>
            <a:ext cx="6984318" cy="746763"/>
          </a:xfrm>
        </p:spPr>
        <p:txBody>
          <a:bodyPr>
            <a:noAutofit/>
          </a:bodyPr>
          <a:lstStyle/>
          <a:p>
            <a:r>
              <a:rPr lang="en-US" sz="3600" dirty="0">
                <a:solidFill>
                  <a:schemeClr val="bg1"/>
                </a:solidFill>
              </a:rPr>
              <a:t>Care Compass Website &amp; Google Ads</a:t>
            </a:r>
          </a:p>
        </p:txBody>
      </p:sp>
      <p:pic>
        <p:nvPicPr>
          <p:cNvPr id="40" name="Picture 39">
            <a:extLst>
              <a:ext uri="{FF2B5EF4-FFF2-40B4-BE49-F238E27FC236}">
                <a16:creationId xmlns:a16="http://schemas.microsoft.com/office/drawing/2014/main" id="{5598A833-C10F-49B9-90FE-22C8774D835F}"/>
              </a:ext>
            </a:extLst>
          </p:cNvPr>
          <p:cNvPicPr>
            <a:picLocks noChangeAspect="1"/>
          </p:cNvPicPr>
          <p:nvPr/>
        </p:nvPicPr>
        <p:blipFill>
          <a:blip r:embed="rId4"/>
          <a:stretch>
            <a:fillRect/>
          </a:stretch>
        </p:blipFill>
        <p:spPr>
          <a:xfrm>
            <a:off x="1274581" y="1450197"/>
            <a:ext cx="2012238" cy="2035636"/>
          </a:xfrm>
          <a:prstGeom prst="rect">
            <a:avLst/>
          </a:prstGeom>
        </p:spPr>
      </p:pic>
      <p:graphicFrame>
        <p:nvGraphicFramePr>
          <p:cNvPr id="43" name="Chart 42">
            <a:extLst>
              <a:ext uri="{FF2B5EF4-FFF2-40B4-BE49-F238E27FC236}">
                <a16:creationId xmlns:a16="http://schemas.microsoft.com/office/drawing/2014/main" id="{BD828FCF-A3B0-4392-8CEE-043CC903F287}"/>
              </a:ext>
            </a:extLst>
          </p:cNvPr>
          <p:cNvGraphicFramePr/>
          <p:nvPr/>
        </p:nvGraphicFramePr>
        <p:xfrm>
          <a:off x="3489034" y="1450197"/>
          <a:ext cx="3495281" cy="4465645"/>
        </p:xfrm>
        <a:graphic>
          <a:graphicData uri="http://schemas.openxmlformats.org/drawingml/2006/chart">
            <c:chart xmlns:c="http://schemas.openxmlformats.org/drawingml/2006/chart" xmlns:r="http://schemas.openxmlformats.org/officeDocument/2006/relationships" r:id="rId5"/>
          </a:graphicData>
        </a:graphic>
      </p:graphicFrame>
      <p:sp>
        <p:nvSpPr>
          <p:cNvPr id="46" name="TextBox 45">
            <a:extLst>
              <a:ext uri="{FF2B5EF4-FFF2-40B4-BE49-F238E27FC236}">
                <a16:creationId xmlns:a16="http://schemas.microsoft.com/office/drawing/2014/main" id="{4282C57D-DC82-45C0-B9A9-794A4DB3652A}"/>
              </a:ext>
            </a:extLst>
          </p:cNvPr>
          <p:cNvSpPr txBox="1"/>
          <p:nvPr/>
        </p:nvSpPr>
        <p:spPr>
          <a:xfrm>
            <a:off x="1274581" y="3704676"/>
            <a:ext cx="2012238" cy="1615827"/>
          </a:xfrm>
          <a:prstGeom prst="rect">
            <a:avLst/>
          </a:prstGeom>
          <a:noFill/>
          <a:ln>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Unique Visitors </a:t>
            </a:r>
            <a:r>
              <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include people who visited CareCompass this month, plus anyone who visited in the previous month and then returned this month. Only 1 visit is counted if someone visits multiple times in a month.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New </a:t>
            </a:r>
            <a:r>
              <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V</a:t>
            </a:r>
            <a:r>
              <a:rPr kumimoji="0" lang="en-US" sz="11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isits </a:t>
            </a:r>
            <a:r>
              <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are total number of visits in the month.</a:t>
            </a:r>
          </a:p>
        </p:txBody>
      </p:sp>
      <p:graphicFrame>
        <p:nvGraphicFramePr>
          <p:cNvPr id="15" name="Chart 14">
            <a:extLst>
              <a:ext uri="{FF2B5EF4-FFF2-40B4-BE49-F238E27FC236}">
                <a16:creationId xmlns:a16="http://schemas.microsoft.com/office/drawing/2014/main" id="{59C71B7D-3AEF-438C-B849-DCB5E0588AAA}"/>
              </a:ext>
            </a:extLst>
          </p:cNvPr>
          <p:cNvGraphicFramePr/>
          <p:nvPr/>
        </p:nvGraphicFramePr>
        <p:xfrm>
          <a:off x="7855222" y="3572253"/>
          <a:ext cx="2692666" cy="2499369"/>
        </p:xfrm>
        <a:graphic>
          <a:graphicData uri="http://schemas.openxmlformats.org/drawingml/2006/chart">
            <c:chart xmlns:c="http://schemas.openxmlformats.org/drawingml/2006/chart" xmlns:r="http://schemas.openxmlformats.org/officeDocument/2006/relationships" r:id="rId6"/>
          </a:graphicData>
        </a:graphic>
      </p:graphicFrame>
      <p:cxnSp>
        <p:nvCxnSpPr>
          <p:cNvPr id="17" name="Straight Connector 16">
            <a:extLst>
              <a:ext uri="{FF2B5EF4-FFF2-40B4-BE49-F238E27FC236}">
                <a16:creationId xmlns:a16="http://schemas.microsoft.com/office/drawing/2014/main" id="{9A420956-1EC7-47F5-A428-B86426B7D0DB}"/>
              </a:ext>
            </a:extLst>
          </p:cNvPr>
          <p:cNvCxnSpPr>
            <a:cxnSpLocks/>
          </p:cNvCxnSpPr>
          <p:nvPr/>
        </p:nvCxnSpPr>
        <p:spPr>
          <a:xfrm>
            <a:off x="7077778" y="1303625"/>
            <a:ext cx="0" cy="4537255"/>
          </a:xfrm>
          <a:prstGeom prst="line">
            <a:avLst/>
          </a:prstGeom>
          <a:ln w="53975"/>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CF079026-4CD3-4F71-A8DB-388768635161}"/>
              </a:ext>
            </a:extLst>
          </p:cNvPr>
          <p:cNvCxnSpPr/>
          <p:nvPr/>
        </p:nvCxnSpPr>
        <p:spPr>
          <a:xfrm>
            <a:off x="7838867" y="3558158"/>
            <a:ext cx="2968831" cy="0"/>
          </a:xfrm>
          <a:prstGeom prst="line">
            <a:avLst/>
          </a:prstGeom>
          <a:ln w="22225"/>
        </p:spPr>
        <p:style>
          <a:lnRef idx="1">
            <a:schemeClr val="accent1"/>
          </a:lnRef>
          <a:fillRef idx="0">
            <a:schemeClr val="accent1"/>
          </a:fillRef>
          <a:effectRef idx="0">
            <a:schemeClr val="accent1"/>
          </a:effectRef>
          <a:fontRef idx="minor">
            <a:schemeClr val="tx1"/>
          </a:fontRef>
        </p:style>
      </p:cxnSp>
      <p:graphicFrame>
        <p:nvGraphicFramePr>
          <p:cNvPr id="19" name="Chart 18">
            <a:extLst>
              <a:ext uri="{FF2B5EF4-FFF2-40B4-BE49-F238E27FC236}">
                <a16:creationId xmlns:a16="http://schemas.microsoft.com/office/drawing/2014/main" id="{2BCEB061-A287-461E-8240-2C6E016F7CCD}"/>
              </a:ext>
            </a:extLst>
          </p:cNvPr>
          <p:cNvGraphicFramePr/>
          <p:nvPr/>
        </p:nvGraphicFramePr>
        <p:xfrm>
          <a:off x="7855222" y="1107676"/>
          <a:ext cx="2894881" cy="2299233"/>
        </p:xfrm>
        <a:graphic>
          <a:graphicData uri="http://schemas.openxmlformats.org/drawingml/2006/chart">
            <c:chart xmlns:c="http://schemas.openxmlformats.org/drawingml/2006/chart" xmlns:r="http://schemas.openxmlformats.org/officeDocument/2006/relationships" r:id="rId7"/>
          </a:graphicData>
        </a:graphic>
      </p:graphicFrame>
      <p:sp>
        <p:nvSpPr>
          <p:cNvPr id="9" name="TextBox 8">
            <a:extLst>
              <a:ext uri="{FF2B5EF4-FFF2-40B4-BE49-F238E27FC236}">
                <a16:creationId xmlns:a16="http://schemas.microsoft.com/office/drawing/2014/main" id="{7C74994C-8F94-4D70-953C-EBDF8282178D}"/>
              </a:ext>
            </a:extLst>
          </p:cNvPr>
          <p:cNvSpPr txBox="1"/>
          <p:nvPr/>
        </p:nvSpPr>
        <p:spPr>
          <a:xfrm>
            <a:off x="10750103" y="2257292"/>
            <a:ext cx="1049223" cy="2123658"/>
          </a:xfrm>
          <a:prstGeom prst="rect">
            <a:avLst/>
          </a:prstGeom>
          <a:solidFill>
            <a:schemeClr val="accent4">
              <a:lumMod val="40000"/>
              <a:lumOff val="60000"/>
            </a:schemeClr>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Note: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In October, we added HEP and Orthopedic ads; generating 120K and 47K impressions, respectively. These also increased our click rate (1K)</a:t>
            </a:r>
          </a:p>
        </p:txBody>
      </p:sp>
      <p:pic>
        <p:nvPicPr>
          <p:cNvPr id="20" name="Picture 19">
            <a:extLst>
              <a:ext uri="{FF2B5EF4-FFF2-40B4-BE49-F238E27FC236}">
                <a16:creationId xmlns:a16="http://schemas.microsoft.com/office/drawing/2014/main" id="{4CA309EB-F2AB-4B62-9215-8AD577CB6C0A}"/>
              </a:ext>
            </a:extLst>
          </p:cNvPr>
          <p:cNvPicPr>
            <a:picLocks noChangeAspect="1"/>
          </p:cNvPicPr>
          <p:nvPr/>
        </p:nvPicPr>
        <p:blipFill>
          <a:blip r:embed="rId8"/>
          <a:stretch>
            <a:fillRect/>
          </a:stretch>
        </p:blipFill>
        <p:spPr>
          <a:xfrm>
            <a:off x="138198" y="919806"/>
            <a:ext cx="854446" cy="796517"/>
          </a:xfrm>
          <a:prstGeom prst="rect">
            <a:avLst/>
          </a:prstGeom>
        </p:spPr>
      </p:pic>
    </p:spTree>
    <p:extLst>
      <p:ext uri="{BB962C8B-B14F-4D97-AF65-F5344CB8AC3E}">
        <p14:creationId xmlns:p14="http://schemas.microsoft.com/office/powerpoint/2010/main" val="22772213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Picture 59">
            <a:extLst>
              <a:ext uri="{FF2B5EF4-FFF2-40B4-BE49-F238E27FC236}">
                <a16:creationId xmlns:a16="http://schemas.microsoft.com/office/drawing/2014/main" id="{A25117A1-6A82-4962-AD6E-88A4F27D2651}"/>
              </a:ext>
            </a:extLst>
          </p:cNvPr>
          <p:cNvPicPr>
            <a:picLocks noChangeAspect="1"/>
          </p:cNvPicPr>
          <p:nvPr/>
        </p:nvPicPr>
        <p:blipFill>
          <a:blip r:embed="rId2"/>
          <a:stretch>
            <a:fillRect/>
          </a:stretch>
        </p:blipFill>
        <p:spPr>
          <a:xfrm>
            <a:off x="6642680" y="3563678"/>
            <a:ext cx="1734613" cy="1071894"/>
          </a:xfrm>
          <a:prstGeom prst="rect">
            <a:avLst/>
          </a:prstGeom>
          <a:ln w="25400">
            <a:solidFill>
              <a:schemeClr val="tx1"/>
            </a:solidFill>
          </a:ln>
        </p:spPr>
      </p:pic>
      <p:sp>
        <p:nvSpPr>
          <p:cNvPr id="2" name="Rectangle 1">
            <a:extLst>
              <a:ext uri="{FF2B5EF4-FFF2-40B4-BE49-F238E27FC236}">
                <a16:creationId xmlns:a16="http://schemas.microsoft.com/office/drawing/2014/main" id="{91737AB0-D398-458B-91E0-06E2B8410B3A}"/>
              </a:ext>
            </a:extLst>
          </p:cNvPr>
          <p:cNvSpPr/>
          <p:nvPr/>
        </p:nvSpPr>
        <p:spPr>
          <a:xfrm>
            <a:off x="0" y="6502400"/>
            <a:ext cx="12192000" cy="3556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6B02BF09-064C-4B96-B26B-ADD5B5DC2F1C}"/>
              </a:ext>
            </a:extLst>
          </p:cNvPr>
          <p:cNvSpPr/>
          <p:nvPr/>
        </p:nvSpPr>
        <p:spPr>
          <a:xfrm>
            <a:off x="0" y="6341744"/>
            <a:ext cx="12192000" cy="1250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99D946BE-C452-4E94-B62D-B29CE17C7272}"/>
              </a:ext>
            </a:extLst>
          </p:cNvPr>
          <p:cNvSpPr/>
          <p:nvPr/>
        </p:nvSpPr>
        <p:spPr>
          <a:xfrm>
            <a:off x="0" y="0"/>
            <a:ext cx="10596880" cy="79248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OFFICE </a:t>
            </a:r>
            <a:r>
              <a:rPr kumimoji="0" lang="en-US" sz="1800" b="0" i="1" u="none" strike="noStrike" kern="1200" cap="none" spc="0" normalizeH="0" baseline="0" noProof="0" dirty="0">
                <a:ln>
                  <a:noFill/>
                </a:ln>
                <a:solidFill>
                  <a:prstClr val="white"/>
                </a:solidFill>
                <a:effectLst/>
                <a:uLnTx/>
                <a:uFillTx/>
                <a:latin typeface="Calibri" panose="020F0502020204030204"/>
                <a:ea typeface="+mn-ea"/>
                <a:cs typeface="+mn-cs"/>
              </a:rPr>
              <a:t>of the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STATE COMPTROLLER</a:t>
            </a:r>
          </a:p>
        </p:txBody>
      </p:sp>
      <p:pic>
        <p:nvPicPr>
          <p:cNvPr id="6" name="Picture 5" descr="A blue and white logo&#10;&#10;Description automatically generated with low confidence">
            <a:extLst>
              <a:ext uri="{FF2B5EF4-FFF2-40B4-BE49-F238E27FC236}">
                <a16:creationId xmlns:a16="http://schemas.microsoft.com/office/drawing/2014/main" id="{57BA7C11-2EB7-4A39-8198-BA56BF4660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82640" y="0"/>
            <a:ext cx="797313" cy="792479"/>
          </a:xfrm>
          <a:prstGeom prst="rect">
            <a:avLst/>
          </a:prstGeom>
        </p:spPr>
      </p:pic>
      <p:sp>
        <p:nvSpPr>
          <p:cNvPr id="7" name="Rectangle 6">
            <a:extLst>
              <a:ext uri="{FF2B5EF4-FFF2-40B4-BE49-F238E27FC236}">
                <a16:creationId xmlns:a16="http://schemas.microsoft.com/office/drawing/2014/main" id="{EBCDAA71-2D47-48D3-9155-D5465EAB6141}"/>
              </a:ext>
            </a:extLst>
          </p:cNvPr>
          <p:cNvSpPr/>
          <p:nvPr/>
        </p:nvSpPr>
        <p:spPr>
          <a:xfrm>
            <a:off x="10668000" y="0"/>
            <a:ext cx="45719" cy="792479"/>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2C6C43DC-97C1-44F8-A520-51F31FA996FA}"/>
              </a:ext>
            </a:extLst>
          </p:cNvPr>
          <p:cNvSpPr/>
          <p:nvPr/>
        </p:nvSpPr>
        <p:spPr>
          <a:xfrm>
            <a:off x="10761979" y="-1"/>
            <a:ext cx="45719" cy="792479"/>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56E1FED4-644C-4D56-937F-030B4AF5CD19}"/>
              </a:ext>
            </a:extLst>
          </p:cNvPr>
          <p:cNvSpPr/>
          <p:nvPr/>
        </p:nvSpPr>
        <p:spPr>
          <a:xfrm>
            <a:off x="0" y="6236966"/>
            <a:ext cx="12192000" cy="45719"/>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Title 21">
            <a:extLst>
              <a:ext uri="{FF2B5EF4-FFF2-40B4-BE49-F238E27FC236}">
                <a16:creationId xmlns:a16="http://schemas.microsoft.com/office/drawing/2014/main" id="{88D9E014-0DD9-4A69-A523-20B5C825F30F}"/>
              </a:ext>
            </a:extLst>
          </p:cNvPr>
          <p:cNvSpPr>
            <a:spLocks noGrp="1"/>
          </p:cNvSpPr>
          <p:nvPr>
            <p:ph type="title"/>
          </p:nvPr>
        </p:nvSpPr>
        <p:spPr>
          <a:xfrm>
            <a:off x="58413" y="-125066"/>
            <a:ext cx="10515600" cy="1325563"/>
          </a:xfrm>
        </p:spPr>
        <p:txBody>
          <a:bodyPr>
            <a:normAutofit/>
          </a:bodyPr>
          <a:lstStyle/>
          <a:p>
            <a:r>
              <a:rPr lang="en-US" sz="3600" dirty="0">
                <a:solidFill>
                  <a:schemeClr val="bg1"/>
                </a:solidFill>
              </a:rPr>
              <a:t>Social / Digital Communications</a:t>
            </a:r>
          </a:p>
        </p:txBody>
      </p:sp>
      <p:pic>
        <p:nvPicPr>
          <p:cNvPr id="12" name="Picture 11">
            <a:extLst>
              <a:ext uri="{FF2B5EF4-FFF2-40B4-BE49-F238E27FC236}">
                <a16:creationId xmlns:a16="http://schemas.microsoft.com/office/drawing/2014/main" id="{CF1E941B-71AA-4F7B-90BE-C3D3458B693E}"/>
              </a:ext>
            </a:extLst>
          </p:cNvPr>
          <p:cNvPicPr>
            <a:picLocks noChangeAspect="1"/>
          </p:cNvPicPr>
          <p:nvPr/>
        </p:nvPicPr>
        <p:blipFill>
          <a:blip r:embed="rId4"/>
          <a:stretch>
            <a:fillRect/>
          </a:stretch>
        </p:blipFill>
        <p:spPr>
          <a:xfrm>
            <a:off x="138198" y="919806"/>
            <a:ext cx="854446" cy="796517"/>
          </a:xfrm>
          <a:prstGeom prst="rect">
            <a:avLst/>
          </a:prstGeom>
        </p:spPr>
      </p:pic>
      <p:graphicFrame>
        <p:nvGraphicFramePr>
          <p:cNvPr id="23" name="Chart 22">
            <a:extLst>
              <a:ext uri="{FF2B5EF4-FFF2-40B4-BE49-F238E27FC236}">
                <a16:creationId xmlns:a16="http://schemas.microsoft.com/office/drawing/2014/main" id="{DF8B4BAA-EFFA-482C-B4B1-2337C085A7C8}"/>
              </a:ext>
            </a:extLst>
          </p:cNvPr>
          <p:cNvGraphicFramePr/>
          <p:nvPr/>
        </p:nvGraphicFramePr>
        <p:xfrm>
          <a:off x="2244744" y="2023495"/>
          <a:ext cx="2149860" cy="201250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1" name="Chart 10">
            <a:extLst>
              <a:ext uri="{FF2B5EF4-FFF2-40B4-BE49-F238E27FC236}">
                <a16:creationId xmlns:a16="http://schemas.microsoft.com/office/drawing/2014/main" id="{C5A33DAE-4FA8-4A23-96FC-ADC1FA1F11C7}"/>
              </a:ext>
            </a:extLst>
          </p:cNvPr>
          <p:cNvGraphicFramePr/>
          <p:nvPr/>
        </p:nvGraphicFramePr>
        <p:xfrm>
          <a:off x="86058" y="1423576"/>
          <a:ext cx="2404810" cy="258289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8" name="Chart 27">
            <a:extLst>
              <a:ext uri="{FF2B5EF4-FFF2-40B4-BE49-F238E27FC236}">
                <a16:creationId xmlns:a16="http://schemas.microsoft.com/office/drawing/2014/main" id="{291E805B-7514-482B-B22A-8A7A4D3DC042}"/>
              </a:ext>
            </a:extLst>
          </p:cNvPr>
          <p:cNvGraphicFramePr/>
          <p:nvPr/>
        </p:nvGraphicFramePr>
        <p:xfrm>
          <a:off x="2299275" y="3174988"/>
          <a:ext cx="2095329" cy="2922255"/>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3" name="Content Placeholder 32">
            <a:extLst>
              <a:ext uri="{FF2B5EF4-FFF2-40B4-BE49-F238E27FC236}">
                <a16:creationId xmlns:a16="http://schemas.microsoft.com/office/drawing/2014/main" id="{37B0B350-861C-4D50-94A5-2090BA7E4937}"/>
              </a:ext>
            </a:extLst>
          </p:cNvPr>
          <p:cNvGraphicFramePr>
            <a:graphicFrameLocks noGrp="1"/>
          </p:cNvGraphicFramePr>
          <p:nvPr>
            <p:ph sz="half" idx="2"/>
          </p:nvPr>
        </p:nvGraphicFramePr>
        <p:xfrm>
          <a:off x="283182" y="4229552"/>
          <a:ext cx="2095329" cy="1890302"/>
        </p:xfrm>
        <a:graphic>
          <a:graphicData uri="http://schemas.openxmlformats.org/drawingml/2006/chart">
            <c:chart xmlns:c="http://schemas.openxmlformats.org/drawingml/2006/chart" xmlns:r="http://schemas.openxmlformats.org/officeDocument/2006/relationships" r:id="rId8"/>
          </a:graphicData>
        </a:graphic>
      </p:graphicFrame>
      <p:pic>
        <p:nvPicPr>
          <p:cNvPr id="26" name="Picture 25">
            <a:extLst>
              <a:ext uri="{FF2B5EF4-FFF2-40B4-BE49-F238E27FC236}">
                <a16:creationId xmlns:a16="http://schemas.microsoft.com/office/drawing/2014/main" id="{37EBC46F-714E-4584-89BA-E99E4B2BE119}"/>
              </a:ext>
            </a:extLst>
          </p:cNvPr>
          <p:cNvPicPr>
            <a:picLocks noChangeAspect="1"/>
          </p:cNvPicPr>
          <p:nvPr/>
        </p:nvPicPr>
        <p:blipFill rotWithShape="1">
          <a:blip r:embed="rId9"/>
          <a:srcRect b="18615"/>
          <a:stretch/>
        </p:blipFill>
        <p:spPr>
          <a:xfrm>
            <a:off x="6642679" y="1497191"/>
            <a:ext cx="1765441" cy="1467651"/>
          </a:xfrm>
          <a:prstGeom prst="rect">
            <a:avLst/>
          </a:prstGeom>
          <a:ln w="25400" cap="sq">
            <a:solidFill>
              <a:srgbClr val="000000"/>
            </a:solidFill>
            <a:prstDash val="solid"/>
            <a:miter lim="800000"/>
          </a:ln>
          <a:effectLst>
            <a:outerShdw blurRad="50800" dist="38100" dir="2700000" algn="tl" rotWithShape="0">
              <a:srgbClr val="000000">
                <a:alpha val="43000"/>
              </a:srgbClr>
            </a:outerShdw>
          </a:effectLst>
        </p:spPr>
      </p:pic>
      <p:pic>
        <p:nvPicPr>
          <p:cNvPr id="29" name="Picture 28">
            <a:extLst>
              <a:ext uri="{FF2B5EF4-FFF2-40B4-BE49-F238E27FC236}">
                <a16:creationId xmlns:a16="http://schemas.microsoft.com/office/drawing/2014/main" id="{C17E0363-DE0D-48A7-9BE5-05BCA3334825}"/>
              </a:ext>
            </a:extLst>
          </p:cNvPr>
          <p:cNvPicPr>
            <a:picLocks noChangeAspect="1"/>
          </p:cNvPicPr>
          <p:nvPr/>
        </p:nvPicPr>
        <p:blipFill>
          <a:blip r:embed="rId10"/>
          <a:stretch>
            <a:fillRect/>
          </a:stretch>
        </p:blipFill>
        <p:spPr>
          <a:xfrm>
            <a:off x="4506817" y="1497191"/>
            <a:ext cx="1629435" cy="1554480"/>
          </a:xfrm>
          <a:prstGeom prst="rect">
            <a:avLst/>
          </a:prstGeom>
          <a:ln w="25400" cap="sq">
            <a:solidFill>
              <a:schemeClr val="accent4"/>
            </a:solidFill>
            <a:prstDash val="solid"/>
            <a:miter lim="800000"/>
          </a:ln>
          <a:effectLst>
            <a:outerShdw blurRad="50800" dist="38100" dir="2700000" algn="tl" rotWithShape="0">
              <a:srgbClr val="000000">
                <a:alpha val="43000"/>
              </a:srgbClr>
            </a:outerShdw>
          </a:effectLst>
        </p:spPr>
      </p:pic>
      <p:sp>
        <p:nvSpPr>
          <p:cNvPr id="31" name="TextBox 30">
            <a:extLst>
              <a:ext uri="{FF2B5EF4-FFF2-40B4-BE49-F238E27FC236}">
                <a16:creationId xmlns:a16="http://schemas.microsoft.com/office/drawing/2014/main" id="{3322D729-C1E1-4C72-9BCE-F7901E2196E0}"/>
              </a:ext>
            </a:extLst>
          </p:cNvPr>
          <p:cNvSpPr txBox="1"/>
          <p:nvPr/>
        </p:nvSpPr>
        <p:spPr>
          <a:xfrm>
            <a:off x="1180610" y="914686"/>
            <a:ext cx="3303340" cy="584775"/>
          </a:xfrm>
          <a:prstGeom prst="rect">
            <a:avLst/>
          </a:prstGeom>
          <a:solidFill>
            <a:schemeClr val="bg1">
              <a:lumMod val="85000"/>
            </a:schemeClr>
          </a:solidFill>
          <a:effectLst>
            <a:softEdge rad="31750"/>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September: Cholesterol and Self-Care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October: Flu shot and Live Events</a:t>
            </a:r>
          </a:p>
        </p:txBody>
      </p:sp>
      <p:sp>
        <p:nvSpPr>
          <p:cNvPr id="9" name="TextBox 8">
            <a:extLst>
              <a:ext uri="{FF2B5EF4-FFF2-40B4-BE49-F238E27FC236}">
                <a16:creationId xmlns:a16="http://schemas.microsoft.com/office/drawing/2014/main" id="{83D49630-055F-4FEC-AA71-3BB7578A5473}"/>
              </a:ext>
            </a:extLst>
          </p:cNvPr>
          <p:cNvSpPr txBox="1"/>
          <p:nvPr/>
        </p:nvSpPr>
        <p:spPr>
          <a:xfrm>
            <a:off x="4965286" y="1024890"/>
            <a:ext cx="728982" cy="338554"/>
          </a:xfrm>
          <a:prstGeom prst="rect">
            <a:avLst/>
          </a:prstGeom>
          <a:solidFill>
            <a:schemeClr val="accent4"/>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Events</a:t>
            </a:r>
          </a:p>
        </p:txBody>
      </p:sp>
      <p:pic>
        <p:nvPicPr>
          <p:cNvPr id="13" name="Picture 12">
            <a:extLst>
              <a:ext uri="{FF2B5EF4-FFF2-40B4-BE49-F238E27FC236}">
                <a16:creationId xmlns:a16="http://schemas.microsoft.com/office/drawing/2014/main" id="{EA923A38-EBC3-462F-BAD8-36235185836B}"/>
              </a:ext>
            </a:extLst>
          </p:cNvPr>
          <p:cNvPicPr>
            <a:picLocks noChangeAspect="1"/>
          </p:cNvPicPr>
          <p:nvPr/>
        </p:nvPicPr>
        <p:blipFill>
          <a:blip r:embed="rId11"/>
          <a:stretch>
            <a:fillRect/>
          </a:stretch>
        </p:blipFill>
        <p:spPr>
          <a:xfrm>
            <a:off x="4506817" y="3168783"/>
            <a:ext cx="1645920" cy="718263"/>
          </a:xfrm>
          <a:prstGeom prst="rect">
            <a:avLst/>
          </a:prstGeom>
          <a:ln w="25400">
            <a:solidFill>
              <a:schemeClr val="accent4"/>
            </a:solidFill>
          </a:ln>
        </p:spPr>
      </p:pic>
      <p:sp>
        <p:nvSpPr>
          <p:cNvPr id="32" name="TextBox 31">
            <a:extLst>
              <a:ext uri="{FF2B5EF4-FFF2-40B4-BE49-F238E27FC236}">
                <a16:creationId xmlns:a16="http://schemas.microsoft.com/office/drawing/2014/main" id="{981EEB12-5C69-4728-A42B-2D19C9316E89}"/>
              </a:ext>
            </a:extLst>
          </p:cNvPr>
          <p:cNvSpPr txBox="1"/>
          <p:nvPr/>
        </p:nvSpPr>
        <p:spPr>
          <a:xfrm>
            <a:off x="7509986" y="1059112"/>
            <a:ext cx="1141654" cy="338554"/>
          </a:xfrm>
          <a:prstGeom prst="rect">
            <a:avLst/>
          </a:prstGeom>
          <a:solidFill>
            <a:schemeClr val="accent4"/>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Education</a:t>
            </a:r>
          </a:p>
        </p:txBody>
      </p:sp>
      <p:sp>
        <p:nvSpPr>
          <p:cNvPr id="34" name="TextBox 33">
            <a:extLst>
              <a:ext uri="{FF2B5EF4-FFF2-40B4-BE49-F238E27FC236}">
                <a16:creationId xmlns:a16="http://schemas.microsoft.com/office/drawing/2014/main" id="{A52886E3-28C2-4A9B-A665-EE19F77AC78C}"/>
              </a:ext>
            </a:extLst>
          </p:cNvPr>
          <p:cNvSpPr txBox="1"/>
          <p:nvPr/>
        </p:nvSpPr>
        <p:spPr>
          <a:xfrm>
            <a:off x="9857390" y="1064028"/>
            <a:ext cx="1621213" cy="338554"/>
          </a:xfrm>
          <a:prstGeom prst="rect">
            <a:avLst/>
          </a:prstGeom>
          <a:solidFill>
            <a:schemeClr val="accent4"/>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Benefit Programs</a:t>
            </a:r>
          </a:p>
        </p:txBody>
      </p:sp>
      <p:pic>
        <p:nvPicPr>
          <p:cNvPr id="46" name="Picture 45">
            <a:extLst>
              <a:ext uri="{FF2B5EF4-FFF2-40B4-BE49-F238E27FC236}">
                <a16:creationId xmlns:a16="http://schemas.microsoft.com/office/drawing/2014/main" id="{83146C3C-ABDC-44C7-9AD2-53E1A3900D6B}"/>
              </a:ext>
            </a:extLst>
          </p:cNvPr>
          <p:cNvPicPr>
            <a:picLocks noChangeAspect="1"/>
          </p:cNvPicPr>
          <p:nvPr/>
        </p:nvPicPr>
        <p:blipFill>
          <a:blip r:embed="rId12"/>
          <a:stretch>
            <a:fillRect/>
          </a:stretch>
        </p:blipFill>
        <p:spPr>
          <a:xfrm>
            <a:off x="6642680" y="2399401"/>
            <a:ext cx="1734614" cy="1065966"/>
          </a:xfrm>
          <a:prstGeom prst="rect">
            <a:avLst/>
          </a:prstGeom>
          <a:ln w="25400">
            <a:solidFill>
              <a:schemeClr val="tx1"/>
            </a:solidFill>
          </a:ln>
        </p:spPr>
      </p:pic>
      <p:pic>
        <p:nvPicPr>
          <p:cNvPr id="17" name="Picture 16">
            <a:extLst>
              <a:ext uri="{FF2B5EF4-FFF2-40B4-BE49-F238E27FC236}">
                <a16:creationId xmlns:a16="http://schemas.microsoft.com/office/drawing/2014/main" id="{BCD7111F-CAA7-4CDE-9770-6717B2EF4D32}"/>
              </a:ext>
            </a:extLst>
          </p:cNvPr>
          <p:cNvPicPr>
            <a:picLocks noChangeAspect="1"/>
          </p:cNvPicPr>
          <p:nvPr/>
        </p:nvPicPr>
        <p:blipFill>
          <a:blip r:embed="rId13"/>
          <a:stretch>
            <a:fillRect/>
          </a:stretch>
        </p:blipFill>
        <p:spPr>
          <a:xfrm>
            <a:off x="9685393" y="3692048"/>
            <a:ext cx="2194560" cy="1075008"/>
          </a:xfrm>
          <a:prstGeom prst="rect">
            <a:avLst/>
          </a:prstGeom>
          <a:ln w="25400">
            <a:solidFill>
              <a:srgbClr val="00B0F0"/>
            </a:solidFill>
          </a:ln>
        </p:spPr>
      </p:pic>
      <p:pic>
        <p:nvPicPr>
          <p:cNvPr id="48" name="Picture 47">
            <a:extLst>
              <a:ext uri="{FF2B5EF4-FFF2-40B4-BE49-F238E27FC236}">
                <a16:creationId xmlns:a16="http://schemas.microsoft.com/office/drawing/2014/main" id="{963647F0-EDD2-44DA-A54C-68C3A7B957A1}"/>
              </a:ext>
            </a:extLst>
          </p:cNvPr>
          <p:cNvPicPr>
            <a:picLocks noChangeAspect="1"/>
          </p:cNvPicPr>
          <p:nvPr/>
        </p:nvPicPr>
        <p:blipFill>
          <a:blip r:embed="rId14"/>
          <a:stretch>
            <a:fillRect/>
          </a:stretch>
        </p:blipFill>
        <p:spPr>
          <a:xfrm>
            <a:off x="9695315" y="1506297"/>
            <a:ext cx="2109966" cy="1166901"/>
          </a:xfrm>
          <a:prstGeom prst="rect">
            <a:avLst/>
          </a:prstGeom>
          <a:ln w="25400">
            <a:solidFill>
              <a:srgbClr val="00B0F0"/>
            </a:solidFill>
          </a:ln>
        </p:spPr>
      </p:pic>
      <p:pic>
        <p:nvPicPr>
          <p:cNvPr id="50" name="Picture 49">
            <a:extLst>
              <a:ext uri="{FF2B5EF4-FFF2-40B4-BE49-F238E27FC236}">
                <a16:creationId xmlns:a16="http://schemas.microsoft.com/office/drawing/2014/main" id="{A0146A39-F29F-46F1-844D-E14AA90D18E5}"/>
              </a:ext>
            </a:extLst>
          </p:cNvPr>
          <p:cNvPicPr>
            <a:picLocks noChangeAspect="1"/>
          </p:cNvPicPr>
          <p:nvPr/>
        </p:nvPicPr>
        <p:blipFill>
          <a:blip r:embed="rId15"/>
          <a:stretch>
            <a:fillRect/>
          </a:stretch>
        </p:blipFill>
        <p:spPr>
          <a:xfrm>
            <a:off x="9685393" y="4884188"/>
            <a:ext cx="2096095" cy="1017301"/>
          </a:xfrm>
          <a:prstGeom prst="rect">
            <a:avLst/>
          </a:prstGeom>
          <a:ln w="25400">
            <a:solidFill>
              <a:srgbClr val="00B0F0"/>
            </a:solidFill>
          </a:ln>
        </p:spPr>
      </p:pic>
      <p:pic>
        <p:nvPicPr>
          <p:cNvPr id="21" name="Picture 20">
            <a:extLst>
              <a:ext uri="{FF2B5EF4-FFF2-40B4-BE49-F238E27FC236}">
                <a16:creationId xmlns:a16="http://schemas.microsoft.com/office/drawing/2014/main" id="{C601226D-2D98-4573-900B-D32F0B17916D}"/>
              </a:ext>
            </a:extLst>
          </p:cNvPr>
          <p:cNvPicPr>
            <a:picLocks noChangeAspect="1"/>
          </p:cNvPicPr>
          <p:nvPr/>
        </p:nvPicPr>
        <p:blipFill>
          <a:blip r:embed="rId16"/>
          <a:stretch>
            <a:fillRect/>
          </a:stretch>
        </p:blipFill>
        <p:spPr>
          <a:xfrm>
            <a:off x="4592747" y="4871370"/>
            <a:ext cx="1833272" cy="866466"/>
          </a:xfrm>
          <a:prstGeom prst="rect">
            <a:avLst/>
          </a:prstGeom>
          <a:ln w="25400" cap="sq">
            <a:solidFill>
              <a:srgbClr val="00B0F0"/>
            </a:solidFill>
            <a:prstDash val="solid"/>
            <a:miter lim="800000"/>
          </a:ln>
          <a:effectLst>
            <a:outerShdw blurRad="50800" dist="38100" dir="2700000" algn="tl" rotWithShape="0">
              <a:srgbClr val="000000">
                <a:alpha val="43000"/>
              </a:srgbClr>
            </a:outerShdw>
          </a:effectLst>
        </p:spPr>
      </p:pic>
      <p:pic>
        <p:nvPicPr>
          <p:cNvPr id="20" name="Picture 19">
            <a:extLst>
              <a:ext uri="{FF2B5EF4-FFF2-40B4-BE49-F238E27FC236}">
                <a16:creationId xmlns:a16="http://schemas.microsoft.com/office/drawing/2014/main" id="{9CD46950-16D8-4808-BB0C-8062699F7C1F}"/>
              </a:ext>
            </a:extLst>
          </p:cNvPr>
          <p:cNvPicPr>
            <a:picLocks noChangeAspect="1"/>
          </p:cNvPicPr>
          <p:nvPr/>
        </p:nvPicPr>
        <p:blipFill rotWithShape="1">
          <a:blip r:embed="rId17"/>
          <a:srcRect b="40444"/>
          <a:stretch/>
        </p:blipFill>
        <p:spPr>
          <a:xfrm>
            <a:off x="6646744" y="4767030"/>
            <a:ext cx="1757309" cy="1031857"/>
          </a:xfrm>
          <a:prstGeom prst="rect">
            <a:avLst/>
          </a:prstGeom>
          <a:ln w="25400" cap="sq">
            <a:solidFill>
              <a:schemeClr val="tx1"/>
            </a:solidFill>
            <a:prstDash val="solid"/>
            <a:miter lim="800000"/>
          </a:ln>
          <a:effectLst>
            <a:outerShdw blurRad="50800" dist="38100" dir="2700000" algn="tl" rotWithShape="0">
              <a:srgbClr val="000000">
                <a:alpha val="43000"/>
              </a:srgbClr>
            </a:outerShdw>
          </a:effectLst>
        </p:spPr>
      </p:pic>
      <p:pic>
        <p:nvPicPr>
          <p:cNvPr id="56" name="Picture 55">
            <a:extLst>
              <a:ext uri="{FF2B5EF4-FFF2-40B4-BE49-F238E27FC236}">
                <a16:creationId xmlns:a16="http://schemas.microsoft.com/office/drawing/2014/main" id="{463C9468-534F-43FA-90BB-51475212545D}"/>
              </a:ext>
            </a:extLst>
          </p:cNvPr>
          <p:cNvPicPr>
            <a:picLocks noChangeAspect="1"/>
          </p:cNvPicPr>
          <p:nvPr/>
        </p:nvPicPr>
        <p:blipFill>
          <a:blip r:embed="rId18"/>
          <a:stretch>
            <a:fillRect/>
          </a:stretch>
        </p:blipFill>
        <p:spPr>
          <a:xfrm>
            <a:off x="7892242" y="3680375"/>
            <a:ext cx="1508997" cy="976896"/>
          </a:xfrm>
          <a:prstGeom prst="rect">
            <a:avLst/>
          </a:prstGeom>
          <a:ln w="25400">
            <a:solidFill>
              <a:srgbClr val="000000"/>
            </a:solidFill>
          </a:ln>
        </p:spPr>
      </p:pic>
      <p:pic>
        <p:nvPicPr>
          <p:cNvPr id="58" name="Picture 57">
            <a:extLst>
              <a:ext uri="{FF2B5EF4-FFF2-40B4-BE49-F238E27FC236}">
                <a16:creationId xmlns:a16="http://schemas.microsoft.com/office/drawing/2014/main" id="{75F106E8-CB92-4F31-AB08-A20540FBD670}"/>
              </a:ext>
            </a:extLst>
          </p:cNvPr>
          <p:cNvPicPr>
            <a:picLocks noChangeAspect="1"/>
          </p:cNvPicPr>
          <p:nvPr/>
        </p:nvPicPr>
        <p:blipFill>
          <a:blip r:embed="rId19"/>
          <a:stretch>
            <a:fillRect/>
          </a:stretch>
        </p:blipFill>
        <p:spPr>
          <a:xfrm>
            <a:off x="4506817" y="3984994"/>
            <a:ext cx="1645920" cy="769581"/>
          </a:xfrm>
          <a:prstGeom prst="rect">
            <a:avLst/>
          </a:prstGeom>
          <a:ln w="25400">
            <a:solidFill>
              <a:srgbClr val="FFC000"/>
            </a:solidFill>
          </a:ln>
        </p:spPr>
      </p:pic>
      <p:pic>
        <p:nvPicPr>
          <p:cNvPr id="38" name="Picture 37">
            <a:extLst>
              <a:ext uri="{FF2B5EF4-FFF2-40B4-BE49-F238E27FC236}">
                <a16:creationId xmlns:a16="http://schemas.microsoft.com/office/drawing/2014/main" id="{FAE19300-DF40-4C1B-859D-5A90224D93F0}"/>
              </a:ext>
            </a:extLst>
          </p:cNvPr>
          <p:cNvPicPr>
            <a:picLocks noChangeAspect="1"/>
          </p:cNvPicPr>
          <p:nvPr/>
        </p:nvPicPr>
        <p:blipFill>
          <a:blip r:embed="rId20"/>
          <a:stretch>
            <a:fillRect/>
          </a:stretch>
        </p:blipFill>
        <p:spPr>
          <a:xfrm>
            <a:off x="7929875" y="2620060"/>
            <a:ext cx="1443032" cy="971528"/>
          </a:xfrm>
          <a:prstGeom prst="rect">
            <a:avLst/>
          </a:prstGeom>
          <a:noFill/>
          <a:ln w="25400">
            <a:solidFill>
              <a:schemeClr val="tx1"/>
            </a:solidFill>
          </a:ln>
        </p:spPr>
      </p:pic>
      <p:pic>
        <p:nvPicPr>
          <p:cNvPr id="62" name="Picture 61">
            <a:extLst>
              <a:ext uri="{FF2B5EF4-FFF2-40B4-BE49-F238E27FC236}">
                <a16:creationId xmlns:a16="http://schemas.microsoft.com/office/drawing/2014/main" id="{1EAE3483-2B5B-4BD0-8E78-2EA3A5AF1E38}"/>
              </a:ext>
            </a:extLst>
          </p:cNvPr>
          <p:cNvPicPr>
            <a:picLocks noChangeAspect="1"/>
          </p:cNvPicPr>
          <p:nvPr/>
        </p:nvPicPr>
        <p:blipFill>
          <a:blip r:embed="rId21"/>
          <a:stretch>
            <a:fillRect/>
          </a:stretch>
        </p:blipFill>
        <p:spPr>
          <a:xfrm>
            <a:off x="7848355" y="4987969"/>
            <a:ext cx="1640259" cy="1018458"/>
          </a:xfrm>
          <a:prstGeom prst="rect">
            <a:avLst/>
          </a:prstGeom>
          <a:ln w="25400">
            <a:solidFill>
              <a:schemeClr val="tx1"/>
            </a:solidFill>
          </a:ln>
        </p:spPr>
      </p:pic>
      <p:pic>
        <p:nvPicPr>
          <p:cNvPr id="40" name="Picture 39">
            <a:extLst>
              <a:ext uri="{FF2B5EF4-FFF2-40B4-BE49-F238E27FC236}">
                <a16:creationId xmlns:a16="http://schemas.microsoft.com/office/drawing/2014/main" id="{7A80B6C0-C3AE-47B0-8B1A-20161C821086}"/>
              </a:ext>
            </a:extLst>
          </p:cNvPr>
          <p:cNvPicPr>
            <a:picLocks noChangeAspect="1"/>
          </p:cNvPicPr>
          <p:nvPr/>
        </p:nvPicPr>
        <p:blipFill>
          <a:blip r:embed="rId22"/>
          <a:stretch>
            <a:fillRect/>
          </a:stretch>
        </p:blipFill>
        <p:spPr>
          <a:xfrm>
            <a:off x="9695315" y="2762500"/>
            <a:ext cx="2286000" cy="829088"/>
          </a:xfrm>
          <a:prstGeom prst="rect">
            <a:avLst/>
          </a:prstGeom>
          <a:noFill/>
          <a:ln w="25400">
            <a:solidFill>
              <a:srgbClr val="00B0F0"/>
            </a:solidFill>
          </a:ln>
        </p:spPr>
      </p:pic>
    </p:spTree>
    <p:extLst>
      <p:ext uri="{BB962C8B-B14F-4D97-AF65-F5344CB8AC3E}">
        <p14:creationId xmlns:p14="http://schemas.microsoft.com/office/powerpoint/2010/main" val="4818966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1737AB0-D398-458B-91E0-06E2B8410B3A}"/>
              </a:ext>
            </a:extLst>
          </p:cNvPr>
          <p:cNvSpPr/>
          <p:nvPr/>
        </p:nvSpPr>
        <p:spPr>
          <a:xfrm>
            <a:off x="0" y="6502400"/>
            <a:ext cx="12192000" cy="3556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6B02BF09-064C-4B96-B26B-ADD5B5DC2F1C}"/>
              </a:ext>
            </a:extLst>
          </p:cNvPr>
          <p:cNvSpPr/>
          <p:nvPr/>
        </p:nvSpPr>
        <p:spPr>
          <a:xfrm>
            <a:off x="0" y="6341744"/>
            <a:ext cx="12192000" cy="12509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99D946BE-C452-4E94-B62D-B29CE17C7272}"/>
              </a:ext>
            </a:extLst>
          </p:cNvPr>
          <p:cNvSpPr/>
          <p:nvPr/>
        </p:nvSpPr>
        <p:spPr>
          <a:xfrm>
            <a:off x="0" y="0"/>
            <a:ext cx="10596880" cy="79248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OFFICE </a:t>
            </a:r>
            <a:r>
              <a:rPr kumimoji="0" lang="en-US" sz="1800" b="0" i="1" u="none" strike="noStrike" kern="1200" cap="none" spc="0" normalizeH="0" baseline="0" noProof="0" dirty="0">
                <a:ln>
                  <a:noFill/>
                </a:ln>
                <a:solidFill>
                  <a:prstClr val="white"/>
                </a:solidFill>
                <a:effectLst/>
                <a:uLnTx/>
                <a:uFillTx/>
                <a:latin typeface="Calibri" panose="020F0502020204030204"/>
                <a:ea typeface="+mn-ea"/>
                <a:cs typeface="+mn-cs"/>
              </a:rPr>
              <a:t>of the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STATE COMPTROLLER</a:t>
            </a:r>
          </a:p>
        </p:txBody>
      </p:sp>
      <p:pic>
        <p:nvPicPr>
          <p:cNvPr id="6" name="Picture 5" descr="A blue and white logo&#10;&#10;Description automatically generated with low confidence">
            <a:extLst>
              <a:ext uri="{FF2B5EF4-FFF2-40B4-BE49-F238E27FC236}">
                <a16:creationId xmlns:a16="http://schemas.microsoft.com/office/drawing/2014/main" id="{57BA7C11-2EB7-4A39-8198-BA56BF4660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82640" y="0"/>
            <a:ext cx="797313" cy="792479"/>
          </a:xfrm>
          <a:prstGeom prst="rect">
            <a:avLst/>
          </a:prstGeom>
        </p:spPr>
      </p:pic>
      <p:sp>
        <p:nvSpPr>
          <p:cNvPr id="7" name="Rectangle 6">
            <a:extLst>
              <a:ext uri="{FF2B5EF4-FFF2-40B4-BE49-F238E27FC236}">
                <a16:creationId xmlns:a16="http://schemas.microsoft.com/office/drawing/2014/main" id="{EBCDAA71-2D47-48D3-9155-D5465EAB6141}"/>
              </a:ext>
            </a:extLst>
          </p:cNvPr>
          <p:cNvSpPr/>
          <p:nvPr/>
        </p:nvSpPr>
        <p:spPr>
          <a:xfrm>
            <a:off x="10668000" y="0"/>
            <a:ext cx="45719" cy="792479"/>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2C6C43DC-97C1-44F8-A520-51F31FA996FA}"/>
              </a:ext>
            </a:extLst>
          </p:cNvPr>
          <p:cNvSpPr/>
          <p:nvPr/>
        </p:nvSpPr>
        <p:spPr>
          <a:xfrm>
            <a:off x="10761979" y="-1"/>
            <a:ext cx="45719" cy="792479"/>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56E1FED4-644C-4D56-937F-030B4AF5CD19}"/>
              </a:ext>
            </a:extLst>
          </p:cNvPr>
          <p:cNvSpPr/>
          <p:nvPr/>
        </p:nvSpPr>
        <p:spPr>
          <a:xfrm>
            <a:off x="0" y="6236966"/>
            <a:ext cx="12192000" cy="45719"/>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Title 10">
            <a:extLst>
              <a:ext uri="{FF2B5EF4-FFF2-40B4-BE49-F238E27FC236}">
                <a16:creationId xmlns:a16="http://schemas.microsoft.com/office/drawing/2014/main" id="{8214357A-4F6D-47A0-9ED6-0A7A6C2BF0EE}"/>
              </a:ext>
            </a:extLst>
          </p:cNvPr>
          <p:cNvSpPr>
            <a:spLocks noGrp="1"/>
          </p:cNvSpPr>
          <p:nvPr>
            <p:ph type="title"/>
          </p:nvPr>
        </p:nvSpPr>
        <p:spPr>
          <a:xfrm>
            <a:off x="1148342" y="79192"/>
            <a:ext cx="5430588" cy="746763"/>
          </a:xfrm>
        </p:spPr>
        <p:txBody>
          <a:bodyPr>
            <a:noAutofit/>
          </a:bodyPr>
          <a:lstStyle/>
          <a:p>
            <a:r>
              <a:rPr lang="en-US" sz="2400" dirty="0">
                <a:solidFill>
                  <a:schemeClr val="bg1"/>
                </a:solidFill>
              </a:rPr>
              <a:t>Member Education / Communication</a:t>
            </a:r>
          </a:p>
        </p:txBody>
      </p:sp>
      <p:sp>
        <p:nvSpPr>
          <p:cNvPr id="14" name="Text Placeholder 13">
            <a:extLst>
              <a:ext uri="{FF2B5EF4-FFF2-40B4-BE49-F238E27FC236}">
                <a16:creationId xmlns:a16="http://schemas.microsoft.com/office/drawing/2014/main" id="{C0893577-6B57-4D74-B1A6-33125BC94FE1}"/>
              </a:ext>
            </a:extLst>
          </p:cNvPr>
          <p:cNvSpPr>
            <a:spLocks noGrp="1"/>
          </p:cNvSpPr>
          <p:nvPr>
            <p:ph type="body" sz="half" idx="2"/>
          </p:nvPr>
        </p:nvSpPr>
        <p:spPr>
          <a:xfrm>
            <a:off x="1148342" y="1570878"/>
            <a:ext cx="9448539" cy="4120825"/>
          </a:xfrm>
          <a:ln>
            <a:solidFill>
              <a:schemeClr val="accent1"/>
            </a:solidFill>
          </a:ln>
        </p:spPr>
        <p:txBody>
          <a:bodyPr>
            <a:normAutofit lnSpcReduction="10000"/>
          </a:bodyPr>
          <a:lstStyle/>
          <a:p>
            <a:r>
              <a:rPr lang="en-US" sz="2200" dirty="0"/>
              <a:t>Communication Plans (November- December)</a:t>
            </a:r>
          </a:p>
          <a:p>
            <a:r>
              <a:rPr lang="en-US" dirty="0"/>
              <a:t>State Member Education </a:t>
            </a:r>
          </a:p>
          <a:p>
            <a:pPr marL="742950" lvl="1" indent="-285750">
              <a:buFont typeface="Arial" panose="020B0604020202020204" pitchFamily="34" charset="0"/>
              <a:buChar char="•"/>
            </a:pPr>
            <a:r>
              <a:rPr lang="en-US" dirty="0"/>
              <a:t>Email/all-users: Diabetes Live Event ; Preventive themed </a:t>
            </a:r>
            <a:r>
              <a:rPr lang="en-US"/>
              <a:t>items including HEP reminder; </a:t>
            </a:r>
            <a:r>
              <a:rPr lang="en-US" dirty="0"/>
              <a:t>Upswing </a:t>
            </a:r>
            <a:r>
              <a:rPr lang="en-US"/>
              <a:t>ongoing webinars</a:t>
            </a:r>
            <a:endParaRPr lang="en-US" dirty="0"/>
          </a:p>
          <a:p>
            <a:pPr marL="742950" lvl="1" indent="-285750">
              <a:buFont typeface="Arial" panose="020B0604020202020204" pitchFamily="34" charset="0"/>
              <a:buChar char="•"/>
            </a:pPr>
            <a:r>
              <a:rPr lang="en-US" dirty="0"/>
              <a:t>Mailer: Flu Postcard w/ QR code to Carecompass flu page; Generic Vs brand Rx in letter format </a:t>
            </a:r>
          </a:p>
          <a:p>
            <a:pPr marL="742950" lvl="1" indent="-285750">
              <a:buFont typeface="Arial" panose="020B0604020202020204" pitchFamily="34" charset="0"/>
              <a:buChar char="•"/>
            </a:pPr>
            <a:r>
              <a:rPr lang="en-US" dirty="0"/>
              <a:t>Social (Facebook) Ads: HEP; FLU, Health Education (diabetes prevention/care, generic Rx, </a:t>
            </a:r>
          </a:p>
          <a:p>
            <a:pPr marL="742950" lvl="1" indent="-285750">
              <a:buFont typeface="Arial" panose="020B0604020202020204" pitchFamily="34" charset="0"/>
              <a:buChar char="•"/>
            </a:pPr>
            <a:r>
              <a:rPr lang="en-US" dirty="0"/>
              <a:t>Digital (Google)</a:t>
            </a:r>
          </a:p>
          <a:p>
            <a:pPr marL="1200150" lvl="2" indent="-285750">
              <a:buFont typeface="Arial" panose="020B0604020202020204" pitchFamily="34" charset="0"/>
              <a:buChar char="•"/>
            </a:pPr>
            <a:r>
              <a:rPr lang="en-US" dirty="0"/>
              <a:t>Search) Ads: Continue with CT Health plan information, CareCompass, Orthopedic Injuries/ED avoidance</a:t>
            </a:r>
          </a:p>
          <a:p>
            <a:pPr marL="1200150" lvl="2" indent="-285750">
              <a:buFont typeface="Arial" panose="020B0604020202020204" pitchFamily="34" charset="0"/>
              <a:buChar char="•"/>
            </a:pPr>
            <a:r>
              <a:rPr lang="en-US" dirty="0"/>
              <a:t>Display Ads: Continue HEP and Orthopedic; add Diabetes (Livongo, DPP, chronic disease)</a:t>
            </a:r>
          </a:p>
          <a:p>
            <a:pPr marL="742950" lvl="1" indent="-285750">
              <a:buFont typeface="Arial" panose="020B0604020202020204" pitchFamily="34" charset="0"/>
              <a:buChar char="•"/>
            </a:pPr>
            <a:r>
              <a:rPr lang="en-US" dirty="0"/>
              <a:t>Webinars: Diabetes Management Programs</a:t>
            </a:r>
          </a:p>
          <a:p>
            <a:pPr marL="1200150" lvl="2" indent="-285750">
              <a:buFont typeface="Arial" panose="020B0604020202020204" pitchFamily="34" charset="0"/>
              <a:buChar char="•"/>
            </a:pPr>
            <a:r>
              <a:rPr lang="en-US" dirty="0"/>
              <a:t>Agency contact and SPP Admin Webinar: teams, November 10, 11 am </a:t>
            </a:r>
          </a:p>
          <a:p>
            <a:pPr marL="1200150" lvl="2" indent="-285750">
              <a:buFont typeface="Arial" panose="020B0604020202020204" pitchFamily="34" charset="0"/>
              <a:buChar char="•"/>
            </a:pPr>
            <a:r>
              <a:rPr lang="en-US" dirty="0"/>
              <a:t>Member Webinar: Live Event, Nov 18</a:t>
            </a:r>
            <a:r>
              <a:rPr lang="en-US" baseline="30000" dirty="0"/>
              <a:t>th</a:t>
            </a:r>
            <a:r>
              <a:rPr lang="en-US" dirty="0"/>
              <a:t>, Noon</a:t>
            </a:r>
          </a:p>
          <a:p>
            <a:r>
              <a:rPr lang="en-US" dirty="0"/>
              <a:t>Partnership Member Education</a:t>
            </a:r>
          </a:p>
          <a:p>
            <a:pPr marL="742950" lvl="1" indent="-285750">
              <a:buFont typeface="Arial" panose="020B0604020202020204" pitchFamily="34" charset="0"/>
              <a:buChar char="•"/>
            </a:pPr>
            <a:r>
              <a:rPr lang="en-US" dirty="0"/>
              <a:t>Working with Anthem Communications team on the Partnership expansion campaign</a:t>
            </a:r>
          </a:p>
          <a:p>
            <a:pPr marL="742950" lvl="1" indent="-285750">
              <a:buFont typeface="Arial" panose="020B0604020202020204" pitchFamily="34" charset="0"/>
              <a:buChar char="•"/>
            </a:pPr>
            <a:r>
              <a:rPr lang="en-US" dirty="0"/>
              <a:t>Fall health fairs scheduled; new 1 page flier handout created through Anthem Communications team</a:t>
            </a:r>
          </a:p>
          <a:p>
            <a:pPr marL="742950" lvl="1" indent="-285750">
              <a:buFont typeface="Arial" panose="020B0604020202020204" pitchFamily="34" charset="0"/>
              <a:buChar char="•"/>
            </a:pPr>
            <a:r>
              <a:rPr lang="en-US" dirty="0"/>
              <a:t>Uploaded member emails to email platform from Anthem file and from SPP group administrators for us to begin SPP member benefits email campaigns.</a:t>
            </a:r>
          </a:p>
        </p:txBody>
      </p:sp>
      <p:pic>
        <p:nvPicPr>
          <p:cNvPr id="12" name="Picture 11">
            <a:extLst>
              <a:ext uri="{FF2B5EF4-FFF2-40B4-BE49-F238E27FC236}">
                <a16:creationId xmlns:a16="http://schemas.microsoft.com/office/drawing/2014/main" id="{B3CDBBD7-1057-49A1-9C15-2C7365AED158}"/>
              </a:ext>
            </a:extLst>
          </p:cNvPr>
          <p:cNvPicPr>
            <a:picLocks noChangeAspect="1"/>
          </p:cNvPicPr>
          <p:nvPr/>
        </p:nvPicPr>
        <p:blipFill>
          <a:blip r:embed="rId3"/>
          <a:stretch>
            <a:fillRect/>
          </a:stretch>
        </p:blipFill>
        <p:spPr>
          <a:xfrm>
            <a:off x="138198" y="919806"/>
            <a:ext cx="854446" cy="796517"/>
          </a:xfrm>
          <a:prstGeom prst="rect">
            <a:avLst/>
          </a:prstGeom>
        </p:spPr>
      </p:pic>
    </p:spTree>
    <p:extLst>
      <p:ext uri="{BB962C8B-B14F-4D97-AF65-F5344CB8AC3E}">
        <p14:creationId xmlns:p14="http://schemas.microsoft.com/office/powerpoint/2010/main" val="2594367088"/>
      </p:ext>
    </p:extLst>
  </p:cSld>
  <p:clrMapOvr>
    <a:masterClrMapping/>
  </p:clrMapOvr>
</p:sld>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VS_Health_PPT_Executive_Template">
  <a:themeElements>
    <a:clrScheme name="Custom 7">
      <a:dk1>
        <a:srgbClr val="000000"/>
      </a:dk1>
      <a:lt1>
        <a:sysClr val="window" lastClr="FFFFFF"/>
      </a:lt1>
      <a:dk2>
        <a:srgbClr val="3F3F3F"/>
      </a:dk2>
      <a:lt2>
        <a:srgbClr val="C0C0C0"/>
      </a:lt2>
      <a:accent1>
        <a:srgbClr val="9E0000"/>
      </a:accent1>
      <a:accent2>
        <a:srgbClr val="CC0000"/>
      </a:accent2>
      <a:accent3>
        <a:srgbClr val="E94D4D"/>
      </a:accent3>
      <a:accent4>
        <a:srgbClr val="F7978D"/>
      </a:accent4>
      <a:accent5>
        <a:srgbClr val="646464"/>
      </a:accent5>
      <a:accent6>
        <a:srgbClr val="868686"/>
      </a:accent6>
      <a:hlink>
        <a:srgbClr val="267AC0"/>
      </a:hlink>
      <a:folHlink>
        <a:srgbClr val="A5A5A5"/>
      </a:folHlink>
    </a:clrScheme>
    <a:fontScheme name="CVS Health">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accent2"/>
        </a:solidFill>
        <a:ln>
          <a:noFill/>
          <a:miter lim="800000"/>
        </a:ln>
        <a:effectLst/>
      </a:spPr>
      <a:bodyPr rtlCol="0" anchor="ctr"/>
      <a:lstStyle>
        <a:defPPr algn="ctr">
          <a:defRPr b="1" dirty="0" smtClean="0">
            <a:solidFill>
              <a:schemeClr val="bg1"/>
            </a:solidFill>
          </a:defRPr>
        </a:defPPr>
      </a:lstStyle>
      <a:style>
        <a:lnRef idx="1">
          <a:schemeClr val="accent1"/>
        </a:lnRef>
        <a:fillRef idx="3">
          <a:schemeClr val="accent1"/>
        </a:fillRef>
        <a:effectRef idx="2">
          <a:schemeClr val="accent1"/>
        </a:effectRef>
        <a:fontRef idx="minor">
          <a:schemeClr val="lt1"/>
        </a:fontRef>
      </a:style>
    </a:spDef>
    <a:lnDef>
      <a:spPr bwMode="gray">
        <a:ln w="12700" cmpd="sng">
          <a:solidFill>
            <a:schemeClr val="accent6"/>
          </a:solidFill>
          <a:miter lim="800000"/>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1400" dirty="0" err="1" smtClean="0">
            <a:solidFill>
              <a:schemeClr val="tx2"/>
            </a:solidFill>
          </a:defRPr>
        </a:defPPr>
      </a:lstStyle>
    </a:txDef>
  </a:objectDefaults>
  <a:extraClrSchemeLst/>
  <a:extLst>
    <a:ext uri="{05A4C25C-085E-4340-85A3-A5531E510DB2}">
      <thm15:themeFamily xmlns:thm15="http://schemas.microsoft.com/office/thememl/2012/main" name="CVS_PBM_Executive_16x9" id="{BBA4C417-B8B2-C64F-B9BE-24EE9DC406A4}" vid="{AF3EEEC9-0370-C042-8D17-EF639F68A55E}"/>
    </a:ext>
  </a:extLst>
</a:theme>
</file>

<file path=ppt/theme/theme3.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4.xml><?xml version="1.0" encoding="utf-8"?>
<a:theme xmlns:a="http://schemas.openxmlformats.org/drawingml/2006/main" name="3_Custom Design">
  <a:themeElements>
    <a:clrScheme name="Custom 5">
      <a:dk1>
        <a:srgbClr val="000000"/>
      </a:dk1>
      <a:lt1>
        <a:srgbClr val="FFFFFF"/>
      </a:lt1>
      <a:dk2>
        <a:srgbClr val="FDFBFF"/>
      </a:dk2>
      <a:lt2>
        <a:srgbClr val="000000"/>
      </a:lt2>
      <a:accent1>
        <a:srgbClr val="C3D600"/>
      </a:accent1>
      <a:accent2>
        <a:srgbClr val="FCB534"/>
      </a:accent2>
      <a:accent3>
        <a:srgbClr val="00B0F0"/>
      </a:accent3>
      <a:accent4>
        <a:srgbClr val="000000"/>
      </a:accent4>
      <a:accent5>
        <a:srgbClr val="F68620"/>
      </a:accent5>
      <a:accent6>
        <a:srgbClr val="188CF0"/>
      </a:accent6>
      <a:hlink>
        <a:srgbClr val="08467B"/>
      </a:hlink>
      <a:folHlink>
        <a:srgbClr val="08467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effectLst/>
      </a:spPr>
      <a:bodyPr rtlCol="0" anchor="ctr"/>
      <a:lstStyle>
        <a:defPPr algn="ctr">
          <a:defRPr dirty="0"/>
        </a:defPPr>
      </a:lstStyle>
      <a:style>
        <a:lnRef idx="1">
          <a:schemeClr val="accent1"/>
        </a:lnRef>
        <a:fillRef idx="3">
          <a:schemeClr val="accent1"/>
        </a:fillRef>
        <a:effectRef idx="2">
          <a:schemeClr val="accent1"/>
        </a:effectRef>
        <a:fontRef idx="minor">
          <a:schemeClr val="lt1"/>
        </a:fontRef>
      </a:style>
    </a:spDef>
    <a:lnDef>
      <a:spPr>
        <a:ln w="19050">
          <a:solidFill>
            <a:schemeClr val="bg2"/>
          </a:solidFill>
        </a:ln>
      </a:spPr>
      <a:bodyPr/>
      <a:lstStyle/>
      <a:style>
        <a:lnRef idx="1">
          <a:schemeClr val="accent1"/>
        </a:lnRef>
        <a:fillRef idx="0">
          <a:schemeClr val="accent1"/>
        </a:fillRef>
        <a:effectRef idx="0">
          <a:schemeClr val="accent1"/>
        </a:effectRef>
        <a:fontRef idx="minor">
          <a:schemeClr val="tx1"/>
        </a:fontRef>
      </a:style>
    </a:lnDef>
    <a:txDef>
      <a:spPr>
        <a:ln w="28575">
          <a:solidFill>
            <a:srgbClr val="F26321"/>
          </a:solidFill>
        </a:ln>
      </a:spPr>
      <a:bodyPr vert="horz" lIns="182880" tIns="182880" rIns="182880" bIns="182880" rtlCol="0">
        <a:normAutofit/>
      </a:bodyPr>
      <a:lstStyle>
        <a:defPPr algn="l" fontAlgn="auto">
          <a:spcAft>
            <a:spcPts val="0"/>
          </a:spcAft>
          <a:defRPr smtClean="0"/>
        </a:defPPr>
      </a:lstStyle>
    </a:txDef>
  </a:objectDefaults>
  <a:extraClrSchemeLst/>
  <a:extLst>
    <a:ext uri="{05A4C25C-085E-4340-85A3-A5531E510DB2}">
      <thm15:themeFamily xmlns:thm15="http://schemas.microsoft.com/office/thememl/2012/main" name="140503 NMM 2021 template master v3" id="{96946430-FF30-6847-BED9-5A37B46CD51D}" vid="{D66EB1F1-2C49-2540-AD0C-5D3AD8E29654}"/>
    </a:ext>
  </a:extLst>
</a:theme>
</file>

<file path=ppt/theme/theme5.xml><?xml version="1.0" encoding="utf-8"?>
<a:theme xmlns:a="http://schemas.openxmlformats.org/drawingml/2006/main" name="4_Custom Design">
  <a:themeElements>
    <a:clrScheme name="Custom 5">
      <a:dk1>
        <a:srgbClr val="000000"/>
      </a:dk1>
      <a:lt1>
        <a:srgbClr val="FFFFFF"/>
      </a:lt1>
      <a:dk2>
        <a:srgbClr val="FDFBFF"/>
      </a:dk2>
      <a:lt2>
        <a:srgbClr val="000000"/>
      </a:lt2>
      <a:accent1>
        <a:srgbClr val="C3D600"/>
      </a:accent1>
      <a:accent2>
        <a:srgbClr val="FCB534"/>
      </a:accent2>
      <a:accent3>
        <a:srgbClr val="00B0F0"/>
      </a:accent3>
      <a:accent4>
        <a:srgbClr val="000000"/>
      </a:accent4>
      <a:accent5>
        <a:srgbClr val="F68620"/>
      </a:accent5>
      <a:accent6>
        <a:srgbClr val="188CF0"/>
      </a:accent6>
      <a:hlink>
        <a:srgbClr val="08467B"/>
      </a:hlink>
      <a:folHlink>
        <a:srgbClr val="08467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effectLst/>
      </a:spPr>
      <a:bodyPr rtlCol="0" anchor="ctr"/>
      <a:lstStyle>
        <a:defPPr algn="ctr">
          <a:defRPr dirty="0"/>
        </a:defPPr>
      </a:lstStyle>
      <a:style>
        <a:lnRef idx="1">
          <a:schemeClr val="accent1"/>
        </a:lnRef>
        <a:fillRef idx="3">
          <a:schemeClr val="accent1"/>
        </a:fillRef>
        <a:effectRef idx="2">
          <a:schemeClr val="accent1"/>
        </a:effectRef>
        <a:fontRef idx="minor">
          <a:schemeClr val="lt1"/>
        </a:fontRef>
      </a:style>
    </a:spDef>
    <a:lnDef>
      <a:spPr>
        <a:ln w="19050">
          <a:solidFill>
            <a:schemeClr val="bg2"/>
          </a:solidFill>
        </a:ln>
      </a:spPr>
      <a:bodyPr/>
      <a:lstStyle/>
      <a:style>
        <a:lnRef idx="1">
          <a:schemeClr val="accent1"/>
        </a:lnRef>
        <a:fillRef idx="0">
          <a:schemeClr val="accent1"/>
        </a:fillRef>
        <a:effectRef idx="0">
          <a:schemeClr val="accent1"/>
        </a:effectRef>
        <a:fontRef idx="minor">
          <a:schemeClr val="tx1"/>
        </a:fontRef>
      </a:style>
    </a:lnDef>
    <a:txDef>
      <a:spPr>
        <a:ln w="28575">
          <a:solidFill>
            <a:srgbClr val="F26321"/>
          </a:solidFill>
        </a:ln>
      </a:spPr>
      <a:bodyPr vert="horz" lIns="182880" tIns="182880" rIns="182880" bIns="182880" rtlCol="0">
        <a:normAutofit/>
      </a:bodyPr>
      <a:lstStyle>
        <a:defPPr algn="l" fontAlgn="auto">
          <a:spcAft>
            <a:spcPts val="0"/>
          </a:spcAft>
          <a:defRPr smtClean="0"/>
        </a:defPPr>
      </a:lstStyle>
    </a:txDef>
  </a:objectDefaults>
  <a:extraClrSchemeLst/>
  <a:extLst>
    <a:ext uri="{05A4C25C-085E-4340-85A3-A5531E510DB2}">
      <thm15:themeFamily xmlns:thm15="http://schemas.microsoft.com/office/thememl/2012/main" name="140503 NMM 2021 template master v3" id="{96946430-FF30-6847-BED9-5A37B46CD51D}" vid="{D66EB1F1-2C49-2540-AD0C-5D3AD8E29654}"/>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6881</TotalTime>
  <Words>2436</Words>
  <Application>Microsoft Office PowerPoint</Application>
  <PresentationFormat>Widescreen</PresentationFormat>
  <Paragraphs>324</Paragraphs>
  <Slides>24</Slides>
  <Notes>8</Notes>
  <HiddenSlides>0</HiddenSlides>
  <MMClips>0</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24</vt:i4>
      </vt:variant>
    </vt:vector>
  </HeadingPairs>
  <TitlesOfParts>
    <vt:vector size="38" baseType="lpstr">
      <vt:lpstr>Arial</vt:lpstr>
      <vt:lpstr>Arial Black</vt:lpstr>
      <vt:lpstr>Arial Narrow</vt:lpstr>
      <vt:lpstr>Calibri</vt:lpstr>
      <vt:lpstr>Calibri Light</vt:lpstr>
      <vt:lpstr>Century Gothic</vt:lpstr>
      <vt:lpstr>Times New Roman</vt:lpstr>
      <vt:lpstr>Wingdings</vt:lpstr>
      <vt:lpstr>Wingdings 3</vt:lpstr>
      <vt:lpstr>Office Theme</vt:lpstr>
      <vt:lpstr>CVS_Health_PPT_Executive_Template</vt:lpstr>
      <vt:lpstr>Ion</vt:lpstr>
      <vt:lpstr>3_Custom Design</vt:lpstr>
      <vt:lpstr>4_Custom Design</vt:lpstr>
      <vt:lpstr>Health Care Update </vt:lpstr>
      <vt:lpstr>PowerPoint Presentation</vt:lpstr>
      <vt:lpstr>PowerPoint Presentation</vt:lpstr>
      <vt:lpstr>PowerPoint Presentation</vt:lpstr>
      <vt:lpstr>Communications Update</vt:lpstr>
      <vt:lpstr>PowerPoint Presentation</vt:lpstr>
      <vt:lpstr>Care Compass Website &amp; Google Ads</vt:lpstr>
      <vt:lpstr>Social / Digital Communications</vt:lpstr>
      <vt:lpstr>Member Education / Communication</vt:lpstr>
      <vt:lpstr> State of Connecticut HCC Meeting   November 2021 </vt:lpstr>
      <vt:lpstr>Cigna participants.</vt:lpstr>
      <vt:lpstr>Agenda</vt:lpstr>
      <vt:lpstr>Plan Performance &amp; New Initiatives </vt:lpstr>
      <vt:lpstr>PowerPoint Presentation</vt:lpstr>
      <vt:lpstr>PowerPoint Presentation</vt:lpstr>
      <vt:lpstr>Engagement Tools &amp; Resources</vt:lpstr>
      <vt:lpstr>Engagement in the moment</vt:lpstr>
      <vt:lpstr>Find the right dentist</vt:lpstr>
      <vt:lpstr>Cigna Dental Virtual Care</vt:lpstr>
      <vt:lpstr>Closing/Questions</vt:lpstr>
      <vt:lpstr>PowerPoint Presentation</vt:lpstr>
      <vt:lpstr>Contractual Reimbursements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Health Care Update</dc:title>
  <dc:creator>Nosal, Betsy</dc:creator>
  <cp:lastModifiedBy>Czunas, Sandra</cp:lastModifiedBy>
  <cp:revision>97</cp:revision>
  <dcterms:created xsi:type="dcterms:W3CDTF">2021-04-07T18:08:52Z</dcterms:created>
  <dcterms:modified xsi:type="dcterms:W3CDTF">2021-11-05T21:16:11Z</dcterms:modified>
</cp:coreProperties>
</file>