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sldIdLst>
    <p:sldId id="256" r:id="rId3"/>
    <p:sldId id="266" r:id="rId4"/>
    <p:sldId id="261" r:id="rId5"/>
    <p:sldId id="262" r:id="rId6"/>
    <p:sldId id="273" r:id="rId7"/>
    <p:sldId id="263" r:id="rId8"/>
    <p:sldId id="307" r:id="rId9"/>
    <p:sldId id="270" r:id="rId10"/>
    <p:sldId id="269" r:id="rId11"/>
    <p:sldId id="5628" r:id="rId12"/>
    <p:sldId id="5699" r:id="rId13"/>
    <p:sldId id="577" r:id="rId14"/>
    <p:sldId id="592" r:id="rId15"/>
    <p:sldId id="5488" r:id="rId16"/>
    <p:sldId id="5621" r:id="rId17"/>
    <p:sldId id="5492" r:id="rId18"/>
    <p:sldId id="5500" r:id="rId19"/>
    <p:sldId id="264" r:id="rId20"/>
    <p:sldId id="27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0" d="100"/>
          <a:sy n="80" d="100"/>
        </p:scale>
        <p:origin x="10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June</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cat>
            <c:strRef>
              <c:f>Sheet1!$A$2</c:f>
              <c:strCache>
                <c:ptCount val="1"/>
                <c:pt idx="0">
                  <c:v>Facebook Impressions</c:v>
                </c:pt>
              </c:strCache>
            </c:strRef>
          </c:cat>
          <c:val>
            <c:numRef>
              <c:f>Sheet1!$B$2</c:f>
              <c:numCache>
                <c:formatCode>#,##0</c:formatCode>
                <c:ptCount val="1"/>
                <c:pt idx="0">
                  <c:v>302454</c:v>
                </c:pt>
              </c:numCache>
            </c:numRef>
          </c:val>
          <c:extLst>
            <c:ext xmlns:c16="http://schemas.microsoft.com/office/drawing/2014/chart" uri="{C3380CC4-5D6E-409C-BE32-E72D297353CC}">
              <c16:uniqueId val="{00000000-B57C-42A3-9994-837D73262CB6}"/>
            </c:ext>
          </c:extLst>
        </c:ser>
        <c:ser>
          <c:idx val="1"/>
          <c:order val="1"/>
          <c:tx>
            <c:strRef>
              <c:f>Sheet1!$C$1</c:f>
              <c:strCache>
                <c:ptCount val="1"/>
                <c:pt idx="0">
                  <c:v>July</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cat>
            <c:strRef>
              <c:f>Sheet1!$A$2</c:f>
              <c:strCache>
                <c:ptCount val="1"/>
                <c:pt idx="0">
                  <c:v>Facebook Impressions</c:v>
                </c:pt>
              </c:strCache>
            </c:strRef>
          </c:cat>
          <c:val>
            <c:numRef>
              <c:f>Sheet1!$C$2</c:f>
              <c:numCache>
                <c:formatCode>#,##0</c:formatCode>
                <c:ptCount val="1"/>
                <c:pt idx="0">
                  <c:v>525614</c:v>
                </c:pt>
              </c:numCache>
            </c:numRef>
          </c:val>
          <c:extLst>
            <c:ext xmlns:c16="http://schemas.microsoft.com/office/drawing/2014/chart" uri="{C3380CC4-5D6E-409C-BE32-E72D297353CC}">
              <c16:uniqueId val="{00000003-B57C-42A3-9994-837D73262CB6}"/>
            </c:ext>
          </c:extLst>
        </c:ser>
        <c:ser>
          <c:idx val="2"/>
          <c:order val="2"/>
          <c:tx>
            <c:strRef>
              <c:f>Sheet1!$D$1</c:f>
              <c:strCache>
                <c:ptCount val="1"/>
                <c:pt idx="0">
                  <c:v>August</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cat>
            <c:strRef>
              <c:f>Sheet1!$A$2</c:f>
              <c:strCache>
                <c:ptCount val="1"/>
                <c:pt idx="0">
                  <c:v>Facebook Impressions</c:v>
                </c:pt>
              </c:strCache>
            </c:strRef>
          </c:cat>
          <c:val>
            <c:numRef>
              <c:f>Sheet1!$D$2</c:f>
              <c:numCache>
                <c:formatCode>#,##0</c:formatCode>
                <c:ptCount val="1"/>
                <c:pt idx="0">
                  <c:v>558878</c:v>
                </c:pt>
              </c:numCache>
            </c:numRef>
          </c:val>
          <c:extLst>
            <c:ext xmlns:c16="http://schemas.microsoft.com/office/drawing/2014/chart" uri="{C3380CC4-5D6E-409C-BE32-E72D297353CC}">
              <c16:uniqueId val="{00000001-9539-4E8A-8E55-68243B967E04}"/>
            </c:ext>
          </c:extLst>
        </c:ser>
        <c:dLbls>
          <c:showLegendKey val="0"/>
          <c:showVal val="0"/>
          <c:showCatName val="0"/>
          <c:showSerName val="0"/>
          <c:showPercent val="0"/>
          <c:showBubbleSize val="0"/>
        </c:dLbls>
        <c:gapWidth val="100"/>
        <c:overlap val="-24"/>
        <c:axId val="366063247"/>
        <c:axId val="366062415"/>
      </c:barChart>
      <c:catAx>
        <c:axId val="366063247"/>
        <c:scaling>
          <c:orientation val="minMax"/>
        </c:scaling>
        <c:delete val="1"/>
        <c:axPos val="b"/>
        <c:numFmt formatCode="General" sourceLinked="1"/>
        <c:majorTickMark val="none"/>
        <c:minorTickMark val="none"/>
        <c:tickLblPos val="nextTo"/>
        <c:crossAx val="366062415"/>
        <c:crosses val="autoZero"/>
        <c:auto val="1"/>
        <c:lblAlgn val="ctr"/>
        <c:lblOffset val="100"/>
        <c:noMultiLvlLbl val="0"/>
      </c:catAx>
      <c:valAx>
        <c:axId val="366062415"/>
        <c:scaling>
          <c:orientation val="minMax"/>
        </c:scaling>
        <c:delete val="1"/>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crossAx val="366063247"/>
        <c:crosses val="autoZero"/>
        <c:crossBetween val="between"/>
      </c:valAx>
      <c:dTable>
        <c:showHorzBorder val="1"/>
        <c:showVertBorder val="1"/>
        <c:showOutline val="1"/>
        <c:showKeys val="1"/>
        <c:spPr>
          <a:noFill/>
          <a:ln w="6350" cap="flat" cmpd="sng" algn="ctr">
            <a:solidFill>
              <a:schemeClr val="accent1"/>
            </a:solidFill>
            <a:prstDash val="solid"/>
            <a:miter lim="800000"/>
          </a:ln>
          <a:effectLst/>
        </c:spPr>
        <c:txPr>
          <a:bodyPr rot="0" spcFirstLastPara="1" vertOverflow="ellipsis" vert="horz" wrap="square" anchor="ctr" anchorCtr="1"/>
          <a:lstStyle/>
          <a:p>
            <a:pPr rtl="0">
              <a:defRPr sz="1197" b="0" i="0" u="none" strike="noStrike" kern="1200" baseline="0">
                <a:solidFill>
                  <a:schemeClr val="tx1"/>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012774397977389"/>
          <c:y val="0.12076710763146965"/>
          <c:w val="0.53687484666148266"/>
          <c:h val="0.51509719512624763"/>
        </c:manualLayout>
      </c:layout>
      <c:barChart>
        <c:barDir val="col"/>
        <c:grouping val="clustered"/>
        <c:varyColors val="0"/>
        <c:ser>
          <c:idx val="0"/>
          <c:order val="0"/>
          <c:tx>
            <c:strRef>
              <c:f>Sheet1!$B$1</c:f>
              <c:strCache>
                <c:ptCount val="1"/>
                <c:pt idx="0">
                  <c:v>June</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cat>
            <c:strRef>
              <c:f>Sheet1!$A$2</c:f>
              <c:strCache>
                <c:ptCount val="1"/>
                <c:pt idx="0">
                  <c:v>Facebook Reach</c:v>
                </c:pt>
              </c:strCache>
            </c:strRef>
          </c:cat>
          <c:val>
            <c:numRef>
              <c:f>Sheet1!$B$2</c:f>
              <c:numCache>
                <c:formatCode>#,##0</c:formatCode>
                <c:ptCount val="1"/>
                <c:pt idx="0">
                  <c:v>19020</c:v>
                </c:pt>
              </c:numCache>
            </c:numRef>
          </c:val>
          <c:extLst>
            <c:ext xmlns:c16="http://schemas.microsoft.com/office/drawing/2014/chart" uri="{C3380CC4-5D6E-409C-BE32-E72D297353CC}">
              <c16:uniqueId val="{00000000-57AB-405C-80D9-389663DC952C}"/>
            </c:ext>
          </c:extLst>
        </c:ser>
        <c:ser>
          <c:idx val="1"/>
          <c:order val="1"/>
          <c:tx>
            <c:strRef>
              <c:f>Sheet1!$C$1</c:f>
              <c:strCache>
                <c:ptCount val="1"/>
                <c:pt idx="0">
                  <c:v>July</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cat>
            <c:strRef>
              <c:f>Sheet1!$A$2</c:f>
              <c:strCache>
                <c:ptCount val="1"/>
                <c:pt idx="0">
                  <c:v>Facebook Reach</c:v>
                </c:pt>
              </c:strCache>
            </c:strRef>
          </c:cat>
          <c:val>
            <c:numRef>
              <c:f>Sheet1!$C$2</c:f>
              <c:numCache>
                <c:formatCode>#,##0</c:formatCode>
                <c:ptCount val="1"/>
                <c:pt idx="0">
                  <c:v>26321</c:v>
                </c:pt>
              </c:numCache>
            </c:numRef>
          </c:val>
          <c:extLst>
            <c:ext xmlns:c16="http://schemas.microsoft.com/office/drawing/2014/chart" uri="{C3380CC4-5D6E-409C-BE32-E72D297353CC}">
              <c16:uniqueId val="{00000001-57AB-405C-80D9-389663DC952C}"/>
            </c:ext>
          </c:extLst>
        </c:ser>
        <c:ser>
          <c:idx val="2"/>
          <c:order val="2"/>
          <c:tx>
            <c:strRef>
              <c:f>Sheet1!$D$1</c:f>
              <c:strCache>
                <c:ptCount val="1"/>
                <c:pt idx="0">
                  <c:v>August</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cat>
            <c:strRef>
              <c:f>Sheet1!$A$2</c:f>
              <c:strCache>
                <c:ptCount val="1"/>
                <c:pt idx="0">
                  <c:v>Facebook Reach</c:v>
                </c:pt>
              </c:strCache>
            </c:strRef>
          </c:cat>
          <c:val>
            <c:numRef>
              <c:f>Sheet1!$D$2</c:f>
              <c:numCache>
                <c:formatCode>#,##0</c:formatCode>
                <c:ptCount val="1"/>
                <c:pt idx="0">
                  <c:v>29183</c:v>
                </c:pt>
              </c:numCache>
            </c:numRef>
          </c:val>
          <c:extLst>
            <c:ext xmlns:c16="http://schemas.microsoft.com/office/drawing/2014/chart" uri="{C3380CC4-5D6E-409C-BE32-E72D297353CC}">
              <c16:uniqueId val="{00000001-6DAA-4E71-9B5D-69CE6E9F4FBF}"/>
            </c:ext>
          </c:extLst>
        </c:ser>
        <c:dLbls>
          <c:showLegendKey val="0"/>
          <c:showVal val="0"/>
          <c:showCatName val="0"/>
          <c:showSerName val="0"/>
          <c:showPercent val="0"/>
          <c:showBubbleSize val="0"/>
        </c:dLbls>
        <c:gapWidth val="100"/>
        <c:overlap val="-24"/>
        <c:axId val="363765919"/>
        <c:axId val="363770079"/>
      </c:barChart>
      <c:catAx>
        <c:axId val="363765919"/>
        <c:scaling>
          <c:orientation val="minMax"/>
        </c:scaling>
        <c:delete val="1"/>
        <c:axPos val="b"/>
        <c:numFmt formatCode="General" sourceLinked="1"/>
        <c:majorTickMark val="none"/>
        <c:minorTickMark val="none"/>
        <c:tickLblPos val="nextTo"/>
        <c:crossAx val="363770079"/>
        <c:crosses val="autoZero"/>
        <c:auto val="1"/>
        <c:lblAlgn val="ctr"/>
        <c:lblOffset val="100"/>
        <c:noMultiLvlLbl val="0"/>
      </c:catAx>
      <c:valAx>
        <c:axId val="363770079"/>
        <c:scaling>
          <c:orientation val="minMax"/>
        </c:scaling>
        <c:delete val="1"/>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crossAx val="363765919"/>
        <c:crosses val="autoZero"/>
        <c:crossBetween val="between"/>
      </c:valAx>
      <c:dTable>
        <c:showHorzBorder val="1"/>
        <c:showVertBorder val="1"/>
        <c:showOutline val="1"/>
        <c:showKeys val="1"/>
        <c:spPr>
          <a:noFill/>
          <a:ln w="6350" cap="flat" cmpd="sng" algn="ctr">
            <a:solidFill>
              <a:schemeClr val="accent2"/>
            </a:solidFill>
            <a:prstDash val="solid"/>
            <a:miter lim="800000"/>
          </a:ln>
          <a:effectLst/>
        </c:spPr>
        <c:txPr>
          <a:bodyPr rot="0" spcFirstLastPara="1" vertOverflow="ellipsis" vert="horz" wrap="square" anchor="ctr" anchorCtr="1"/>
          <a:lstStyle/>
          <a:p>
            <a:pPr rtl="0">
              <a:defRPr sz="1197" b="0" i="0" u="none" strike="noStrike" kern="1200" baseline="0">
                <a:solidFill>
                  <a:schemeClr val="tx1"/>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913273492886249"/>
          <c:y val="0.38365679463741631"/>
          <c:w val="0.53629920655759666"/>
          <c:h val="0.2837297582774731"/>
        </c:manualLayout>
      </c:layout>
      <c:barChart>
        <c:barDir val="col"/>
        <c:grouping val="clustered"/>
        <c:varyColors val="0"/>
        <c:ser>
          <c:idx val="0"/>
          <c:order val="0"/>
          <c:tx>
            <c:strRef>
              <c:f>Sheet1!$B$1</c:f>
              <c:strCache>
                <c:ptCount val="1"/>
                <c:pt idx="0">
                  <c:v>June</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elete val="1"/>
          </c:dLbls>
          <c:cat>
            <c:strRef>
              <c:f>Sheet1!$A$2</c:f>
              <c:strCache>
                <c:ptCount val="1"/>
                <c:pt idx="0">
                  <c:v>Facebook Clicks</c:v>
                </c:pt>
              </c:strCache>
            </c:strRef>
          </c:cat>
          <c:val>
            <c:numRef>
              <c:f>Sheet1!$B$2</c:f>
              <c:numCache>
                <c:formatCode>General</c:formatCode>
                <c:ptCount val="1"/>
                <c:pt idx="0">
                  <c:v>910</c:v>
                </c:pt>
              </c:numCache>
            </c:numRef>
          </c:val>
          <c:extLst>
            <c:ext xmlns:c16="http://schemas.microsoft.com/office/drawing/2014/chart" uri="{C3380CC4-5D6E-409C-BE32-E72D297353CC}">
              <c16:uniqueId val="{00000000-7B67-4C8D-A401-11AE9D8011EF}"/>
            </c:ext>
          </c:extLst>
        </c:ser>
        <c:ser>
          <c:idx val="1"/>
          <c:order val="1"/>
          <c:tx>
            <c:strRef>
              <c:f>Sheet1!$C$1</c:f>
              <c:strCache>
                <c:ptCount val="1"/>
                <c:pt idx="0">
                  <c:v>July</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elete val="1"/>
          </c:dLbls>
          <c:cat>
            <c:strRef>
              <c:f>Sheet1!$A$2</c:f>
              <c:strCache>
                <c:ptCount val="1"/>
                <c:pt idx="0">
                  <c:v>Facebook Clicks</c:v>
                </c:pt>
              </c:strCache>
            </c:strRef>
          </c:cat>
          <c:val>
            <c:numRef>
              <c:f>Sheet1!$C$2</c:f>
              <c:numCache>
                <c:formatCode>#,##0</c:formatCode>
                <c:ptCount val="1"/>
                <c:pt idx="0">
                  <c:v>2770</c:v>
                </c:pt>
              </c:numCache>
            </c:numRef>
          </c:val>
          <c:extLst>
            <c:ext xmlns:c16="http://schemas.microsoft.com/office/drawing/2014/chart" uri="{C3380CC4-5D6E-409C-BE32-E72D297353CC}">
              <c16:uniqueId val="{00000001-7B67-4C8D-A401-11AE9D8011EF}"/>
            </c:ext>
          </c:extLst>
        </c:ser>
        <c:ser>
          <c:idx val="2"/>
          <c:order val="2"/>
          <c:tx>
            <c:strRef>
              <c:f>Sheet1!$D$1</c:f>
              <c:strCache>
                <c:ptCount val="1"/>
                <c:pt idx="0">
                  <c:v>August</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elete val="1"/>
          </c:dLbls>
          <c:cat>
            <c:strRef>
              <c:f>Sheet1!$A$2</c:f>
              <c:strCache>
                <c:ptCount val="1"/>
                <c:pt idx="0">
                  <c:v>Facebook Clicks</c:v>
                </c:pt>
              </c:strCache>
            </c:strRef>
          </c:cat>
          <c:val>
            <c:numRef>
              <c:f>Sheet1!$D$2</c:f>
              <c:numCache>
                <c:formatCode>#,##0</c:formatCode>
                <c:ptCount val="1"/>
                <c:pt idx="0">
                  <c:v>1833</c:v>
                </c:pt>
              </c:numCache>
            </c:numRef>
          </c:val>
          <c:extLst>
            <c:ext xmlns:c16="http://schemas.microsoft.com/office/drawing/2014/chart" uri="{C3380CC4-5D6E-409C-BE32-E72D297353CC}">
              <c16:uniqueId val="{00000001-82AD-4628-8FB5-28A4B46877DA}"/>
            </c:ext>
          </c:extLst>
        </c:ser>
        <c:dLbls>
          <c:dLblPos val="inEnd"/>
          <c:showLegendKey val="0"/>
          <c:showVal val="1"/>
          <c:showCatName val="0"/>
          <c:showSerName val="0"/>
          <c:showPercent val="0"/>
          <c:showBubbleSize val="0"/>
        </c:dLbls>
        <c:gapWidth val="100"/>
        <c:overlap val="-24"/>
        <c:axId val="1219387775"/>
        <c:axId val="1219385279"/>
      </c:barChart>
      <c:catAx>
        <c:axId val="1219387775"/>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19385279"/>
        <c:crosses val="autoZero"/>
        <c:auto val="1"/>
        <c:lblAlgn val="ctr"/>
        <c:lblOffset val="100"/>
        <c:noMultiLvlLbl val="0"/>
      </c:catAx>
      <c:valAx>
        <c:axId val="1219385279"/>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219387775"/>
        <c:crosses val="autoZero"/>
        <c:crossBetween val="between"/>
      </c:valAx>
      <c:dTable>
        <c:showHorzBorder val="1"/>
        <c:showVertBorder val="1"/>
        <c:showOutline val="1"/>
        <c:showKeys val="1"/>
        <c:spPr>
          <a:noFill/>
          <a:ln w="6350" cap="flat" cmpd="sng" algn="ctr">
            <a:solidFill>
              <a:schemeClr val="accent4"/>
            </a:solidFill>
            <a:prstDash val="solid"/>
            <a:miter lim="800000"/>
          </a:ln>
          <a:effectLst/>
        </c:spPr>
        <c:txPr>
          <a:bodyPr rot="0" spcFirstLastPara="1" vertOverflow="ellipsis" vert="horz" wrap="square" anchor="ctr" anchorCtr="1"/>
          <a:lstStyle/>
          <a:p>
            <a:pPr rtl="0">
              <a:defRPr sz="1197" b="0" i="0" u="none" strike="noStrike" kern="1200" baseline="0">
                <a:solidFill>
                  <a:schemeClr val="tx1"/>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June</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elete val="1"/>
          </c:dLbls>
          <c:cat>
            <c:strRef>
              <c:f>Sheet1!$A$2</c:f>
              <c:strCache>
                <c:ptCount val="1"/>
                <c:pt idx="0">
                  <c:v>Facebook Followers</c:v>
                </c:pt>
              </c:strCache>
            </c:strRef>
          </c:cat>
          <c:val>
            <c:numRef>
              <c:f>Sheet1!$B$2</c:f>
              <c:numCache>
                <c:formatCode>General</c:formatCode>
                <c:ptCount val="1"/>
                <c:pt idx="0">
                  <c:v>269</c:v>
                </c:pt>
              </c:numCache>
            </c:numRef>
          </c:val>
          <c:extLst>
            <c:ext xmlns:c16="http://schemas.microsoft.com/office/drawing/2014/chart" uri="{C3380CC4-5D6E-409C-BE32-E72D297353CC}">
              <c16:uniqueId val="{00000000-DCF0-4D4F-B8B9-7FB7EC5E2CFE}"/>
            </c:ext>
          </c:extLst>
        </c:ser>
        <c:ser>
          <c:idx val="1"/>
          <c:order val="1"/>
          <c:tx>
            <c:strRef>
              <c:f>Sheet1!$C$1</c:f>
              <c:strCache>
                <c:ptCount val="1"/>
                <c:pt idx="0">
                  <c:v>July</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elete val="1"/>
          </c:dLbls>
          <c:cat>
            <c:strRef>
              <c:f>Sheet1!$A$2</c:f>
              <c:strCache>
                <c:ptCount val="1"/>
                <c:pt idx="0">
                  <c:v>Facebook Followers</c:v>
                </c:pt>
              </c:strCache>
            </c:strRef>
          </c:cat>
          <c:val>
            <c:numRef>
              <c:f>Sheet1!$C$2</c:f>
              <c:numCache>
                <c:formatCode>General</c:formatCode>
                <c:ptCount val="1"/>
                <c:pt idx="0">
                  <c:v>291</c:v>
                </c:pt>
              </c:numCache>
            </c:numRef>
          </c:val>
          <c:extLst>
            <c:ext xmlns:c16="http://schemas.microsoft.com/office/drawing/2014/chart" uri="{C3380CC4-5D6E-409C-BE32-E72D297353CC}">
              <c16:uniqueId val="{00000001-DCF0-4D4F-B8B9-7FB7EC5E2CFE}"/>
            </c:ext>
          </c:extLst>
        </c:ser>
        <c:ser>
          <c:idx val="2"/>
          <c:order val="2"/>
          <c:tx>
            <c:strRef>
              <c:f>Sheet1!$D$1</c:f>
              <c:strCache>
                <c:ptCount val="1"/>
                <c:pt idx="0">
                  <c:v>August</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elete val="1"/>
          </c:dLbls>
          <c:cat>
            <c:strRef>
              <c:f>Sheet1!$A$2</c:f>
              <c:strCache>
                <c:ptCount val="1"/>
                <c:pt idx="0">
                  <c:v>Facebook Followers</c:v>
                </c:pt>
              </c:strCache>
            </c:strRef>
          </c:cat>
          <c:val>
            <c:numRef>
              <c:f>Sheet1!$D$2</c:f>
              <c:numCache>
                <c:formatCode>General</c:formatCode>
                <c:ptCount val="1"/>
                <c:pt idx="0">
                  <c:v>313</c:v>
                </c:pt>
              </c:numCache>
            </c:numRef>
          </c:val>
          <c:extLst>
            <c:ext xmlns:c16="http://schemas.microsoft.com/office/drawing/2014/chart" uri="{C3380CC4-5D6E-409C-BE32-E72D297353CC}">
              <c16:uniqueId val="{00000001-69B9-4224-B33B-0F7A80241974}"/>
            </c:ext>
          </c:extLst>
        </c:ser>
        <c:dLbls>
          <c:dLblPos val="outEnd"/>
          <c:showLegendKey val="0"/>
          <c:showVal val="1"/>
          <c:showCatName val="0"/>
          <c:showSerName val="0"/>
          <c:showPercent val="0"/>
          <c:showBubbleSize val="0"/>
        </c:dLbls>
        <c:gapWidth val="100"/>
        <c:overlap val="-24"/>
        <c:axId val="1219407327"/>
        <c:axId val="1219407743"/>
      </c:barChart>
      <c:catAx>
        <c:axId val="1219407327"/>
        <c:scaling>
          <c:orientation val="minMax"/>
        </c:scaling>
        <c:delete val="1"/>
        <c:axPos val="b"/>
        <c:numFmt formatCode="General" sourceLinked="1"/>
        <c:majorTickMark val="none"/>
        <c:minorTickMark val="none"/>
        <c:tickLblPos val="nextTo"/>
        <c:crossAx val="1219407743"/>
        <c:crosses val="autoZero"/>
        <c:auto val="1"/>
        <c:lblAlgn val="ctr"/>
        <c:lblOffset val="100"/>
        <c:noMultiLvlLbl val="0"/>
      </c:catAx>
      <c:valAx>
        <c:axId val="1219407743"/>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219407327"/>
        <c:crosses val="autoZero"/>
        <c:crossBetween val="between"/>
      </c:valAx>
      <c:dTable>
        <c:showHorzBorder val="1"/>
        <c:showVertBorder val="1"/>
        <c:showOutline val="1"/>
        <c:showKeys val="1"/>
        <c:spPr>
          <a:noFill/>
          <a:ln w="6350" cap="flat" cmpd="sng" algn="ctr">
            <a:solidFill>
              <a:schemeClr val="accent6"/>
            </a:solidFill>
            <a:prstDash val="solid"/>
            <a:miter lim="800000"/>
          </a:ln>
          <a:effectLst/>
        </c:spPr>
        <c:txPr>
          <a:bodyPr rot="0" spcFirstLastPara="1" vertOverflow="ellipsis" vert="horz" wrap="square" anchor="ctr" anchorCtr="1"/>
          <a:lstStyle/>
          <a:p>
            <a:pPr rtl="0">
              <a:defRPr sz="1197" b="0" i="0" u="none" strike="noStrike" kern="1200" baseline="0">
                <a:solidFill>
                  <a:schemeClr val="tx1"/>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June</c:v>
                </c:pt>
              </c:strCache>
            </c:strRef>
          </c:tx>
          <c:spPr>
            <a:solidFill>
              <a:schemeClr val="accent1"/>
            </a:solidFill>
            <a:ln>
              <a:noFill/>
            </a:ln>
            <a:effectLst/>
          </c:spPr>
          <c:invertIfNegative val="0"/>
          <c:cat>
            <c:strRef>
              <c:f>Sheet1!$A$2:$A$4</c:f>
              <c:strCache>
                <c:ptCount val="3"/>
                <c:pt idx="0">
                  <c:v>Unique Visitors</c:v>
                </c:pt>
                <c:pt idx="1">
                  <c:v>New  Visits</c:v>
                </c:pt>
                <c:pt idx="2">
                  <c:v>Pageviews</c:v>
                </c:pt>
              </c:strCache>
            </c:strRef>
          </c:cat>
          <c:val>
            <c:numRef>
              <c:f>Sheet1!$B$2:$B$4</c:f>
              <c:numCache>
                <c:formatCode>#,##0</c:formatCode>
                <c:ptCount val="3"/>
                <c:pt idx="0">
                  <c:v>9317</c:v>
                </c:pt>
                <c:pt idx="1">
                  <c:v>7549</c:v>
                </c:pt>
                <c:pt idx="2">
                  <c:v>26455</c:v>
                </c:pt>
              </c:numCache>
            </c:numRef>
          </c:val>
          <c:extLst>
            <c:ext xmlns:c16="http://schemas.microsoft.com/office/drawing/2014/chart" uri="{C3380CC4-5D6E-409C-BE32-E72D297353CC}">
              <c16:uniqueId val="{00000000-49DD-45A1-8C1D-B6BBC83CF9C9}"/>
            </c:ext>
          </c:extLst>
        </c:ser>
        <c:ser>
          <c:idx val="1"/>
          <c:order val="1"/>
          <c:tx>
            <c:strRef>
              <c:f>Sheet1!$C$1</c:f>
              <c:strCache>
                <c:ptCount val="1"/>
                <c:pt idx="0">
                  <c:v>July</c:v>
                </c:pt>
              </c:strCache>
            </c:strRef>
          </c:tx>
          <c:spPr>
            <a:solidFill>
              <a:schemeClr val="accent2"/>
            </a:solidFill>
            <a:ln>
              <a:noFill/>
            </a:ln>
            <a:effectLst/>
          </c:spPr>
          <c:invertIfNegative val="0"/>
          <c:cat>
            <c:strRef>
              <c:f>Sheet1!$A$2:$A$4</c:f>
              <c:strCache>
                <c:ptCount val="3"/>
                <c:pt idx="0">
                  <c:v>Unique Visitors</c:v>
                </c:pt>
                <c:pt idx="1">
                  <c:v>New  Visits</c:v>
                </c:pt>
                <c:pt idx="2">
                  <c:v>Pageviews</c:v>
                </c:pt>
              </c:strCache>
            </c:strRef>
          </c:cat>
          <c:val>
            <c:numRef>
              <c:f>Sheet1!$C$2:$C$4</c:f>
              <c:numCache>
                <c:formatCode>#,##0</c:formatCode>
                <c:ptCount val="3"/>
                <c:pt idx="0">
                  <c:v>9201</c:v>
                </c:pt>
                <c:pt idx="1">
                  <c:v>7554</c:v>
                </c:pt>
                <c:pt idx="2">
                  <c:v>25729</c:v>
                </c:pt>
              </c:numCache>
            </c:numRef>
          </c:val>
          <c:extLst>
            <c:ext xmlns:c16="http://schemas.microsoft.com/office/drawing/2014/chart" uri="{C3380CC4-5D6E-409C-BE32-E72D297353CC}">
              <c16:uniqueId val="{00000001-49DD-45A1-8C1D-B6BBC83CF9C9}"/>
            </c:ext>
          </c:extLst>
        </c:ser>
        <c:ser>
          <c:idx val="2"/>
          <c:order val="2"/>
          <c:tx>
            <c:strRef>
              <c:f>Sheet1!$D$1</c:f>
              <c:strCache>
                <c:ptCount val="1"/>
                <c:pt idx="0">
                  <c:v>August</c:v>
                </c:pt>
              </c:strCache>
            </c:strRef>
          </c:tx>
          <c:spPr>
            <a:solidFill>
              <a:schemeClr val="accent3"/>
            </a:solidFill>
            <a:ln>
              <a:noFill/>
            </a:ln>
            <a:effectLst/>
          </c:spPr>
          <c:invertIfNegative val="0"/>
          <c:cat>
            <c:strRef>
              <c:f>Sheet1!$A$2:$A$4</c:f>
              <c:strCache>
                <c:ptCount val="3"/>
                <c:pt idx="0">
                  <c:v>Unique Visitors</c:v>
                </c:pt>
                <c:pt idx="1">
                  <c:v>New  Visits</c:v>
                </c:pt>
                <c:pt idx="2">
                  <c:v>Pageviews</c:v>
                </c:pt>
              </c:strCache>
            </c:strRef>
          </c:cat>
          <c:val>
            <c:numRef>
              <c:f>Sheet1!$D$2:$D$4</c:f>
              <c:numCache>
                <c:formatCode>#,##0</c:formatCode>
                <c:ptCount val="3"/>
                <c:pt idx="0">
                  <c:v>8697</c:v>
                </c:pt>
                <c:pt idx="1">
                  <c:v>7360</c:v>
                </c:pt>
                <c:pt idx="2">
                  <c:v>25615</c:v>
                </c:pt>
              </c:numCache>
            </c:numRef>
          </c:val>
          <c:extLst>
            <c:ext xmlns:c16="http://schemas.microsoft.com/office/drawing/2014/chart" uri="{C3380CC4-5D6E-409C-BE32-E72D297353CC}">
              <c16:uniqueId val="{00000001-1CBA-4A6C-93F9-08C35AAB4CA4}"/>
            </c:ext>
          </c:extLst>
        </c:ser>
        <c:dLbls>
          <c:showLegendKey val="0"/>
          <c:showVal val="0"/>
          <c:showCatName val="0"/>
          <c:showSerName val="0"/>
          <c:showPercent val="0"/>
          <c:showBubbleSize val="0"/>
        </c:dLbls>
        <c:gapWidth val="219"/>
        <c:axId val="259718831"/>
        <c:axId val="259709263"/>
      </c:barChart>
      <c:catAx>
        <c:axId val="2597188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59709263"/>
        <c:crosses val="autoZero"/>
        <c:auto val="1"/>
        <c:lblAlgn val="ctr"/>
        <c:lblOffset val="100"/>
        <c:noMultiLvlLbl val="0"/>
      </c:catAx>
      <c:valAx>
        <c:axId val="2597092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59718831"/>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Google</a:t>
            </a:r>
            <a:r>
              <a:rPr lang="en-US" baseline="0" dirty="0"/>
              <a:t> Search Ads</a:t>
            </a:r>
            <a:endParaRPr lang="en-US" dirty="0"/>
          </a:p>
        </c:rich>
      </c:tx>
      <c:layout>
        <c:manualLayout>
          <c:xMode val="edge"/>
          <c:yMode val="edge"/>
          <c:x val="6.8818372845032311E-2"/>
          <c:y val="3.314148674797204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June</c:v>
                </c:pt>
              </c:strCache>
            </c:strRef>
          </c:tx>
          <c:spPr>
            <a:solidFill>
              <a:schemeClr val="accent6"/>
            </a:solidFill>
            <a:ln>
              <a:noFill/>
            </a:ln>
            <a:effectLst/>
          </c:spPr>
          <c:invertIfNegative val="0"/>
          <c:cat>
            <c:strRef>
              <c:f>Sheet1!$A$2</c:f>
              <c:strCache>
                <c:ptCount val="1"/>
                <c:pt idx="0">
                  <c:v>Google Impressions</c:v>
                </c:pt>
              </c:strCache>
            </c:strRef>
          </c:cat>
          <c:val>
            <c:numRef>
              <c:f>Sheet1!$B$2</c:f>
              <c:numCache>
                <c:formatCode>#,##0</c:formatCode>
                <c:ptCount val="1"/>
                <c:pt idx="0">
                  <c:v>76200</c:v>
                </c:pt>
              </c:numCache>
            </c:numRef>
          </c:val>
          <c:extLst>
            <c:ext xmlns:c16="http://schemas.microsoft.com/office/drawing/2014/chart" uri="{C3380CC4-5D6E-409C-BE32-E72D297353CC}">
              <c16:uniqueId val="{00000000-C63D-4B04-9D64-447D040E5D15}"/>
            </c:ext>
          </c:extLst>
        </c:ser>
        <c:ser>
          <c:idx val="1"/>
          <c:order val="1"/>
          <c:tx>
            <c:strRef>
              <c:f>Sheet1!$C$1</c:f>
              <c:strCache>
                <c:ptCount val="1"/>
                <c:pt idx="0">
                  <c:v>July</c:v>
                </c:pt>
              </c:strCache>
            </c:strRef>
          </c:tx>
          <c:spPr>
            <a:solidFill>
              <a:schemeClr val="accent5"/>
            </a:solidFill>
            <a:ln>
              <a:noFill/>
            </a:ln>
            <a:effectLst/>
          </c:spPr>
          <c:invertIfNegative val="0"/>
          <c:cat>
            <c:strRef>
              <c:f>Sheet1!$A$2</c:f>
              <c:strCache>
                <c:ptCount val="1"/>
                <c:pt idx="0">
                  <c:v>Google Impressions</c:v>
                </c:pt>
              </c:strCache>
            </c:strRef>
          </c:cat>
          <c:val>
            <c:numRef>
              <c:f>Sheet1!$C$2</c:f>
              <c:numCache>
                <c:formatCode>#,##0</c:formatCode>
                <c:ptCount val="1"/>
                <c:pt idx="0">
                  <c:v>43979</c:v>
                </c:pt>
              </c:numCache>
            </c:numRef>
          </c:val>
          <c:extLst>
            <c:ext xmlns:c16="http://schemas.microsoft.com/office/drawing/2014/chart" uri="{C3380CC4-5D6E-409C-BE32-E72D297353CC}">
              <c16:uniqueId val="{00000001-C63D-4B04-9D64-447D040E5D15}"/>
            </c:ext>
          </c:extLst>
        </c:ser>
        <c:ser>
          <c:idx val="2"/>
          <c:order val="2"/>
          <c:tx>
            <c:strRef>
              <c:f>Sheet1!$D$1</c:f>
              <c:strCache>
                <c:ptCount val="1"/>
                <c:pt idx="0">
                  <c:v>August</c:v>
                </c:pt>
              </c:strCache>
            </c:strRef>
          </c:tx>
          <c:spPr>
            <a:solidFill>
              <a:schemeClr val="accent4"/>
            </a:solidFill>
            <a:ln>
              <a:noFill/>
            </a:ln>
            <a:effectLst/>
          </c:spPr>
          <c:invertIfNegative val="0"/>
          <c:cat>
            <c:strRef>
              <c:f>Sheet1!$A$2</c:f>
              <c:strCache>
                <c:ptCount val="1"/>
                <c:pt idx="0">
                  <c:v>Google Impressions</c:v>
                </c:pt>
              </c:strCache>
            </c:strRef>
          </c:cat>
          <c:val>
            <c:numRef>
              <c:f>Sheet1!$D$2</c:f>
              <c:numCache>
                <c:formatCode>#,##0</c:formatCode>
                <c:ptCount val="1"/>
                <c:pt idx="0">
                  <c:v>32580</c:v>
                </c:pt>
              </c:numCache>
            </c:numRef>
          </c:val>
          <c:extLst>
            <c:ext xmlns:c16="http://schemas.microsoft.com/office/drawing/2014/chart" uri="{C3380CC4-5D6E-409C-BE32-E72D297353CC}">
              <c16:uniqueId val="{00000002-C63D-4B04-9D64-447D040E5D15}"/>
            </c:ext>
          </c:extLst>
        </c:ser>
        <c:dLbls>
          <c:showLegendKey val="0"/>
          <c:showVal val="0"/>
          <c:showCatName val="0"/>
          <c:showSerName val="0"/>
          <c:showPercent val="0"/>
          <c:showBubbleSize val="0"/>
        </c:dLbls>
        <c:gapWidth val="219"/>
        <c:overlap val="-27"/>
        <c:axId val="489279343"/>
        <c:axId val="489281839"/>
      </c:barChart>
      <c:catAx>
        <c:axId val="4892793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89281839"/>
        <c:crosses val="autoZero"/>
        <c:auto val="1"/>
        <c:lblAlgn val="ctr"/>
        <c:lblOffset val="100"/>
        <c:noMultiLvlLbl val="0"/>
      </c:catAx>
      <c:valAx>
        <c:axId val="48928183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89279343"/>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June</c:v>
                </c:pt>
              </c:strCache>
            </c:strRef>
          </c:tx>
          <c:spPr>
            <a:solidFill>
              <a:schemeClr val="accent6"/>
            </a:solidFill>
            <a:ln>
              <a:noFill/>
            </a:ln>
            <a:effectLst/>
          </c:spPr>
          <c:invertIfNegative val="0"/>
          <c:cat>
            <c:strRef>
              <c:f>Sheet1!$A$2</c:f>
              <c:strCache>
                <c:ptCount val="1"/>
                <c:pt idx="0">
                  <c:v>Google Clicks</c:v>
                </c:pt>
              </c:strCache>
            </c:strRef>
          </c:cat>
          <c:val>
            <c:numRef>
              <c:f>Sheet1!$B$2</c:f>
              <c:numCache>
                <c:formatCode>#,##0</c:formatCode>
                <c:ptCount val="1"/>
                <c:pt idx="0">
                  <c:v>1580</c:v>
                </c:pt>
              </c:numCache>
            </c:numRef>
          </c:val>
          <c:extLst>
            <c:ext xmlns:c16="http://schemas.microsoft.com/office/drawing/2014/chart" uri="{C3380CC4-5D6E-409C-BE32-E72D297353CC}">
              <c16:uniqueId val="{00000000-FA90-43F9-8398-980C1D06665B}"/>
            </c:ext>
          </c:extLst>
        </c:ser>
        <c:ser>
          <c:idx val="1"/>
          <c:order val="1"/>
          <c:tx>
            <c:strRef>
              <c:f>Sheet1!$C$1</c:f>
              <c:strCache>
                <c:ptCount val="1"/>
                <c:pt idx="0">
                  <c:v>July</c:v>
                </c:pt>
              </c:strCache>
            </c:strRef>
          </c:tx>
          <c:spPr>
            <a:solidFill>
              <a:schemeClr val="accent5"/>
            </a:solidFill>
            <a:ln>
              <a:noFill/>
            </a:ln>
            <a:effectLst/>
          </c:spPr>
          <c:invertIfNegative val="0"/>
          <c:cat>
            <c:strRef>
              <c:f>Sheet1!$A$2</c:f>
              <c:strCache>
                <c:ptCount val="1"/>
                <c:pt idx="0">
                  <c:v>Google Clicks</c:v>
                </c:pt>
              </c:strCache>
            </c:strRef>
          </c:cat>
          <c:val>
            <c:numRef>
              <c:f>Sheet1!$C$2</c:f>
              <c:numCache>
                <c:formatCode>#,##0</c:formatCode>
                <c:ptCount val="1"/>
                <c:pt idx="0">
                  <c:v>1520</c:v>
                </c:pt>
              </c:numCache>
            </c:numRef>
          </c:val>
          <c:extLst>
            <c:ext xmlns:c16="http://schemas.microsoft.com/office/drawing/2014/chart" uri="{C3380CC4-5D6E-409C-BE32-E72D297353CC}">
              <c16:uniqueId val="{00000001-FA90-43F9-8398-980C1D06665B}"/>
            </c:ext>
          </c:extLst>
        </c:ser>
        <c:ser>
          <c:idx val="2"/>
          <c:order val="2"/>
          <c:tx>
            <c:strRef>
              <c:f>Sheet1!$D$1</c:f>
              <c:strCache>
                <c:ptCount val="1"/>
                <c:pt idx="0">
                  <c:v>August</c:v>
                </c:pt>
              </c:strCache>
            </c:strRef>
          </c:tx>
          <c:spPr>
            <a:solidFill>
              <a:schemeClr val="accent4"/>
            </a:solidFill>
            <a:ln>
              <a:noFill/>
            </a:ln>
            <a:effectLst/>
          </c:spPr>
          <c:invertIfNegative val="0"/>
          <c:cat>
            <c:strRef>
              <c:f>Sheet1!$A$2</c:f>
              <c:strCache>
                <c:ptCount val="1"/>
                <c:pt idx="0">
                  <c:v>Google Clicks</c:v>
                </c:pt>
              </c:strCache>
            </c:strRef>
          </c:cat>
          <c:val>
            <c:numRef>
              <c:f>Sheet1!$D$2</c:f>
              <c:numCache>
                <c:formatCode>#,##0</c:formatCode>
                <c:ptCount val="1"/>
                <c:pt idx="0">
                  <c:v>1519</c:v>
                </c:pt>
              </c:numCache>
            </c:numRef>
          </c:val>
          <c:extLst>
            <c:ext xmlns:c16="http://schemas.microsoft.com/office/drawing/2014/chart" uri="{C3380CC4-5D6E-409C-BE32-E72D297353CC}">
              <c16:uniqueId val="{00000002-FA90-43F9-8398-980C1D06665B}"/>
            </c:ext>
          </c:extLst>
        </c:ser>
        <c:dLbls>
          <c:showLegendKey val="0"/>
          <c:showVal val="0"/>
          <c:showCatName val="0"/>
          <c:showSerName val="0"/>
          <c:showPercent val="0"/>
          <c:showBubbleSize val="0"/>
        </c:dLbls>
        <c:gapWidth val="219"/>
        <c:overlap val="-27"/>
        <c:axId val="874865535"/>
        <c:axId val="874866783"/>
      </c:barChart>
      <c:catAx>
        <c:axId val="87486553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74866783"/>
        <c:crosses val="autoZero"/>
        <c:auto val="1"/>
        <c:lblAlgn val="ctr"/>
        <c:lblOffset val="100"/>
        <c:noMultiLvlLbl val="0"/>
      </c:catAx>
      <c:valAx>
        <c:axId val="87486678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74865535"/>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B4A932-E761-4364-AF54-CB3697491241}"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C8D6515B-2154-4523-9317-6BF2DFA5E2D5}">
      <dgm:prSet/>
      <dgm:spPr/>
      <dgm:t>
        <a:bodyPr/>
        <a:lstStyle/>
        <a:p>
          <a:r>
            <a:rPr lang="en-US" b="0" baseline="0" dirty="0"/>
            <a:t>FY21 State of Connecticut Key Metrics</a:t>
          </a:r>
          <a:endParaRPr lang="en-US" dirty="0"/>
        </a:p>
      </dgm:t>
    </dgm:pt>
    <dgm:pt modelId="{649A481A-1403-4E86-BDAE-15F74C8EEB97}" type="parTrans" cxnId="{CEF82D06-68DF-4562-82FD-C0CF6E494139}">
      <dgm:prSet/>
      <dgm:spPr/>
      <dgm:t>
        <a:bodyPr/>
        <a:lstStyle/>
        <a:p>
          <a:endParaRPr lang="en-US"/>
        </a:p>
      </dgm:t>
    </dgm:pt>
    <dgm:pt modelId="{25C2979C-63AD-4CAE-A9F6-397C1B5E93E6}" type="sibTrans" cxnId="{CEF82D06-68DF-4562-82FD-C0CF6E494139}">
      <dgm:prSet/>
      <dgm:spPr/>
      <dgm:t>
        <a:bodyPr/>
        <a:lstStyle/>
        <a:p>
          <a:endParaRPr lang="en-US"/>
        </a:p>
      </dgm:t>
    </dgm:pt>
    <dgm:pt modelId="{9397E0CB-B3FE-4735-9DAE-66057C1235D2}">
      <dgm:prSet/>
      <dgm:spPr/>
      <dgm:t>
        <a:bodyPr/>
        <a:lstStyle/>
        <a:p>
          <a:r>
            <a:rPr lang="en-US" b="0" baseline="0" dirty="0"/>
            <a:t>State of Connecticut Clinical Program Savings</a:t>
          </a:r>
          <a:endParaRPr lang="en-US" dirty="0"/>
        </a:p>
      </dgm:t>
    </dgm:pt>
    <dgm:pt modelId="{A11CEB96-C96C-49D7-A65C-80C07F06E0FB}" type="parTrans" cxnId="{E69EFC44-B29E-47FA-B00D-4BD2FABB02B1}">
      <dgm:prSet/>
      <dgm:spPr/>
      <dgm:t>
        <a:bodyPr/>
        <a:lstStyle/>
        <a:p>
          <a:endParaRPr lang="en-US"/>
        </a:p>
      </dgm:t>
    </dgm:pt>
    <dgm:pt modelId="{DD4DBA85-1133-4596-94C9-D91A3AA434CB}" type="sibTrans" cxnId="{E69EFC44-B29E-47FA-B00D-4BD2FABB02B1}">
      <dgm:prSet/>
      <dgm:spPr/>
      <dgm:t>
        <a:bodyPr/>
        <a:lstStyle/>
        <a:p>
          <a:endParaRPr lang="en-US"/>
        </a:p>
      </dgm:t>
    </dgm:pt>
    <dgm:pt modelId="{6942E41D-0963-484E-A4EC-CE2EBCB9DC65}" type="pres">
      <dgm:prSet presAssocID="{78B4A932-E761-4364-AF54-CB3697491241}" presName="root" presStyleCnt="0">
        <dgm:presLayoutVars>
          <dgm:dir/>
          <dgm:resizeHandles val="exact"/>
        </dgm:presLayoutVars>
      </dgm:prSet>
      <dgm:spPr/>
    </dgm:pt>
    <dgm:pt modelId="{D1A67DDF-C98E-49AF-953B-875D10906BB8}" type="pres">
      <dgm:prSet presAssocID="{C8D6515B-2154-4523-9317-6BF2DFA5E2D5}" presName="compNode" presStyleCnt="0"/>
      <dgm:spPr/>
    </dgm:pt>
    <dgm:pt modelId="{6345641A-DA9B-4C7E-AA3F-A2FF009E46B9}" type="pres">
      <dgm:prSet presAssocID="{C8D6515B-2154-4523-9317-6BF2DFA5E2D5}" presName="bgRect" presStyleLbl="bgShp" presStyleIdx="0" presStyleCnt="2" custLinFactNeighborX="2366" custLinFactNeighborY="-78378"/>
      <dgm:spPr/>
    </dgm:pt>
    <dgm:pt modelId="{9F1A66B9-1261-4641-97E8-88D4836D48D4}" type="pres">
      <dgm:prSet presAssocID="{C8D6515B-2154-4523-9317-6BF2DFA5E2D5}" presName="iconRect" presStyleLbl="node1" presStyleIdx="0" presStyleCnt="2" custLinFactNeighborX="-1657" custLinFactNeighborY="-8616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r chart"/>
        </a:ext>
      </dgm:extLst>
    </dgm:pt>
    <dgm:pt modelId="{121E0622-7DA3-409B-A033-6E0FC54C6B8C}" type="pres">
      <dgm:prSet presAssocID="{C8D6515B-2154-4523-9317-6BF2DFA5E2D5}" presName="spaceRect" presStyleCnt="0"/>
      <dgm:spPr/>
    </dgm:pt>
    <dgm:pt modelId="{7EC0BAE4-E3D2-48CD-8F55-EDBC1EE4AE0B}" type="pres">
      <dgm:prSet presAssocID="{C8D6515B-2154-4523-9317-6BF2DFA5E2D5}" presName="parTx" presStyleLbl="revTx" presStyleIdx="0" presStyleCnt="2" custLinFactNeighborX="-2446" custLinFactNeighborY="-43746">
        <dgm:presLayoutVars>
          <dgm:chMax val="0"/>
          <dgm:chPref val="0"/>
        </dgm:presLayoutVars>
      </dgm:prSet>
      <dgm:spPr/>
    </dgm:pt>
    <dgm:pt modelId="{3CCF26F2-ED6F-4372-88E4-6C2619CC637E}" type="pres">
      <dgm:prSet presAssocID="{25C2979C-63AD-4CAE-A9F6-397C1B5E93E6}" presName="sibTrans" presStyleCnt="0"/>
      <dgm:spPr/>
    </dgm:pt>
    <dgm:pt modelId="{6C8E3AF0-C828-4164-8666-A3FC8F4BDD64}" type="pres">
      <dgm:prSet presAssocID="{9397E0CB-B3FE-4735-9DAE-66057C1235D2}" presName="compNode" presStyleCnt="0"/>
      <dgm:spPr/>
    </dgm:pt>
    <dgm:pt modelId="{E18D8679-F3C7-4655-84DC-9A88C9DF4358}" type="pres">
      <dgm:prSet presAssocID="{9397E0CB-B3FE-4735-9DAE-66057C1235D2}" presName="bgRect" presStyleLbl="bgShp" presStyleIdx="1" presStyleCnt="2"/>
      <dgm:spPr/>
    </dgm:pt>
    <dgm:pt modelId="{9C662FD1-22E1-4D09-BB24-CE124E1B96B4}" type="pres">
      <dgm:prSet presAssocID="{9397E0CB-B3FE-4735-9DAE-66057C1235D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dicine"/>
        </a:ext>
      </dgm:extLst>
    </dgm:pt>
    <dgm:pt modelId="{B8B70DFD-EC2D-4CB2-8D2F-2035D398BC0B}" type="pres">
      <dgm:prSet presAssocID="{9397E0CB-B3FE-4735-9DAE-66057C1235D2}" presName="spaceRect" presStyleCnt="0"/>
      <dgm:spPr/>
    </dgm:pt>
    <dgm:pt modelId="{9CD4CDD7-1498-4E21-A01C-799847389C53}" type="pres">
      <dgm:prSet presAssocID="{9397E0CB-B3FE-4735-9DAE-66057C1235D2}" presName="parTx" presStyleLbl="revTx" presStyleIdx="1" presStyleCnt="2">
        <dgm:presLayoutVars>
          <dgm:chMax val="0"/>
          <dgm:chPref val="0"/>
        </dgm:presLayoutVars>
      </dgm:prSet>
      <dgm:spPr/>
    </dgm:pt>
  </dgm:ptLst>
  <dgm:cxnLst>
    <dgm:cxn modelId="{CEF82D06-68DF-4562-82FD-C0CF6E494139}" srcId="{78B4A932-E761-4364-AF54-CB3697491241}" destId="{C8D6515B-2154-4523-9317-6BF2DFA5E2D5}" srcOrd="0" destOrd="0" parTransId="{649A481A-1403-4E86-BDAE-15F74C8EEB97}" sibTransId="{25C2979C-63AD-4CAE-A9F6-397C1B5E93E6}"/>
    <dgm:cxn modelId="{674FA015-CF23-42A2-9C97-E70C7F11E54C}" type="presOf" srcId="{78B4A932-E761-4364-AF54-CB3697491241}" destId="{6942E41D-0963-484E-A4EC-CE2EBCB9DC65}" srcOrd="0" destOrd="0" presId="urn:microsoft.com/office/officeart/2018/2/layout/IconVerticalSolidList"/>
    <dgm:cxn modelId="{76D0933F-C932-4ABE-B484-80049750036C}" type="presOf" srcId="{C8D6515B-2154-4523-9317-6BF2DFA5E2D5}" destId="{7EC0BAE4-E3D2-48CD-8F55-EDBC1EE4AE0B}" srcOrd="0" destOrd="0" presId="urn:microsoft.com/office/officeart/2018/2/layout/IconVerticalSolidList"/>
    <dgm:cxn modelId="{E69EFC44-B29E-47FA-B00D-4BD2FABB02B1}" srcId="{78B4A932-E761-4364-AF54-CB3697491241}" destId="{9397E0CB-B3FE-4735-9DAE-66057C1235D2}" srcOrd="1" destOrd="0" parTransId="{A11CEB96-C96C-49D7-A65C-80C07F06E0FB}" sibTransId="{DD4DBA85-1133-4596-94C9-D91A3AA434CB}"/>
    <dgm:cxn modelId="{984B36BC-2FF2-4885-BF5B-F54829EB6D97}" type="presOf" srcId="{9397E0CB-B3FE-4735-9DAE-66057C1235D2}" destId="{9CD4CDD7-1498-4E21-A01C-799847389C53}" srcOrd="0" destOrd="0" presId="urn:microsoft.com/office/officeart/2018/2/layout/IconVerticalSolidList"/>
    <dgm:cxn modelId="{DFADBB0C-F1DF-47DC-8721-C77E86145412}" type="presParOf" srcId="{6942E41D-0963-484E-A4EC-CE2EBCB9DC65}" destId="{D1A67DDF-C98E-49AF-953B-875D10906BB8}" srcOrd="0" destOrd="0" presId="urn:microsoft.com/office/officeart/2018/2/layout/IconVerticalSolidList"/>
    <dgm:cxn modelId="{4DEC15B3-774B-49C7-9BA1-0321810529E0}" type="presParOf" srcId="{D1A67DDF-C98E-49AF-953B-875D10906BB8}" destId="{6345641A-DA9B-4C7E-AA3F-A2FF009E46B9}" srcOrd="0" destOrd="0" presId="urn:microsoft.com/office/officeart/2018/2/layout/IconVerticalSolidList"/>
    <dgm:cxn modelId="{A5EE1BD5-52F8-4880-995C-49FA5D7CEC1F}" type="presParOf" srcId="{D1A67DDF-C98E-49AF-953B-875D10906BB8}" destId="{9F1A66B9-1261-4641-97E8-88D4836D48D4}" srcOrd="1" destOrd="0" presId="urn:microsoft.com/office/officeart/2018/2/layout/IconVerticalSolidList"/>
    <dgm:cxn modelId="{1714DCF7-F93D-489D-BD62-C4A4F86E6F11}" type="presParOf" srcId="{D1A67DDF-C98E-49AF-953B-875D10906BB8}" destId="{121E0622-7DA3-409B-A033-6E0FC54C6B8C}" srcOrd="2" destOrd="0" presId="urn:microsoft.com/office/officeart/2018/2/layout/IconVerticalSolidList"/>
    <dgm:cxn modelId="{8E0B054D-0B68-4956-B580-B4B4EC673454}" type="presParOf" srcId="{D1A67DDF-C98E-49AF-953B-875D10906BB8}" destId="{7EC0BAE4-E3D2-48CD-8F55-EDBC1EE4AE0B}" srcOrd="3" destOrd="0" presId="urn:microsoft.com/office/officeart/2018/2/layout/IconVerticalSolidList"/>
    <dgm:cxn modelId="{F56A099F-ABBF-4A13-914E-BD89EBCAC839}" type="presParOf" srcId="{6942E41D-0963-484E-A4EC-CE2EBCB9DC65}" destId="{3CCF26F2-ED6F-4372-88E4-6C2619CC637E}" srcOrd="1" destOrd="0" presId="urn:microsoft.com/office/officeart/2018/2/layout/IconVerticalSolidList"/>
    <dgm:cxn modelId="{AF1EA626-CF4E-4151-B0B9-294E42CF4810}" type="presParOf" srcId="{6942E41D-0963-484E-A4EC-CE2EBCB9DC65}" destId="{6C8E3AF0-C828-4164-8666-A3FC8F4BDD64}" srcOrd="2" destOrd="0" presId="urn:microsoft.com/office/officeart/2018/2/layout/IconVerticalSolidList"/>
    <dgm:cxn modelId="{A339EDE0-02AC-4E7E-A6C5-731FDF31406F}" type="presParOf" srcId="{6C8E3AF0-C828-4164-8666-A3FC8F4BDD64}" destId="{E18D8679-F3C7-4655-84DC-9A88C9DF4358}" srcOrd="0" destOrd="0" presId="urn:microsoft.com/office/officeart/2018/2/layout/IconVerticalSolidList"/>
    <dgm:cxn modelId="{54573990-AE96-4B1D-9D40-0F73A1BF8B0D}" type="presParOf" srcId="{6C8E3AF0-C828-4164-8666-A3FC8F4BDD64}" destId="{9C662FD1-22E1-4D09-BB24-CE124E1B96B4}" srcOrd="1" destOrd="0" presId="urn:microsoft.com/office/officeart/2018/2/layout/IconVerticalSolidList"/>
    <dgm:cxn modelId="{1605CD18-A104-40A9-8A51-B5488FEE38F1}" type="presParOf" srcId="{6C8E3AF0-C828-4164-8666-A3FC8F4BDD64}" destId="{B8B70DFD-EC2D-4CB2-8D2F-2035D398BC0B}" srcOrd="2" destOrd="0" presId="urn:microsoft.com/office/officeart/2018/2/layout/IconVerticalSolidList"/>
    <dgm:cxn modelId="{9F73F4D3-4C66-4F16-A459-9F98F9A98BBA}" type="presParOf" srcId="{6C8E3AF0-C828-4164-8666-A3FC8F4BDD64}" destId="{9CD4CDD7-1498-4E21-A01C-799847389C5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45641A-DA9B-4C7E-AA3F-A2FF009E46B9}">
      <dsp:nvSpPr>
        <dsp:cNvPr id="0" name=""/>
        <dsp:cNvSpPr/>
      </dsp:nvSpPr>
      <dsp:spPr>
        <a:xfrm>
          <a:off x="0" y="0"/>
          <a:ext cx="8740342" cy="11944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1A66B9-1261-4641-97E8-88D4836D48D4}">
      <dsp:nvSpPr>
        <dsp:cNvPr id="0" name=""/>
        <dsp:cNvSpPr/>
      </dsp:nvSpPr>
      <dsp:spPr>
        <a:xfrm>
          <a:off x="350431" y="349675"/>
          <a:ext cx="656939" cy="65693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EC0BAE4-E3D2-48CD-8F55-EDBC1EE4AE0B}">
      <dsp:nvSpPr>
        <dsp:cNvPr id="0" name=""/>
        <dsp:cNvSpPr/>
      </dsp:nvSpPr>
      <dsp:spPr>
        <a:xfrm>
          <a:off x="1199528" y="124468"/>
          <a:ext cx="7360769" cy="1194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411" tIns="126411" rIns="126411" bIns="126411" numCol="1" spcCol="1270" anchor="ctr" anchorCtr="0">
          <a:noAutofit/>
        </a:bodyPr>
        <a:lstStyle/>
        <a:p>
          <a:pPr marL="0" lvl="0" indent="0" algn="l" defTabSz="1111250">
            <a:lnSpc>
              <a:spcPct val="90000"/>
            </a:lnSpc>
            <a:spcBef>
              <a:spcPct val="0"/>
            </a:spcBef>
            <a:spcAft>
              <a:spcPct val="35000"/>
            </a:spcAft>
            <a:buNone/>
          </a:pPr>
          <a:r>
            <a:rPr lang="en-US" sz="2500" b="0" kern="1200" baseline="0" dirty="0"/>
            <a:t>FY21 State of Connecticut Key Metrics</a:t>
          </a:r>
          <a:endParaRPr lang="en-US" sz="2500" kern="1200" dirty="0"/>
        </a:p>
      </dsp:txBody>
      <dsp:txXfrm>
        <a:off x="1199528" y="124468"/>
        <a:ext cx="7360769" cy="1194435"/>
      </dsp:txXfrm>
    </dsp:sp>
    <dsp:sp modelId="{E18D8679-F3C7-4655-84DC-9A88C9DF4358}">
      <dsp:nvSpPr>
        <dsp:cNvPr id="0" name=""/>
        <dsp:cNvSpPr/>
      </dsp:nvSpPr>
      <dsp:spPr>
        <a:xfrm>
          <a:off x="0" y="2140029"/>
          <a:ext cx="8740342" cy="11944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662FD1-22E1-4D09-BB24-CE124E1B96B4}">
      <dsp:nvSpPr>
        <dsp:cNvPr id="0" name=""/>
        <dsp:cNvSpPr/>
      </dsp:nvSpPr>
      <dsp:spPr>
        <a:xfrm>
          <a:off x="361316" y="2408777"/>
          <a:ext cx="656939" cy="65693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CD4CDD7-1498-4E21-A01C-799847389C53}">
      <dsp:nvSpPr>
        <dsp:cNvPr id="0" name=""/>
        <dsp:cNvSpPr/>
      </dsp:nvSpPr>
      <dsp:spPr>
        <a:xfrm>
          <a:off x="1379572" y="2140029"/>
          <a:ext cx="7360769" cy="1194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411" tIns="126411" rIns="126411" bIns="126411" numCol="1" spcCol="1270" anchor="ctr" anchorCtr="0">
          <a:noAutofit/>
        </a:bodyPr>
        <a:lstStyle/>
        <a:p>
          <a:pPr marL="0" lvl="0" indent="0" algn="l" defTabSz="1111250">
            <a:lnSpc>
              <a:spcPct val="90000"/>
            </a:lnSpc>
            <a:spcBef>
              <a:spcPct val="0"/>
            </a:spcBef>
            <a:spcAft>
              <a:spcPct val="35000"/>
            </a:spcAft>
            <a:buNone/>
          </a:pPr>
          <a:r>
            <a:rPr lang="en-US" sz="2500" b="0" kern="1200" baseline="0" dirty="0"/>
            <a:t>State of Connecticut Clinical Program Savings</a:t>
          </a:r>
          <a:endParaRPr lang="en-US" sz="2500" kern="1200" dirty="0"/>
        </a:p>
      </dsp:txBody>
      <dsp:txXfrm>
        <a:off x="1379572" y="2140029"/>
        <a:ext cx="7360769" cy="119443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2D1C6D-FD68-4605-BEA1-6FA02347F105}" type="datetimeFigureOut">
              <a:rPr lang="en-US" smtClean="0"/>
              <a:t>9/13/2021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FA3B5D-C68A-4133-8BE3-CE42022C48E1}" type="slidenum">
              <a:rPr lang="en-US" smtClean="0"/>
              <a:t>‹#›</a:t>
            </a:fld>
            <a:endParaRPr lang="en-US"/>
          </a:p>
        </p:txBody>
      </p:sp>
    </p:spTree>
    <p:extLst>
      <p:ext uri="{BB962C8B-B14F-4D97-AF65-F5344CB8AC3E}">
        <p14:creationId xmlns:p14="http://schemas.microsoft.com/office/powerpoint/2010/main" val="2935270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1145">
              <a:defRPr/>
            </a:pPr>
            <a:r>
              <a:rPr lang="en-US" dirty="0"/>
              <a:t>Source: RxInsights, 2020.</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AD15A5-6128-B84F-818D-8AA5BDD9AF9D}" type="slidenum">
              <a:rPr kumimoji="0" lang="en-US" sz="1000" b="0" i="0" u="none" strike="noStrike" kern="1200" cap="none" spc="0" normalizeH="0" baseline="0" noProof="0" smtClean="0">
                <a:ln>
                  <a:noFill/>
                </a:ln>
                <a:solidFill>
                  <a:srgbClr val="3F3F3F"/>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dirty="0">
              <a:ln>
                <a:noFill/>
              </a:ln>
              <a:solidFill>
                <a:srgbClr val="3F3F3F"/>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761523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AD15A5-6128-B84F-818D-8AA5BDD9AF9D}" type="slidenum">
              <a:rPr kumimoji="0" lang="en-US" sz="1000" b="0" i="0" u="none" strike="noStrike" kern="1200" cap="none" spc="0" normalizeH="0" baseline="0" noProof="0" smtClean="0">
                <a:ln>
                  <a:noFill/>
                </a:ln>
                <a:solidFill>
                  <a:srgbClr val="3F3F3F"/>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dirty="0">
              <a:ln>
                <a:noFill/>
              </a:ln>
              <a:solidFill>
                <a:srgbClr val="3F3F3F"/>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3132590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For purposes of</a:t>
            </a:r>
            <a:r>
              <a:rPr lang="en-US" sz="1600" baseline="0" dirty="0"/>
              <a:t> this discussion, we will be focusing on the activities that occur during the Safety and Monitoring and Enhanced Safety &amp; Monitoring portion of the presentation.</a:t>
            </a:r>
            <a:endParaRPr lang="en-US" sz="16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AD15A5-6128-B84F-818D-8AA5BDD9AF9D}" type="slidenum">
              <a:rPr kumimoji="0" lang="en-US" sz="1000" b="0" i="0" u="none" strike="noStrike" kern="1200" cap="none" spc="0" normalizeH="0" baseline="0" noProof="0" smtClean="0">
                <a:ln>
                  <a:noFill/>
                </a:ln>
                <a:solidFill>
                  <a:srgbClr val="3F3F3F"/>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dirty="0">
              <a:ln>
                <a:noFill/>
              </a:ln>
              <a:solidFill>
                <a:srgbClr val="3F3F3F"/>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3658454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2"/>
                </a:solidFill>
                <a:effectLst/>
                <a:latin typeface="+mn-lt"/>
                <a:ea typeface="+mn-ea"/>
                <a:cs typeface="Arial" panose="020B0604020202020204" pitchFamily="34" charset="0"/>
              </a:rPr>
              <a:t>3769</a:t>
            </a:r>
            <a:r>
              <a:rPr lang="en-US" dirty="0"/>
              <a:t> </a:t>
            </a:r>
            <a:r>
              <a:rPr lang="en-US" sz="1200" b="0" i="0" u="none" strike="noStrike" kern="1200" dirty="0">
                <a:solidFill>
                  <a:schemeClr val="tx2"/>
                </a:solidFill>
                <a:effectLst/>
                <a:latin typeface="+mn-lt"/>
                <a:ea typeface="+mn-ea"/>
                <a:cs typeface="Arial" panose="020B0604020202020204" pitchFamily="34" charset="0"/>
              </a:rPr>
              <a:t>over 90</a:t>
            </a:r>
          </a:p>
          <a:p>
            <a:r>
              <a:rPr lang="en-US" sz="1200" b="0" i="0" u="none" strike="noStrike" kern="1200" dirty="0">
                <a:solidFill>
                  <a:schemeClr val="tx2"/>
                </a:solidFill>
                <a:effectLst/>
                <a:latin typeface="+mn-lt"/>
                <a:ea typeface="+mn-ea"/>
                <a:cs typeface="Arial" panose="020B0604020202020204" pitchFamily="34" charset="0"/>
              </a:rPr>
              <a:t>49530 total</a:t>
            </a:r>
            <a:r>
              <a:rPr lang="en-US" dirty="0"/>
              <a:t> </a:t>
            </a:r>
          </a:p>
          <a:p>
            <a:r>
              <a:rPr lang="en-US" sz="1200" b="0" i="0" u="none" strike="noStrike" kern="1200" dirty="0">
                <a:solidFill>
                  <a:schemeClr val="tx2"/>
                </a:solidFill>
                <a:effectLst/>
                <a:latin typeface="+mn-lt"/>
                <a:ea typeface="+mn-ea"/>
                <a:cs typeface="Arial" panose="020B0604020202020204" pitchFamily="34" charset="0"/>
              </a:rPr>
              <a:t>656</a:t>
            </a:r>
            <a:r>
              <a:rPr lang="en-US" dirty="0"/>
              <a:t> </a:t>
            </a:r>
            <a:r>
              <a:rPr lang="en-US" sz="1200" b="0" i="0" u="none" strike="noStrike" kern="1200" dirty="0">
                <a:solidFill>
                  <a:schemeClr val="tx2"/>
                </a:solidFill>
                <a:effectLst/>
                <a:latin typeface="+mn-lt"/>
                <a:ea typeface="+mn-ea"/>
                <a:cs typeface="Arial" panose="020B0604020202020204" pitchFamily="34" charset="0"/>
              </a:rPr>
              <a:t>over 200</a:t>
            </a:r>
            <a:r>
              <a:rPr lang="en-US" dirty="0"/>
              <a:t> </a:t>
            </a:r>
            <a:r>
              <a:rPr lang="en-US" sz="1200" b="0" i="0" u="none" strike="noStrike" kern="1200" dirty="0">
                <a:solidFill>
                  <a:schemeClr val="tx2"/>
                </a:solidFill>
                <a:effectLst/>
                <a:latin typeface="+mn-lt"/>
                <a:ea typeface="+mn-ea"/>
                <a:cs typeface="Arial" panose="020B0604020202020204" pitchFamily="34" charset="0"/>
              </a:rPr>
              <a:t>1.32</a:t>
            </a:r>
            <a:r>
              <a:rPr lang="en-US" dirty="0"/>
              <a:t> </a:t>
            </a:r>
          </a:p>
          <a:p>
            <a:endParaRPr lang="en-US" sz="1200" b="0" i="0" u="none" strike="noStrike" kern="1200" dirty="0">
              <a:solidFill>
                <a:schemeClr val="tx2"/>
              </a:solidFill>
              <a:effectLst/>
              <a:latin typeface="+mn-lt"/>
              <a:ea typeface="+mn-ea"/>
              <a:cs typeface="Arial" panose="020B0604020202020204" pitchFamily="34" charset="0"/>
            </a:endParaRPr>
          </a:p>
          <a:p>
            <a:r>
              <a:rPr lang="en-US" sz="1200" b="0" i="0" u="none" strike="noStrike" kern="1200" dirty="0">
                <a:solidFill>
                  <a:schemeClr val="tx2"/>
                </a:solidFill>
                <a:effectLst/>
                <a:latin typeface="+mn-lt"/>
                <a:ea typeface="+mn-ea"/>
                <a:cs typeface="Arial" panose="020B0604020202020204" pitchFamily="34" charset="0"/>
              </a:rPr>
              <a:t>440</a:t>
            </a:r>
            <a:r>
              <a:rPr lang="en-US" dirty="0"/>
              <a:t> </a:t>
            </a:r>
            <a:r>
              <a:rPr lang="en-US" sz="1200" b="0" i="0" u="none" strike="noStrike" kern="1200" dirty="0">
                <a:solidFill>
                  <a:schemeClr val="tx2"/>
                </a:solidFill>
                <a:effectLst/>
                <a:latin typeface="+mn-lt"/>
                <a:ea typeface="+mn-ea"/>
                <a:cs typeface="Arial" panose="020B0604020202020204" pitchFamily="34" charset="0"/>
              </a:rPr>
              <a:t>over 200</a:t>
            </a:r>
          </a:p>
          <a:p>
            <a:r>
              <a:rPr lang="en-US" sz="1200" b="0" i="0" u="none" strike="noStrike" kern="1200" dirty="0">
                <a:solidFill>
                  <a:schemeClr val="tx2"/>
                </a:solidFill>
                <a:effectLst/>
                <a:latin typeface="+mn-lt"/>
                <a:ea typeface="+mn-ea"/>
                <a:cs typeface="Arial" panose="020B0604020202020204" pitchFamily="34" charset="0"/>
              </a:rPr>
              <a:t>47594</a:t>
            </a:r>
            <a:r>
              <a:rPr lang="en-US" dirty="0"/>
              <a:t> </a:t>
            </a:r>
            <a:r>
              <a:rPr lang="en-US" sz="1200" b="0" i="0" u="none" strike="noStrike" kern="1200" dirty="0">
                <a:solidFill>
                  <a:schemeClr val="tx2"/>
                </a:solidFill>
                <a:effectLst/>
                <a:latin typeface="+mn-lt"/>
                <a:ea typeface="+mn-ea"/>
                <a:cs typeface="Arial" panose="020B0604020202020204" pitchFamily="34" charset="0"/>
              </a:rPr>
              <a:t>total</a:t>
            </a:r>
          </a:p>
          <a:p>
            <a:r>
              <a:rPr lang="en-US" sz="1200" b="0" i="0" u="none" strike="noStrike" kern="1200" dirty="0">
                <a:solidFill>
                  <a:schemeClr val="tx2"/>
                </a:solidFill>
                <a:effectLst/>
                <a:latin typeface="+mn-lt"/>
                <a:ea typeface="+mn-ea"/>
                <a:cs typeface="Arial" panose="020B0604020202020204" pitchFamily="34" charset="0"/>
              </a:rPr>
              <a:t>3096</a:t>
            </a:r>
            <a:r>
              <a:rPr lang="en-US" dirty="0"/>
              <a:t> </a:t>
            </a:r>
            <a:r>
              <a:rPr lang="en-US" sz="1200" b="0" i="0" u="none" strike="noStrike" kern="1200" dirty="0">
                <a:solidFill>
                  <a:schemeClr val="tx2"/>
                </a:solidFill>
                <a:effectLst/>
                <a:latin typeface="+mn-lt"/>
                <a:ea typeface="+mn-ea"/>
                <a:cs typeface="Arial" panose="020B0604020202020204" pitchFamily="34" charset="0"/>
              </a:rPr>
              <a:t>over 90</a:t>
            </a:r>
            <a:endParaRPr lang="en-US" sz="1200" b="1" dirty="0">
              <a:solidFill>
                <a:schemeClr val="tx2"/>
              </a:solidFill>
            </a:endParaRPr>
          </a:p>
          <a:p>
            <a:endParaRPr lang="en-US" sz="1200" b="1" dirty="0">
              <a:solidFill>
                <a:schemeClr val="tx2"/>
              </a:solidFill>
            </a:endParaRPr>
          </a:p>
          <a:p>
            <a:endParaRPr lang="en-US" sz="1200" b="1" dirty="0">
              <a:solidFill>
                <a:schemeClr val="tx2"/>
              </a:solidFill>
            </a:endParaRPr>
          </a:p>
          <a:p>
            <a:endParaRPr lang="en-US" sz="1200" b="1" dirty="0">
              <a:solidFill>
                <a:schemeClr val="tx2"/>
              </a:solidFill>
            </a:endParaRPr>
          </a:p>
          <a:p>
            <a:endParaRPr lang="en-US" sz="1200" b="1" dirty="0">
              <a:solidFill>
                <a:schemeClr val="tx2"/>
              </a:solidFill>
            </a:endParaRPr>
          </a:p>
          <a:p>
            <a:endParaRPr lang="en-US" sz="1200" b="1" dirty="0">
              <a:solidFill>
                <a:schemeClr val="tx2"/>
              </a:solidFill>
            </a:endParaRPr>
          </a:p>
          <a:p>
            <a:r>
              <a:rPr lang="en-US" sz="1200" b="1" dirty="0">
                <a:solidFill>
                  <a:schemeClr val="tx2"/>
                </a:solidFill>
              </a:rPr>
              <a:t>1. Stat ID: S1003490120 </a:t>
            </a:r>
            <a:r>
              <a:rPr lang="en-US" sz="1200" dirty="0">
                <a:solidFill>
                  <a:schemeClr val="tx2"/>
                </a:solidFill>
              </a:rPr>
              <a:t>CVS Health Analytics, 2019. Book of Business data, excluding Medicare and Discount Card clients.</a:t>
            </a:r>
          </a:p>
          <a:p>
            <a:r>
              <a:rPr lang="en-US" sz="1200" dirty="0">
                <a:solidFill>
                  <a:schemeClr val="tx2"/>
                </a:solidFill>
              </a:rPr>
              <a:t>Analysis excludes LTC, Palliative Care and Cancer Patients. Q1‐2017 comparison to Q3‐2019.</a:t>
            </a:r>
          </a:p>
          <a:p>
            <a:r>
              <a:rPr lang="en-US" sz="1200" dirty="0">
                <a:solidFill>
                  <a:schemeClr val="tx2"/>
                </a:solidFill>
              </a:rPr>
              <a:t>Actual results may vary depending on benefit plan design, member demographics, programs</a:t>
            </a:r>
          </a:p>
          <a:p>
            <a:r>
              <a:rPr lang="en-US" sz="1200" dirty="0">
                <a:solidFill>
                  <a:schemeClr val="tx2"/>
                </a:solidFill>
              </a:rPr>
              <a:t>implemented by the plan and other factors. Client‐specific modeling available upon request</a:t>
            </a:r>
            <a:endParaRPr lang="en-US" sz="1200" b="1" dirty="0">
              <a:solidFill>
                <a:schemeClr val="tx2"/>
              </a:solidFill>
            </a:endParaRPr>
          </a:p>
          <a:p>
            <a:r>
              <a:rPr lang="en-US" sz="1200" b="1" dirty="0">
                <a:solidFill>
                  <a:schemeClr val="tx2"/>
                </a:solidFill>
              </a:rPr>
              <a:t>2. Stat ID: S1003460120 </a:t>
            </a:r>
            <a:r>
              <a:rPr lang="en-US" sz="1200" dirty="0">
                <a:solidFill>
                  <a:schemeClr val="tx2"/>
                </a:solidFill>
              </a:rPr>
              <a:t>CVS Health Analytics, 2019. Book of Business data, excluding Medicare and Discount Card clients.</a:t>
            </a:r>
          </a:p>
          <a:p>
            <a:r>
              <a:rPr lang="en-US" sz="1200" dirty="0">
                <a:solidFill>
                  <a:schemeClr val="tx2"/>
                </a:solidFill>
              </a:rPr>
              <a:t>Analysis excludes LTC, Palliative Care and Cancer Patients. Q1‐2017 comparison to Q3‐2019 calculated</a:t>
            </a:r>
          </a:p>
          <a:p>
            <a:r>
              <a:rPr lang="en-US" sz="1200" dirty="0">
                <a:solidFill>
                  <a:schemeClr val="tx2"/>
                </a:solidFill>
              </a:rPr>
              <a:t>per 1000 eligible members. Actual results may vary depending on benefit plan design, member</a:t>
            </a:r>
          </a:p>
          <a:p>
            <a:r>
              <a:rPr lang="en-US" sz="1200" dirty="0">
                <a:solidFill>
                  <a:schemeClr val="tx2"/>
                </a:solidFill>
              </a:rPr>
              <a:t>demographics, programs implemented by the plan and other factors. Client‐specific modeling</a:t>
            </a:r>
          </a:p>
          <a:p>
            <a:r>
              <a:rPr lang="en-US" sz="1200" dirty="0">
                <a:solidFill>
                  <a:schemeClr val="tx2"/>
                </a:solidFill>
              </a:rPr>
              <a:t>available upon request.</a:t>
            </a:r>
          </a:p>
          <a:p>
            <a:r>
              <a:rPr lang="en-US" sz="1200" b="1" dirty="0">
                <a:solidFill>
                  <a:schemeClr val="tx2"/>
                </a:solidFill>
              </a:rPr>
              <a:t>3. Stat ID: S1003480120 </a:t>
            </a:r>
            <a:r>
              <a:rPr lang="en-US" sz="1200" dirty="0">
                <a:solidFill>
                  <a:schemeClr val="tx2"/>
                </a:solidFill>
              </a:rPr>
              <a:t>CVS Health Analytics, 2019. Book of Business data, excluding Medicare and Discount Card clients.</a:t>
            </a:r>
          </a:p>
          <a:p>
            <a:r>
              <a:rPr lang="en-US" sz="1200" dirty="0">
                <a:solidFill>
                  <a:schemeClr val="tx2"/>
                </a:solidFill>
              </a:rPr>
              <a:t>Analysis excludes LTC, Palliative Care and Cancer Patients. Q1‐2017 comparison to Q3‐2019. </a:t>
            </a:r>
            <a:br>
              <a:rPr lang="en-US" sz="1200" dirty="0">
                <a:solidFill>
                  <a:schemeClr val="tx2"/>
                </a:solidFill>
              </a:rPr>
            </a:br>
            <a:r>
              <a:rPr lang="en-US" sz="1200" dirty="0">
                <a:solidFill>
                  <a:schemeClr val="tx2"/>
                </a:solidFill>
              </a:rPr>
              <a:t>Actual results may vary depending on benefit plan design, member demographics, programs implemented</a:t>
            </a:r>
          </a:p>
          <a:p>
            <a:r>
              <a:rPr lang="en-US" sz="1200" dirty="0">
                <a:solidFill>
                  <a:schemeClr val="tx2"/>
                </a:solidFill>
              </a:rPr>
              <a:t>by the plan and other factors. Client‐specific modeling available upon request.  </a:t>
            </a:r>
            <a:r>
              <a:rPr lang="en-US" sz="1200" b="1" dirty="0">
                <a:solidFill>
                  <a:schemeClr val="tx2"/>
                </a:solidFill>
              </a:rPr>
              <a:t> </a:t>
            </a:r>
          </a:p>
          <a:p>
            <a:r>
              <a:rPr lang="en-US" sz="1200" dirty="0">
                <a:solidFill>
                  <a:schemeClr val="tx2"/>
                </a:solidFill>
              </a:rPr>
              <a:t>The source for data in this presentation is CVS Health Enterprise Analytics unless otherwise noted. Please see the disclaimer page at the end of this presentation for more information.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AD15A5-6128-B84F-818D-8AA5BDD9AF9D}" type="slidenum">
              <a:rPr kumimoji="0" lang="en-US" sz="1000" b="0" i="0" u="none" strike="noStrike" kern="1200" cap="none" spc="0" normalizeH="0" baseline="0" noProof="0" smtClean="0">
                <a:ln>
                  <a:noFill/>
                </a:ln>
                <a:solidFill>
                  <a:srgbClr val="3F3F3F"/>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dirty="0">
              <a:ln>
                <a:noFill/>
              </a:ln>
              <a:solidFill>
                <a:srgbClr val="3F3F3F"/>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3840268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objective: </a:t>
            </a:r>
            <a:r>
              <a:rPr lang="en-US" dirty="0"/>
              <a:t>Provide an example patient profile to illustrate how the core safety and monitoring solution works.</a:t>
            </a:r>
          </a:p>
          <a:p>
            <a:endParaRPr lang="en-US" dirty="0"/>
          </a:p>
          <a:p>
            <a:r>
              <a:rPr lang="en-US" b="1" dirty="0"/>
              <a:t>Key Points:</a:t>
            </a:r>
          </a:p>
          <a:p>
            <a:endParaRPr lang="en-US" dirty="0"/>
          </a:p>
          <a:p>
            <a:pPr marL="171450" indent="-171450">
              <a:buFont typeface="Arial" panose="020B0604020202020204" pitchFamily="34" charset="0"/>
              <a:buChar char="•"/>
            </a:pPr>
            <a:r>
              <a:rPr lang="en-US" dirty="0"/>
              <a:t>In this patient profile the member has long-term pain management in place to address a chronic condition.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Surgeries addressing other chronic or acute problems can result in additional pain medications.</a:t>
            </a:r>
          </a:p>
          <a:p>
            <a:pPr marL="171450" indent="-171450">
              <a:buFont typeface="Arial" panose="020B0604020202020204" pitchFamily="34" charset="0"/>
              <a:buChar char="•"/>
            </a:pPr>
            <a:endParaRPr lang="en-US" dirty="0"/>
          </a:p>
          <a:p>
            <a:pPr marL="628650" lvl="1" indent="-171450">
              <a:buFont typeface="System Font Regular"/>
              <a:buChar char="–"/>
            </a:pPr>
            <a:r>
              <a:rPr lang="en-US" dirty="0"/>
              <a:t>It is likely that the patient is unaware of the potential danger of combining multiple pain killers.</a:t>
            </a:r>
          </a:p>
          <a:p>
            <a:pPr marL="171450" indent="-171450">
              <a:buFont typeface="System Font Regular"/>
              <a:buChar char="–"/>
            </a:pPr>
            <a:endParaRPr lang="en-US" dirty="0"/>
          </a:p>
          <a:p>
            <a:pPr marL="628650" lvl="1" indent="-171450">
              <a:buFont typeface="System Font Regular"/>
              <a:buChar char="–"/>
            </a:pPr>
            <a:r>
              <a:rPr lang="en-US" dirty="0"/>
              <a:t>It is likely that the patient’s prescribers are unaware of the conflicting prescriptions prescribed.</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Core safety and monitoring reduces member risk and decreases prescription costs.</a:t>
            </a:r>
          </a:p>
          <a:p>
            <a:endParaRPr lang="en-US" dirty="0"/>
          </a:p>
          <a:p>
            <a:r>
              <a:rPr lang="en-US" b="1" dirty="0"/>
              <a:t>Notes:</a:t>
            </a:r>
          </a:p>
          <a:p>
            <a:endParaRPr lang="en-US" dirty="0"/>
          </a:p>
          <a:p>
            <a:pPr marL="171450" indent="-171450">
              <a:buFont typeface="Arial" panose="020B0604020202020204" pitchFamily="34" charset="0"/>
              <a:buChar char="•"/>
            </a:pPr>
            <a:r>
              <a:rPr lang="en-US" dirty="0"/>
              <a:t>Core safety and monitoring is structured to identify and rectify cases of accidental overuse.  It’s easy for an individual with multiple conditions to end up with overlapping prescriptions.  Our program  helps protect individuals from overdose (and hospitalization) and can reduce drug costs.</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AD15A5-6128-B84F-818D-8AA5BDD9AF9D}" type="slidenum">
              <a:rPr kumimoji="0" lang="en-US" sz="1000" b="0" i="0" u="none" strike="noStrike" kern="1200" cap="none" spc="0" normalizeH="0" baseline="0" noProof="0" smtClean="0">
                <a:ln>
                  <a:noFill/>
                </a:ln>
                <a:solidFill>
                  <a:srgbClr val="3F3F3F"/>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dirty="0">
              <a:ln>
                <a:noFill/>
              </a:ln>
              <a:solidFill>
                <a:srgbClr val="3F3F3F"/>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2889456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5796C-F4D0-4B51-9074-4631E977EE4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FD25BC6-D231-4970-A77F-23B6FC7A47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A5A1151-C93B-4380-A713-92951EC820A1}"/>
              </a:ext>
            </a:extLst>
          </p:cNvPr>
          <p:cNvSpPr>
            <a:spLocks noGrp="1"/>
          </p:cNvSpPr>
          <p:nvPr>
            <p:ph type="dt" sz="half" idx="10"/>
          </p:nvPr>
        </p:nvSpPr>
        <p:spPr/>
        <p:txBody>
          <a:bodyPr/>
          <a:lstStyle/>
          <a:p>
            <a:fld id="{3537996B-B00A-4317-A6BF-2E36616D7D08}" type="datetimeFigureOut">
              <a:rPr lang="en-US" smtClean="0"/>
              <a:t>9/13/2021</a:t>
            </a:fld>
            <a:endParaRPr lang="en-US"/>
          </a:p>
        </p:txBody>
      </p:sp>
      <p:sp>
        <p:nvSpPr>
          <p:cNvPr id="5" name="Footer Placeholder 4">
            <a:extLst>
              <a:ext uri="{FF2B5EF4-FFF2-40B4-BE49-F238E27FC236}">
                <a16:creationId xmlns:a16="http://schemas.microsoft.com/office/drawing/2014/main" id="{FD6EBAF9-705F-4D81-ADB2-448D539A98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FCD84F-DB9E-4246-986E-CE2E75A472E3}"/>
              </a:ext>
            </a:extLst>
          </p:cNvPr>
          <p:cNvSpPr>
            <a:spLocks noGrp="1"/>
          </p:cNvSpPr>
          <p:nvPr>
            <p:ph type="sldNum" sz="quarter" idx="12"/>
          </p:nvPr>
        </p:nvSpPr>
        <p:spPr/>
        <p:txBody>
          <a:bodyPr/>
          <a:lstStyle/>
          <a:p>
            <a:fld id="{05E331FF-0DB4-4E15-AFE9-BE9E8D929867}" type="slidenum">
              <a:rPr lang="en-US" smtClean="0"/>
              <a:t>‹#›</a:t>
            </a:fld>
            <a:endParaRPr lang="en-US"/>
          </a:p>
        </p:txBody>
      </p:sp>
    </p:spTree>
    <p:extLst>
      <p:ext uri="{BB962C8B-B14F-4D97-AF65-F5344CB8AC3E}">
        <p14:creationId xmlns:p14="http://schemas.microsoft.com/office/powerpoint/2010/main" val="1049993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6F603-2FC7-46F5-AEEE-90685D8674C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81BCFCB-0AA4-41D9-AA11-0C218D04554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CAAC70-D2E0-4CCC-BA80-2DF52C098D99}"/>
              </a:ext>
            </a:extLst>
          </p:cNvPr>
          <p:cNvSpPr>
            <a:spLocks noGrp="1"/>
          </p:cNvSpPr>
          <p:nvPr>
            <p:ph type="dt" sz="half" idx="10"/>
          </p:nvPr>
        </p:nvSpPr>
        <p:spPr/>
        <p:txBody>
          <a:bodyPr/>
          <a:lstStyle/>
          <a:p>
            <a:fld id="{3537996B-B00A-4317-A6BF-2E36616D7D08}" type="datetimeFigureOut">
              <a:rPr lang="en-US" smtClean="0"/>
              <a:t>9/13/2021</a:t>
            </a:fld>
            <a:endParaRPr lang="en-US"/>
          </a:p>
        </p:txBody>
      </p:sp>
      <p:sp>
        <p:nvSpPr>
          <p:cNvPr id="5" name="Footer Placeholder 4">
            <a:extLst>
              <a:ext uri="{FF2B5EF4-FFF2-40B4-BE49-F238E27FC236}">
                <a16:creationId xmlns:a16="http://schemas.microsoft.com/office/drawing/2014/main" id="{005C5F48-6288-44B4-B6B7-A609D07AB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0FB109-03DE-476A-9232-B7A0C0FEF6BB}"/>
              </a:ext>
            </a:extLst>
          </p:cNvPr>
          <p:cNvSpPr>
            <a:spLocks noGrp="1"/>
          </p:cNvSpPr>
          <p:nvPr>
            <p:ph type="sldNum" sz="quarter" idx="12"/>
          </p:nvPr>
        </p:nvSpPr>
        <p:spPr/>
        <p:txBody>
          <a:bodyPr/>
          <a:lstStyle/>
          <a:p>
            <a:fld id="{05E331FF-0DB4-4E15-AFE9-BE9E8D929867}" type="slidenum">
              <a:rPr lang="en-US" smtClean="0"/>
              <a:t>‹#›</a:t>
            </a:fld>
            <a:endParaRPr lang="en-US"/>
          </a:p>
        </p:txBody>
      </p:sp>
    </p:spTree>
    <p:extLst>
      <p:ext uri="{BB962C8B-B14F-4D97-AF65-F5344CB8AC3E}">
        <p14:creationId xmlns:p14="http://schemas.microsoft.com/office/powerpoint/2010/main" val="492633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328402-9A61-4494-9278-635092EF824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DE04C85-2E92-4F27-BD9F-4DE0F11578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D18E87-7398-43E4-B9ED-8C884BBF7755}"/>
              </a:ext>
            </a:extLst>
          </p:cNvPr>
          <p:cNvSpPr>
            <a:spLocks noGrp="1"/>
          </p:cNvSpPr>
          <p:nvPr>
            <p:ph type="dt" sz="half" idx="10"/>
          </p:nvPr>
        </p:nvSpPr>
        <p:spPr/>
        <p:txBody>
          <a:bodyPr/>
          <a:lstStyle/>
          <a:p>
            <a:fld id="{3537996B-B00A-4317-A6BF-2E36616D7D08}" type="datetimeFigureOut">
              <a:rPr lang="en-US" smtClean="0"/>
              <a:t>9/13/2021</a:t>
            </a:fld>
            <a:endParaRPr lang="en-US"/>
          </a:p>
        </p:txBody>
      </p:sp>
      <p:sp>
        <p:nvSpPr>
          <p:cNvPr id="5" name="Footer Placeholder 4">
            <a:extLst>
              <a:ext uri="{FF2B5EF4-FFF2-40B4-BE49-F238E27FC236}">
                <a16:creationId xmlns:a16="http://schemas.microsoft.com/office/drawing/2014/main" id="{7FCE199D-1BB0-4D3B-B861-A153E1DB15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6B15D8-7D02-4B76-A408-042FEA33EF5E}"/>
              </a:ext>
            </a:extLst>
          </p:cNvPr>
          <p:cNvSpPr>
            <a:spLocks noGrp="1"/>
          </p:cNvSpPr>
          <p:nvPr>
            <p:ph type="sldNum" sz="quarter" idx="12"/>
          </p:nvPr>
        </p:nvSpPr>
        <p:spPr/>
        <p:txBody>
          <a:bodyPr/>
          <a:lstStyle/>
          <a:p>
            <a:fld id="{05E331FF-0DB4-4E15-AFE9-BE9E8D929867}" type="slidenum">
              <a:rPr lang="en-US" smtClean="0"/>
              <a:t>‹#›</a:t>
            </a:fld>
            <a:endParaRPr lang="en-US"/>
          </a:p>
        </p:txBody>
      </p:sp>
    </p:spTree>
    <p:extLst>
      <p:ext uri="{BB962C8B-B14F-4D97-AF65-F5344CB8AC3E}">
        <p14:creationId xmlns:p14="http://schemas.microsoft.com/office/powerpoint/2010/main" val="239719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1" name="Picture Placeholder 5"/>
          <p:cNvSpPr>
            <a:spLocks noGrp="1"/>
          </p:cNvSpPr>
          <p:nvPr>
            <p:ph type="pic" sz="quarter" idx="12" hasCustomPrompt="1"/>
          </p:nvPr>
        </p:nvSpPr>
        <p:spPr>
          <a:xfrm>
            <a:off x="-1587" y="0"/>
            <a:ext cx="12195175" cy="6858000"/>
          </a:xfrm>
          <a:prstGeom prst="rect">
            <a:avLst/>
          </a:prstGeom>
          <a:solidFill>
            <a:schemeClr val="bg1">
              <a:lumMod val="75000"/>
            </a:schemeClr>
          </a:solidFill>
        </p:spPr>
        <p:txBody>
          <a:bodyPr rIns="457200"/>
          <a:lstStyle>
            <a:lvl1pPr algn="r">
              <a:defRPr sz="2000" b="1" baseline="0">
                <a:solidFill>
                  <a:schemeClr val="bg1"/>
                </a:solidFill>
              </a:defRPr>
            </a:lvl1pPr>
          </a:lstStyle>
          <a:p>
            <a:br>
              <a:rPr lang="en-US" dirty="0"/>
            </a:br>
            <a:br>
              <a:rPr lang="en-US" dirty="0"/>
            </a:br>
            <a:br>
              <a:rPr lang="en-US" dirty="0"/>
            </a:br>
            <a:r>
              <a:rPr lang="en-US" dirty="0"/>
              <a:t>Click icon to add picture</a:t>
            </a:r>
          </a:p>
        </p:txBody>
      </p:sp>
      <p:sp>
        <p:nvSpPr>
          <p:cNvPr id="29" name="Title 1"/>
          <p:cNvSpPr>
            <a:spLocks noGrp="1"/>
          </p:cNvSpPr>
          <p:nvPr>
            <p:ph type="ctrTitle" hasCustomPrompt="1"/>
          </p:nvPr>
        </p:nvSpPr>
        <p:spPr bwMode="ltGray">
          <a:xfrm>
            <a:off x="568818" y="850392"/>
            <a:ext cx="4179897" cy="5157216"/>
          </a:xfrm>
          <a:solidFill>
            <a:srgbClr val="CC0000">
              <a:alpha val="74902"/>
            </a:srgbClr>
          </a:solidFill>
        </p:spPr>
        <p:txBody>
          <a:bodyPr lIns="402336" tIns="457200" rIns="365760" bIns="182880" anchor="t">
            <a:noAutofit/>
          </a:bodyPr>
          <a:lstStyle>
            <a:lvl1pPr algn="l">
              <a:defRPr sz="3600">
                <a:solidFill>
                  <a:schemeClr val="bg1"/>
                </a:solidFill>
              </a:defRPr>
            </a:lvl1pPr>
          </a:lstStyle>
          <a:p>
            <a:r>
              <a:rPr lang="en-US" dirty="0"/>
              <a:t>Presentation title here</a:t>
            </a:r>
          </a:p>
        </p:txBody>
      </p:sp>
      <p:grpSp>
        <p:nvGrpSpPr>
          <p:cNvPr id="22" name="Group 21"/>
          <p:cNvGrpSpPr>
            <a:grpSpLocks noChangeAspect="1"/>
          </p:cNvGrpSpPr>
          <p:nvPr userDrawn="1"/>
        </p:nvGrpSpPr>
        <p:grpSpPr bwMode="white">
          <a:xfrm>
            <a:off x="1016991" y="5235158"/>
            <a:ext cx="2273125" cy="279165"/>
            <a:chOff x="1011652" y="1504398"/>
            <a:chExt cx="10028238" cy="1231900"/>
          </a:xfrm>
          <a:solidFill>
            <a:schemeClr val="bg1"/>
          </a:solidFill>
        </p:grpSpPr>
        <p:sp>
          <p:nvSpPr>
            <p:cNvPr id="23" name="Freeform 22"/>
            <p:cNvSpPr>
              <a:spLocks noEditPoints="1"/>
            </p:cNvSpPr>
            <p:nvPr/>
          </p:nvSpPr>
          <p:spPr bwMode="white">
            <a:xfrm>
              <a:off x="5917027" y="1539323"/>
              <a:ext cx="4808538" cy="1189038"/>
            </a:xfrm>
            <a:custGeom>
              <a:avLst/>
              <a:gdLst>
                <a:gd name="T0" fmla="*/ 701 w 1134"/>
                <a:gd name="T1" fmla="*/ 273 h 278"/>
                <a:gd name="T2" fmla="*/ 675 w 1134"/>
                <a:gd name="T3" fmla="*/ 248 h 278"/>
                <a:gd name="T4" fmla="*/ 701 w 1134"/>
                <a:gd name="T5" fmla="*/ 109 h 278"/>
                <a:gd name="T6" fmla="*/ 645 w 1134"/>
                <a:gd name="T7" fmla="*/ 84 h 278"/>
                <a:gd name="T8" fmla="*/ 576 w 1134"/>
                <a:gd name="T9" fmla="*/ 79 h 278"/>
                <a:gd name="T10" fmla="*/ 576 w 1134"/>
                <a:gd name="T11" fmla="*/ 278 h 278"/>
                <a:gd name="T12" fmla="*/ 645 w 1134"/>
                <a:gd name="T13" fmla="*/ 273 h 278"/>
                <a:gd name="T14" fmla="*/ 426 w 1134"/>
                <a:gd name="T15" fmla="*/ 222 h 278"/>
                <a:gd name="T16" fmla="*/ 299 w 1134"/>
                <a:gd name="T17" fmla="*/ 189 h 278"/>
                <a:gd name="T18" fmla="*/ 461 w 1134"/>
                <a:gd name="T19" fmla="*/ 175 h 278"/>
                <a:gd name="T20" fmla="*/ 267 w 1134"/>
                <a:gd name="T21" fmla="*/ 178 h 278"/>
                <a:gd name="T22" fmla="*/ 456 w 1134"/>
                <a:gd name="T23" fmla="*/ 222 h 278"/>
                <a:gd name="T24" fmla="*/ 59 w 1134"/>
                <a:gd name="T25" fmla="*/ 25 h 278"/>
                <a:gd name="T26" fmla="*/ 86 w 1134"/>
                <a:gd name="T27" fmla="*/ 0 h 278"/>
                <a:gd name="T28" fmla="*/ 0 w 1134"/>
                <a:gd name="T29" fmla="*/ 25 h 278"/>
                <a:gd name="T30" fmla="*/ 27 w 1134"/>
                <a:gd name="T31" fmla="*/ 247 h 278"/>
                <a:gd name="T32" fmla="*/ 0 w 1134"/>
                <a:gd name="T33" fmla="*/ 273 h 278"/>
                <a:gd name="T34" fmla="*/ 86 w 1134"/>
                <a:gd name="T35" fmla="*/ 247 h 278"/>
                <a:gd name="T36" fmla="*/ 59 w 1134"/>
                <a:gd name="T37" fmla="*/ 138 h 278"/>
                <a:gd name="T38" fmla="*/ 196 w 1134"/>
                <a:gd name="T39" fmla="*/ 247 h 278"/>
                <a:gd name="T40" fmla="*/ 168 w 1134"/>
                <a:gd name="T41" fmla="*/ 273 h 278"/>
                <a:gd name="T42" fmla="*/ 255 w 1134"/>
                <a:gd name="T43" fmla="*/ 247 h 278"/>
                <a:gd name="T44" fmla="*/ 227 w 1134"/>
                <a:gd name="T45" fmla="*/ 25 h 278"/>
                <a:gd name="T46" fmla="*/ 255 w 1134"/>
                <a:gd name="T47" fmla="*/ 0 h 278"/>
                <a:gd name="T48" fmla="*/ 168 w 1134"/>
                <a:gd name="T49" fmla="*/ 25 h 278"/>
                <a:gd name="T50" fmla="*/ 196 w 1134"/>
                <a:gd name="T51" fmla="*/ 114 h 278"/>
                <a:gd name="T52" fmla="*/ 996 w 1134"/>
                <a:gd name="T53" fmla="*/ 248 h 278"/>
                <a:gd name="T54" fmla="*/ 971 w 1134"/>
                <a:gd name="T55" fmla="*/ 163 h 278"/>
                <a:gd name="T56" fmla="*/ 1078 w 1134"/>
                <a:gd name="T57" fmla="*/ 163 h 278"/>
                <a:gd name="T58" fmla="*/ 1053 w 1134"/>
                <a:gd name="T59" fmla="*/ 248 h 278"/>
                <a:gd name="T60" fmla="*/ 1134 w 1134"/>
                <a:gd name="T61" fmla="*/ 273 h 278"/>
                <a:gd name="T62" fmla="*/ 1109 w 1134"/>
                <a:gd name="T63" fmla="*/ 248 h 278"/>
                <a:gd name="T64" fmla="*/ 1030 w 1134"/>
                <a:gd name="T65" fmla="*/ 79 h 278"/>
                <a:gd name="T66" fmla="*/ 971 w 1134"/>
                <a:gd name="T67" fmla="*/ 0 h 278"/>
                <a:gd name="T68" fmla="*/ 915 w 1134"/>
                <a:gd name="T69" fmla="*/ 24 h 278"/>
                <a:gd name="T70" fmla="*/ 940 w 1134"/>
                <a:gd name="T71" fmla="*/ 248 h 278"/>
                <a:gd name="T72" fmla="*/ 915 w 1134"/>
                <a:gd name="T73" fmla="*/ 273 h 278"/>
                <a:gd name="T74" fmla="*/ 996 w 1134"/>
                <a:gd name="T75" fmla="*/ 248 h 278"/>
                <a:gd name="T76" fmla="*/ 580 w 1134"/>
                <a:gd name="T77" fmla="*/ 104 h 278"/>
                <a:gd name="T78" fmla="*/ 580 w 1134"/>
                <a:gd name="T79" fmla="*/ 252 h 278"/>
                <a:gd name="T80" fmla="*/ 366 w 1134"/>
                <a:gd name="T81" fmla="*/ 104 h 278"/>
                <a:gd name="T82" fmla="*/ 299 w 1134"/>
                <a:gd name="T83" fmla="*/ 164 h 278"/>
                <a:gd name="T84" fmla="*/ 859 w 1134"/>
                <a:gd name="T85" fmla="*/ 224 h 278"/>
                <a:gd name="T86" fmla="*/ 897 w 1134"/>
                <a:gd name="T87" fmla="*/ 109 h 278"/>
                <a:gd name="T88" fmla="*/ 859 w 1134"/>
                <a:gd name="T89" fmla="*/ 84 h 278"/>
                <a:gd name="T90" fmla="*/ 829 w 1134"/>
                <a:gd name="T91" fmla="*/ 36 h 278"/>
                <a:gd name="T92" fmla="*/ 799 w 1134"/>
                <a:gd name="T93" fmla="*/ 84 h 278"/>
                <a:gd name="T94" fmla="*/ 829 w 1134"/>
                <a:gd name="T95" fmla="*/ 109 h 278"/>
                <a:gd name="T96" fmla="*/ 879 w 1134"/>
                <a:gd name="T97" fmla="*/ 275 h 278"/>
                <a:gd name="T98" fmla="*/ 897 w 1134"/>
                <a:gd name="T99" fmla="*/ 248 h 278"/>
                <a:gd name="T100" fmla="*/ 859 w 1134"/>
                <a:gd name="T101" fmla="*/ 224 h 278"/>
                <a:gd name="T102" fmla="*/ 801 w 1134"/>
                <a:gd name="T103" fmla="*/ 273 h 278"/>
                <a:gd name="T104" fmla="*/ 787 w 1134"/>
                <a:gd name="T105" fmla="*/ 249 h 278"/>
                <a:gd name="T106" fmla="*/ 768 w 1134"/>
                <a:gd name="T107" fmla="*/ 0 h 278"/>
                <a:gd name="T108" fmla="*/ 712 w 1134"/>
                <a:gd name="T109" fmla="*/ 24 h 278"/>
                <a:gd name="T110" fmla="*/ 737 w 1134"/>
                <a:gd name="T111" fmla="*/ 22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34" h="278">
                  <a:moveTo>
                    <a:pt x="645" y="273"/>
                  </a:moveTo>
                  <a:cubicBezTo>
                    <a:pt x="701" y="273"/>
                    <a:pt x="701" y="273"/>
                    <a:pt x="701" y="273"/>
                  </a:cubicBezTo>
                  <a:cubicBezTo>
                    <a:pt x="701" y="248"/>
                    <a:pt x="701" y="248"/>
                    <a:pt x="701" y="248"/>
                  </a:cubicBezTo>
                  <a:cubicBezTo>
                    <a:pt x="675" y="248"/>
                    <a:pt x="675" y="248"/>
                    <a:pt x="675" y="248"/>
                  </a:cubicBezTo>
                  <a:cubicBezTo>
                    <a:pt x="675" y="109"/>
                    <a:pt x="675" y="109"/>
                    <a:pt x="675" y="109"/>
                  </a:cubicBezTo>
                  <a:cubicBezTo>
                    <a:pt x="701" y="109"/>
                    <a:pt x="701" y="109"/>
                    <a:pt x="701" y="109"/>
                  </a:cubicBezTo>
                  <a:cubicBezTo>
                    <a:pt x="701" y="84"/>
                    <a:pt x="701" y="84"/>
                    <a:pt x="701" y="84"/>
                  </a:cubicBezTo>
                  <a:cubicBezTo>
                    <a:pt x="645" y="84"/>
                    <a:pt x="645" y="84"/>
                    <a:pt x="645" y="84"/>
                  </a:cubicBezTo>
                  <a:cubicBezTo>
                    <a:pt x="645" y="112"/>
                    <a:pt x="645" y="112"/>
                    <a:pt x="645" y="112"/>
                  </a:cubicBezTo>
                  <a:cubicBezTo>
                    <a:pt x="629" y="91"/>
                    <a:pt x="605" y="79"/>
                    <a:pt x="576" y="79"/>
                  </a:cubicBezTo>
                  <a:cubicBezTo>
                    <a:pt x="523" y="79"/>
                    <a:pt x="483" y="122"/>
                    <a:pt x="483" y="178"/>
                  </a:cubicBezTo>
                  <a:cubicBezTo>
                    <a:pt x="483" y="235"/>
                    <a:pt x="523" y="278"/>
                    <a:pt x="576" y="278"/>
                  </a:cubicBezTo>
                  <a:cubicBezTo>
                    <a:pt x="605" y="278"/>
                    <a:pt x="629" y="265"/>
                    <a:pt x="645" y="245"/>
                  </a:cubicBezTo>
                  <a:lnTo>
                    <a:pt x="645" y="273"/>
                  </a:lnTo>
                  <a:close/>
                  <a:moveTo>
                    <a:pt x="456" y="222"/>
                  </a:moveTo>
                  <a:cubicBezTo>
                    <a:pt x="426" y="222"/>
                    <a:pt x="426" y="222"/>
                    <a:pt x="426" y="222"/>
                  </a:cubicBezTo>
                  <a:cubicBezTo>
                    <a:pt x="415" y="241"/>
                    <a:pt x="395" y="253"/>
                    <a:pt x="367" y="253"/>
                  </a:cubicBezTo>
                  <a:cubicBezTo>
                    <a:pt x="325" y="253"/>
                    <a:pt x="302" y="227"/>
                    <a:pt x="299" y="189"/>
                  </a:cubicBezTo>
                  <a:cubicBezTo>
                    <a:pt x="461" y="189"/>
                    <a:pt x="461" y="189"/>
                    <a:pt x="461" y="189"/>
                  </a:cubicBezTo>
                  <a:cubicBezTo>
                    <a:pt x="461" y="175"/>
                    <a:pt x="461" y="175"/>
                    <a:pt x="461" y="175"/>
                  </a:cubicBezTo>
                  <a:cubicBezTo>
                    <a:pt x="461" y="118"/>
                    <a:pt x="424" y="79"/>
                    <a:pt x="366" y="79"/>
                  </a:cubicBezTo>
                  <a:cubicBezTo>
                    <a:pt x="308" y="79"/>
                    <a:pt x="267" y="120"/>
                    <a:pt x="267" y="178"/>
                  </a:cubicBezTo>
                  <a:cubicBezTo>
                    <a:pt x="267" y="237"/>
                    <a:pt x="308" y="278"/>
                    <a:pt x="366" y="278"/>
                  </a:cubicBezTo>
                  <a:cubicBezTo>
                    <a:pt x="409" y="278"/>
                    <a:pt x="442" y="257"/>
                    <a:pt x="456" y="222"/>
                  </a:cubicBezTo>
                  <a:moveTo>
                    <a:pt x="59" y="114"/>
                  </a:moveTo>
                  <a:cubicBezTo>
                    <a:pt x="59" y="25"/>
                    <a:pt x="59" y="25"/>
                    <a:pt x="59" y="25"/>
                  </a:cubicBezTo>
                  <a:cubicBezTo>
                    <a:pt x="86" y="25"/>
                    <a:pt x="86" y="25"/>
                    <a:pt x="86" y="25"/>
                  </a:cubicBezTo>
                  <a:cubicBezTo>
                    <a:pt x="86" y="0"/>
                    <a:pt x="86" y="0"/>
                    <a:pt x="86" y="0"/>
                  </a:cubicBezTo>
                  <a:cubicBezTo>
                    <a:pt x="0" y="0"/>
                    <a:pt x="0" y="0"/>
                    <a:pt x="0" y="0"/>
                  </a:cubicBezTo>
                  <a:cubicBezTo>
                    <a:pt x="0" y="25"/>
                    <a:pt x="0" y="25"/>
                    <a:pt x="0" y="25"/>
                  </a:cubicBezTo>
                  <a:cubicBezTo>
                    <a:pt x="27" y="25"/>
                    <a:pt x="27" y="25"/>
                    <a:pt x="27" y="25"/>
                  </a:cubicBezTo>
                  <a:cubicBezTo>
                    <a:pt x="27" y="247"/>
                    <a:pt x="27" y="247"/>
                    <a:pt x="27" y="247"/>
                  </a:cubicBezTo>
                  <a:cubicBezTo>
                    <a:pt x="0" y="247"/>
                    <a:pt x="0" y="247"/>
                    <a:pt x="0" y="247"/>
                  </a:cubicBezTo>
                  <a:cubicBezTo>
                    <a:pt x="0" y="273"/>
                    <a:pt x="0" y="273"/>
                    <a:pt x="0" y="273"/>
                  </a:cubicBezTo>
                  <a:cubicBezTo>
                    <a:pt x="86" y="273"/>
                    <a:pt x="86" y="273"/>
                    <a:pt x="86" y="273"/>
                  </a:cubicBezTo>
                  <a:cubicBezTo>
                    <a:pt x="86" y="247"/>
                    <a:pt x="86" y="247"/>
                    <a:pt x="86" y="247"/>
                  </a:cubicBezTo>
                  <a:cubicBezTo>
                    <a:pt x="59" y="247"/>
                    <a:pt x="59" y="247"/>
                    <a:pt x="59" y="247"/>
                  </a:cubicBezTo>
                  <a:cubicBezTo>
                    <a:pt x="59" y="138"/>
                    <a:pt x="59" y="138"/>
                    <a:pt x="59" y="138"/>
                  </a:cubicBezTo>
                  <a:cubicBezTo>
                    <a:pt x="196" y="138"/>
                    <a:pt x="196" y="138"/>
                    <a:pt x="196" y="138"/>
                  </a:cubicBezTo>
                  <a:cubicBezTo>
                    <a:pt x="196" y="247"/>
                    <a:pt x="196" y="247"/>
                    <a:pt x="196" y="247"/>
                  </a:cubicBezTo>
                  <a:cubicBezTo>
                    <a:pt x="168" y="247"/>
                    <a:pt x="168" y="247"/>
                    <a:pt x="168" y="247"/>
                  </a:cubicBezTo>
                  <a:cubicBezTo>
                    <a:pt x="168" y="273"/>
                    <a:pt x="168" y="273"/>
                    <a:pt x="168" y="273"/>
                  </a:cubicBezTo>
                  <a:cubicBezTo>
                    <a:pt x="255" y="273"/>
                    <a:pt x="255" y="273"/>
                    <a:pt x="255" y="273"/>
                  </a:cubicBezTo>
                  <a:cubicBezTo>
                    <a:pt x="255" y="247"/>
                    <a:pt x="255" y="247"/>
                    <a:pt x="255" y="247"/>
                  </a:cubicBezTo>
                  <a:cubicBezTo>
                    <a:pt x="227" y="247"/>
                    <a:pt x="227" y="247"/>
                    <a:pt x="227" y="247"/>
                  </a:cubicBezTo>
                  <a:cubicBezTo>
                    <a:pt x="227" y="25"/>
                    <a:pt x="227" y="25"/>
                    <a:pt x="227" y="25"/>
                  </a:cubicBezTo>
                  <a:cubicBezTo>
                    <a:pt x="255" y="25"/>
                    <a:pt x="255" y="25"/>
                    <a:pt x="255" y="25"/>
                  </a:cubicBezTo>
                  <a:cubicBezTo>
                    <a:pt x="255" y="0"/>
                    <a:pt x="255" y="0"/>
                    <a:pt x="255" y="0"/>
                  </a:cubicBezTo>
                  <a:cubicBezTo>
                    <a:pt x="168" y="0"/>
                    <a:pt x="168" y="0"/>
                    <a:pt x="168" y="0"/>
                  </a:cubicBezTo>
                  <a:cubicBezTo>
                    <a:pt x="168" y="25"/>
                    <a:pt x="168" y="25"/>
                    <a:pt x="168" y="25"/>
                  </a:cubicBezTo>
                  <a:cubicBezTo>
                    <a:pt x="196" y="25"/>
                    <a:pt x="196" y="25"/>
                    <a:pt x="196" y="25"/>
                  </a:cubicBezTo>
                  <a:cubicBezTo>
                    <a:pt x="196" y="114"/>
                    <a:pt x="196" y="114"/>
                    <a:pt x="196" y="114"/>
                  </a:cubicBezTo>
                  <a:lnTo>
                    <a:pt x="59" y="114"/>
                  </a:lnTo>
                  <a:close/>
                  <a:moveTo>
                    <a:pt x="996" y="248"/>
                  </a:moveTo>
                  <a:cubicBezTo>
                    <a:pt x="971" y="248"/>
                    <a:pt x="971" y="248"/>
                    <a:pt x="971" y="248"/>
                  </a:cubicBezTo>
                  <a:cubicBezTo>
                    <a:pt x="971" y="163"/>
                    <a:pt x="971" y="163"/>
                    <a:pt x="971" y="163"/>
                  </a:cubicBezTo>
                  <a:cubicBezTo>
                    <a:pt x="971" y="124"/>
                    <a:pt x="991" y="104"/>
                    <a:pt x="1026" y="104"/>
                  </a:cubicBezTo>
                  <a:cubicBezTo>
                    <a:pt x="1058" y="104"/>
                    <a:pt x="1078" y="124"/>
                    <a:pt x="1078" y="163"/>
                  </a:cubicBezTo>
                  <a:cubicBezTo>
                    <a:pt x="1078" y="248"/>
                    <a:pt x="1078" y="248"/>
                    <a:pt x="1078" y="248"/>
                  </a:cubicBezTo>
                  <a:cubicBezTo>
                    <a:pt x="1053" y="248"/>
                    <a:pt x="1053" y="248"/>
                    <a:pt x="1053" y="248"/>
                  </a:cubicBezTo>
                  <a:cubicBezTo>
                    <a:pt x="1053" y="273"/>
                    <a:pt x="1053" y="273"/>
                    <a:pt x="1053" y="273"/>
                  </a:cubicBezTo>
                  <a:cubicBezTo>
                    <a:pt x="1134" y="273"/>
                    <a:pt x="1134" y="273"/>
                    <a:pt x="1134" y="273"/>
                  </a:cubicBezTo>
                  <a:cubicBezTo>
                    <a:pt x="1134" y="248"/>
                    <a:pt x="1134" y="248"/>
                    <a:pt x="1134" y="248"/>
                  </a:cubicBezTo>
                  <a:cubicBezTo>
                    <a:pt x="1109" y="248"/>
                    <a:pt x="1109" y="248"/>
                    <a:pt x="1109" y="248"/>
                  </a:cubicBezTo>
                  <a:cubicBezTo>
                    <a:pt x="1109" y="163"/>
                    <a:pt x="1109" y="163"/>
                    <a:pt x="1109" y="163"/>
                  </a:cubicBezTo>
                  <a:cubicBezTo>
                    <a:pt x="1109" y="117"/>
                    <a:pt x="1081" y="79"/>
                    <a:pt x="1030" y="79"/>
                  </a:cubicBezTo>
                  <a:cubicBezTo>
                    <a:pt x="1003" y="79"/>
                    <a:pt x="983" y="89"/>
                    <a:pt x="971" y="105"/>
                  </a:cubicBezTo>
                  <a:cubicBezTo>
                    <a:pt x="971" y="0"/>
                    <a:pt x="971" y="0"/>
                    <a:pt x="971" y="0"/>
                  </a:cubicBezTo>
                  <a:cubicBezTo>
                    <a:pt x="915" y="0"/>
                    <a:pt x="915" y="0"/>
                    <a:pt x="915" y="0"/>
                  </a:cubicBezTo>
                  <a:cubicBezTo>
                    <a:pt x="915" y="24"/>
                    <a:pt x="915" y="24"/>
                    <a:pt x="915" y="24"/>
                  </a:cubicBezTo>
                  <a:cubicBezTo>
                    <a:pt x="940" y="24"/>
                    <a:pt x="940" y="24"/>
                    <a:pt x="940" y="24"/>
                  </a:cubicBezTo>
                  <a:cubicBezTo>
                    <a:pt x="940" y="248"/>
                    <a:pt x="940" y="248"/>
                    <a:pt x="940" y="248"/>
                  </a:cubicBezTo>
                  <a:cubicBezTo>
                    <a:pt x="915" y="248"/>
                    <a:pt x="915" y="248"/>
                    <a:pt x="915" y="248"/>
                  </a:cubicBezTo>
                  <a:cubicBezTo>
                    <a:pt x="915" y="273"/>
                    <a:pt x="915" y="273"/>
                    <a:pt x="915" y="273"/>
                  </a:cubicBezTo>
                  <a:cubicBezTo>
                    <a:pt x="996" y="273"/>
                    <a:pt x="996" y="273"/>
                    <a:pt x="996" y="273"/>
                  </a:cubicBezTo>
                  <a:lnTo>
                    <a:pt x="996" y="248"/>
                  </a:lnTo>
                  <a:close/>
                  <a:moveTo>
                    <a:pt x="514" y="178"/>
                  </a:moveTo>
                  <a:cubicBezTo>
                    <a:pt x="514" y="135"/>
                    <a:pt x="542" y="104"/>
                    <a:pt x="580" y="104"/>
                  </a:cubicBezTo>
                  <a:cubicBezTo>
                    <a:pt x="619" y="104"/>
                    <a:pt x="646" y="136"/>
                    <a:pt x="646" y="178"/>
                  </a:cubicBezTo>
                  <a:cubicBezTo>
                    <a:pt x="646" y="221"/>
                    <a:pt x="619" y="252"/>
                    <a:pt x="580" y="252"/>
                  </a:cubicBezTo>
                  <a:cubicBezTo>
                    <a:pt x="542" y="252"/>
                    <a:pt x="514" y="221"/>
                    <a:pt x="514" y="178"/>
                  </a:cubicBezTo>
                  <a:moveTo>
                    <a:pt x="366" y="104"/>
                  </a:moveTo>
                  <a:cubicBezTo>
                    <a:pt x="406" y="104"/>
                    <a:pt x="427" y="133"/>
                    <a:pt x="430" y="164"/>
                  </a:cubicBezTo>
                  <a:cubicBezTo>
                    <a:pt x="299" y="164"/>
                    <a:pt x="299" y="164"/>
                    <a:pt x="299" y="164"/>
                  </a:cubicBezTo>
                  <a:cubicBezTo>
                    <a:pt x="302" y="130"/>
                    <a:pt x="326" y="104"/>
                    <a:pt x="366" y="104"/>
                  </a:cubicBezTo>
                  <a:moveTo>
                    <a:pt x="859" y="224"/>
                  </a:moveTo>
                  <a:cubicBezTo>
                    <a:pt x="859" y="109"/>
                    <a:pt x="859" y="109"/>
                    <a:pt x="859" y="109"/>
                  </a:cubicBezTo>
                  <a:cubicBezTo>
                    <a:pt x="897" y="109"/>
                    <a:pt x="897" y="109"/>
                    <a:pt x="897" y="109"/>
                  </a:cubicBezTo>
                  <a:cubicBezTo>
                    <a:pt x="897" y="84"/>
                    <a:pt x="897" y="84"/>
                    <a:pt x="897" y="84"/>
                  </a:cubicBezTo>
                  <a:cubicBezTo>
                    <a:pt x="859" y="84"/>
                    <a:pt x="859" y="84"/>
                    <a:pt x="859" y="84"/>
                  </a:cubicBezTo>
                  <a:cubicBezTo>
                    <a:pt x="859" y="36"/>
                    <a:pt x="859" y="36"/>
                    <a:pt x="859" y="36"/>
                  </a:cubicBezTo>
                  <a:cubicBezTo>
                    <a:pt x="829" y="36"/>
                    <a:pt x="829" y="36"/>
                    <a:pt x="829" y="36"/>
                  </a:cubicBezTo>
                  <a:cubicBezTo>
                    <a:pt x="829" y="84"/>
                    <a:pt x="829" y="84"/>
                    <a:pt x="829" y="84"/>
                  </a:cubicBezTo>
                  <a:cubicBezTo>
                    <a:pt x="799" y="84"/>
                    <a:pt x="799" y="84"/>
                    <a:pt x="799" y="84"/>
                  </a:cubicBezTo>
                  <a:cubicBezTo>
                    <a:pt x="799" y="109"/>
                    <a:pt x="799" y="109"/>
                    <a:pt x="799" y="109"/>
                  </a:cubicBezTo>
                  <a:cubicBezTo>
                    <a:pt x="829" y="109"/>
                    <a:pt x="829" y="109"/>
                    <a:pt x="829" y="109"/>
                  </a:cubicBezTo>
                  <a:cubicBezTo>
                    <a:pt x="829" y="225"/>
                    <a:pt x="829" y="225"/>
                    <a:pt x="829" y="225"/>
                  </a:cubicBezTo>
                  <a:cubicBezTo>
                    <a:pt x="829" y="259"/>
                    <a:pt x="844" y="275"/>
                    <a:pt x="879" y="275"/>
                  </a:cubicBezTo>
                  <a:cubicBezTo>
                    <a:pt x="884" y="275"/>
                    <a:pt x="893" y="274"/>
                    <a:pt x="897" y="273"/>
                  </a:cubicBezTo>
                  <a:cubicBezTo>
                    <a:pt x="897" y="248"/>
                    <a:pt x="897" y="248"/>
                    <a:pt x="897" y="248"/>
                  </a:cubicBezTo>
                  <a:cubicBezTo>
                    <a:pt x="892" y="249"/>
                    <a:pt x="886" y="249"/>
                    <a:pt x="882" y="249"/>
                  </a:cubicBezTo>
                  <a:cubicBezTo>
                    <a:pt x="866" y="249"/>
                    <a:pt x="859" y="244"/>
                    <a:pt x="859" y="224"/>
                  </a:cubicBezTo>
                  <a:moveTo>
                    <a:pt x="783" y="275"/>
                  </a:moveTo>
                  <a:cubicBezTo>
                    <a:pt x="789" y="275"/>
                    <a:pt x="797" y="274"/>
                    <a:pt x="801" y="273"/>
                  </a:cubicBezTo>
                  <a:cubicBezTo>
                    <a:pt x="801" y="248"/>
                    <a:pt x="801" y="248"/>
                    <a:pt x="801" y="248"/>
                  </a:cubicBezTo>
                  <a:cubicBezTo>
                    <a:pt x="795" y="249"/>
                    <a:pt x="791" y="249"/>
                    <a:pt x="787" y="249"/>
                  </a:cubicBezTo>
                  <a:cubicBezTo>
                    <a:pt x="774" y="249"/>
                    <a:pt x="768" y="243"/>
                    <a:pt x="768" y="222"/>
                  </a:cubicBezTo>
                  <a:cubicBezTo>
                    <a:pt x="768" y="0"/>
                    <a:pt x="768" y="0"/>
                    <a:pt x="768" y="0"/>
                  </a:cubicBezTo>
                  <a:cubicBezTo>
                    <a:pt x="712" y="0"/>
                    <a:pt x="712" y="0"/>
                    <a:pt x="712" y="0"/>
                  </a:cubicBezTo>
                  <a:cubicBezTo>
                    <a:pt x="712" y="24"/>
                    <a:pt x="712" y="24"/>
                    <a:pt x="712" y="24"/>
                  </a:cubicBezTo>
                  <a:cubicBezTo>
                    <a:pt x="737" y="24"/>
                    <a:pt x="737" y="24"/>
                    <a:pt x="737" y="24"/>
                  </a:cubicBezTo>
                  <a:cubicBezTo>
                    <a:pt x="737" y="224"/>
                    <a:pt x="737" y="224"/>
                    <a:pt x="737" y="224"/>
                  </a:cubicBezTo>
                  <a:cubicBezTo>
                    <a:pt x="737" y="257"/>
                    <a:pt x="751" y="275"/>
                    <a:pt x="783" y="27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sz="1800">
                <a:solidFill>
                  <a:schemeClr val="bg1"/>
                </a:solidFill>
              </a:endParaRPr>
            </a:p>
          </p:txBody>
        </p:sp>
        <p:sp>
          <p:nvSpPr>
            <p:cNvPr id="24" name="Freeform 23"/>
            <p:cNvSpPr>
              <a:spLocks/>
            </p:cNvSpPr>
            <p:nvPr/>
          </p:nvSpPr>
          <p:spPr bwMode="white">
            <a:xfrm>
              <a:off x="4777202" y="1504398"/>
              <a:ext cx="1030288" cy="1231900"/>
            </a:xfrm>
            <a:custGeom>
              <a:avLst/>
              <a:gdLst>
                <a:gd name="T0" fmla="*/ 85 w 243"/>
                <a:gd name="T1" fmla="*/ 195 h 288"/>
                <a:gd name="T2" fmla="*/ 125 w 243"/>
                <a:gd name="T3" fmla="*/ 223 h 288"/>
                <a:gd name="T4" fmla="*/ 158 w 243"/>
                <a:gd name="T5" fmla="*/ 203 h 288"/>
                <a:gd name="T6" fmla="*/ 110 w 243"/>
                <a:gd name="T7" fmla="*/ 176 h 288"/>
                <a:gd name="T8" fmla="*/ 36 w 243"/>
                <a:gd name="T9" fmla="*/ 150 h 288"/>
                <a:gd name="T10" fmla="*/ 5 w 243"/>
                <a:gd name="T11" fmla="*/ 87 h 288"/>
                <a:gd name="T12" fmla="*/ 119 w 243"/>
                <a:gd name="T13" fmla="*/ 0 h 288"/>
                <a:gd name="T14" fmla="*/ 236 w 243"/>
                <a:gd name="T15" fmla="*/ 86 h 288"/>
                <a:gd name="T16" fmla="*/ 153 w 243"/>
                <a:gd name="T17" fmla="*/ 86 h 288"/>
                <a:gd name="T18" fmla="*/ 118 w 243"/>
                <a:gd name="T19" fmla="*/ 62 h 288"/>
                <a:gd name="T20" fmla="*/ 90 w 243"/>
                <a:gd name="T21" fmla="*/ 80 h 288"/>
                <a:gd name="T22" fmla="*/ 130 w 243"/>
                <a:gd name="T23" fmla="*/ 104 h 288"/>
                <a:gd name="T24" fmla="*/ 208 w 243"/>
                <a:gd name="T25" fmla="*/ 130 h 288"/>
                <a:gd name="T26" fmla="*/ 243 w 243"/>
                <a:gd name="T27" fmla="*/ 194 h 288"/>
                <a:gd name="T28" fmla="*/ 122 w 243"/>
                <a:gd name="T29" fmla="*/ 288 h 288"/>
                <a:gd name="T30" fmla="*/ 0 w 243"/>
                <a:gd name="T31" fmla="*/ 195 h 288"/>
                <a:gd name="T32" fmla="*/ 85 w 243"/>
                <a:gd name="T33" fmla="*/ 195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3" h="288">
                  <a:moveTo>
                    <a:pt x="85" y="195"/>
                  </a:moveTo>
                  <a:cubicBezTo>
                    <a:pt x="90" y="216"/>
                    <a:pt x="101" y="223"/>
                    <a:pt x="125" y="223"/>
                  </a:cubicBezTo>
                  <a:cubicBezTo>
                    <a:pt x="146" y="223"/>
                    <a:pt x="158" y="215"/>
                    <a:pt x="158" y="203"/>
                  </a:cubicBezTo>
                  <a:cubicBezTo>
                    <a:pt x="158" y="186"/>
                    <a:pt x="142" y="185"/>
                    <a:pt x="110" y="176"/>
                  </a:cubicBezTo>
                  <a:cubicBezTo>
                    <a:pt x="72" y="166"/>
                    <a:pt x="48" y="158"/>
                    <a:pt x="36" y="150"/>
                  </a:cubicBezTo>
                  <a:cubicBezTo>
                    <a:pt x="15" y="135"/>
                    <a:pt x="5" y="114"/>
                    <a:pt x="5" y="87"/>
                  </a:cubicBezTo>
                  <a:cubicBezTo>
                    <a:pt x="5" y="34"/>
                    <a:pt x="47" y="0"/>
                    <a:pt x="119" y="0"/>
                  </a:cubicBezTo>
                  <a:cubicBezTo>
                    <a:pt x="189" y="0"/>
                    <a:pt x="231" y="31"/>
                    <a:pt x="236" y="86"/>
                  </a:cubicBezTo>
                  <a:cubicBezTo>
                    <a:pt x="153" y="86"/>
                    <a:pt x="153" y="86"/>
                    <a:pt x="153" y="86"/>
                  </a:cubicBezTo>
                  <a:cubicBezTo>
                    <a:pt x="150" y="70"/>
                    <a:pt x="139" y="62"/>
                    <a:pt x="118" y="62"/>
                  </a:cubicBezTo>
                  <a:cubicBezTo>
                    <a:pt x="99" y="62"/>
                    <a:pt x="90" y="68"/>
                    <a:pt x="90" y="80"/>
                  </a:cubicBezTo>
                  <a:cubicBezTo>
                    <a:pt x="90" y="95"/>
                    <a:pt x="104" y="98"/>
                    <a:pt x="130" y="104"/>
                  </a:cubicBezTo>
                  <a:cubicBezTo>
                    <a:pt x="164" y="113"/>
                    <a:pt x="191" y="119"/>
                    <a:pt x="208" y="130"/>
                  </a:cubicBezTo>
                  <a:cubicBezTo>
                    <a:pt x="232" y="146"/>
                    <a:pt x="243" y="166"/>
                    <a:pt x="243" y="194"/>
                  </a:cubicBezTo>
                  <a:cubicBezTo>
                    <a:pt x="243" y="253"/>
                    <a:pt x="201" y="288"/>
                    <a:pt x="122" y="288"/>
                  </a:cubicBezTo>
                  <a:cubicBezTo>
                    <a:pt x="48" y="288"/>
                    <a:pt x="6" y="253"/>
                    <a:pt x="0" y="195"/>
                  </a:cubicBezTo>
                  <a:lnTo>
                    <a:pt x="85" y="1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sz="1800">
                <a:solidFill>
                  <a:schemeClr val="bg1"/>
                </a:solidFill>
              </a:endParaRPr>
            </a:p>
          </p:txBody>
        </p:sp>
        <p:sp>
          <p:nvSpPr>
            <p:cNvPr id="25" name="Freeform 24"/>
            <p:cNvSpPr>
              <a:spLocks/>
            </p:cNvSpPr>
            <p:nvPr/>
          </p:nvSpPr>
          <p:spPr bwMode="white">
            <a:xfrm>
              <a:off x="2627727" y="1504398"/>
              <a:ext cx="1147763" cy="1231900"/>
            </a:xfrm>
            <a:custGeom>
              <a:avLst/>
              <a:gdLst>
                <a:gd name="T0" fmla="*/ 271 w 271"/>
                <a:gd name="T1" fmla="*/ 174 h 288"/>
                <a:gd name="T2" fmla="*/ 140 w 271"/>
                <a:gd name="T3" fmla="*/ 288 h 288"/>
                <a:gd name="T4" fmla="*/ 0 w 271"/>
                <a:gd name="T5" fmla="*/ 144 h 288"/>
                <a:gd name="T6" fmla="*/ 139 w 271"/>
                <a:gd name="T7" fmla="*/ 0 h 288"/>
                <a:gd name="T8" fmla="*/ 269 w 271"/>
                <a:gd name="T9" fmla="*/ 111 h 288"/>
                <a:gd name="T10" fmla="*/ 186 w 271"/>
                <a:gd name="T11" fmla="*/ 111 h 288"/>
                <a:gd name="T12" fmla="*/ 140 w 271"/>
                <a:gd name="T13" fmla="*/ 68 h 288"/>
                <a:gd name="T14" fmla="*/ 88 w 271"/>
                <a:gd name="T15" fmla="*/ 144 h 288"/>
                <a:gd name="T16" fmla="*/ 142 w 271"/>
                <a:gd name="T17" fmla="*/ 220 h 288"/>
                <a:gd name="T18" fmla="*/ 188 w 271"/>
                <a:gd name="T19" fmla="*/ 174 h 288"/>
                <a:gd name="T20" fmla="*/ 271 w 271"/>
                <a:gd name="T21" fmla="*/ 17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1" h="288">
                  <a:moveTo>
                    <a:pt x="271" y="174"/>
                  </a:moveTo>
                  <a:cubicBezTo>
                    <a:pt x="266" y="246"/>
                    <a:pt x="219" y="288"/>
                    <a:pt x="140" y="288"/>
                  </a:cubicBezTo>
                  <a:cubicBezTo>
                    <a:pt x="53" y="288"/>
                    <a:pt x="0" y="233"/>
                    <a:pt x="0" y="144"/>
                  </a:cubicBezTo>
                  <a:cubicBezTo>
                    <a:pt x="0" y="55"/>
                    <a:pt x="54" y="0"/>
                    <a:pt x="139" y="0"/>
                  </a:cubicBezTo>
                  <a:cubicBezTo>
                    <a:pt x="218" y="0"/>
                    <a:pt x="264" y="40"/>
                    <a:pt x="269" y="111"/>
                  </a:cubicBezTo>
                  <a:cubicBezTo>
                    <a:pt x="186" y="111"/>
                    <a:pt x="186" y="111"/>
                    <a:pt x="186" y="111"/>
                  </a:cubicBezTo>
                  <a:cubicBezTo>
                    <a:pt x="183" y="83"/>
                    <a:pt x="168" y="68"/>
                    <a:pt x="140" y="68"/>
                  </a:cubicBezTo>
                  <a:cubicBezTo>
                    <a:pt x="105" y="68"/>
                    <a:pt x="88" y="94"/>
                    <a:pt x="88" y="144"/>
                  </a:cubicBezTo>
                  <a:cubicBezTo>
                    <a:pt x="88" y="194"/>
                    <a:pt x="107" y="220"/>
                    <a:pt x="142" y="220"/>
                  </a:cubicBezTo>
                  <a:cubicBezTo>
                    <a:pt x="169" y="220"/>
                    <a:pt x="186" y="204"/>
                    <a:pt x="188" y="174"/>
                  </a:cubicBezTo>
                  <a:lnTo>
                    <a:pt x="271"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sz="1800">
                <a:solidFill>
                  <a:schemeClr val="bg1"/>
                </a:solidFill>
              </a:endParaRPr>
            </a:p>
          </p:txBody>
        </p:sp>
        <p:sp>
          <p:nvSpPr>
            <p:cNvPr id="26" name="Freeform 25"/>
            <p:cNvSpPr>
              <a:spLocks/>
            </p:cNvSpPr>
            <p:nvPr/>
          </p:nvSpPr>
          <p:spPr bwMode="white">
            <a:xfrm>
              <a:off x="3696115" y="1539323"/>
              <a:ext cx="1144588" cy="1163638"/>
            </a:xfrm>
            <a:custGeom>
              <a:avLst/>
              <a:gdLst>
                <a:gd name="T0" fmla="*/ 0 w 721"/>
                <a:gd name="T1" fmla="*/ 0 h 733"/>
                <a:gd name="T2" fmla="*/ 237 w 721"/>
                <a:gd name="T3" fmla="*/ 0 h 733"/>
                <a:gd name="T4" fmla="*/ 360 w 721"/>
                <a:gd name="T5" fmla="*/ 474 h 733"/>
                <a:gd name="T6" fmla="*/ 491 w 721"/>
                <a:gd name="T7" fmla="*/ 0 h 733"/>
                <a:gd name="T8" fmla="*/ 721 w 721"/>
                <a:gd name="T9" fmla="*/ 0 h 733"/>
                <a:gd name="T10" fmla="*/ 478 w 721"/>
                <a:gd name="T11" fmla="*/ 733 h 733"/>
                <a:gd name="T12" fmla="*/ 245 w 721"/>
                <a:gd name="T13" fmla="*/ 733 h 733"/>
                <a:gd name="T14" fmla="*/ 0 w 721"/>
                <a:gd name="T15" fmla="*/ 0 h 7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1" h="733">
                  <a:moveTo>
                    <a:pt x="0" y="0"/>
                  </a:moveTo>
                  <a:lnTo>
                    <a:pt x="237" y="0"/>
                  </a:lnTo>
                  <a:lnTo>
                    <a:pt x="360" y="474"/>
                  </a:lnTo>
                  <a:lnTo>
                    <a:pt x="491" y="0"/>
                  </a:lnTo>
                  <a:lnTo>
                    <a:pt x="721" y="0"/>
                  </a:lnTo>
                  <a:lnTo>
                    <a:pt x="478" y="733"/>
                  </a:lnTo>
                  <a:lnTo>
                    <a:pt x="245" y="733"/>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sz="1800">
                <a:solidFill>
                  <a:schemeClr val="bg1"/>
                </a:solidFill>
              </a:endParaRPr>
            </a:p>
          </p:txBody>
        </p:sp>
        <p:sp>
          <p:nvSpPr>
            <p:cNvPr id="27" name="Freeform 26"/>
            <p:cNvSpPr>
              <a:spLocks/>
            </p:cNvSpPr>
            <p:nvPr/>
          </p:nvSpPr>
          <p:spPr bwMode="white">
            <a:xfrm>
              <a:off x="1011652" y="1504398"/>
              <a:ext cx="1500188" cy="1231900"/>
            </a:xfrm>
            <a:custGeom>
              <a:avLst/>
              <a:gdLst>
                <a:gd name="T0" fmla="*/ 101 w 354"/>
                <a:gd name="T1" fmla="*/ 0 h 288"/>
                <a:gd name="T2" fmla="*/ 73 w 354"/>
                <a:gd name="T3" fmla="*/ 12 h 288"/>
                <a:gd name="T4" fmla="*/ 15 w 354"/>
                <a:gd name="T5" fmla="*/ 69 h 288"/>
                <a:gd name="T6" fmla="*/ 15 w 354"/>
                <a:gd name="T7" fmla="*/ 127 h 288"/>
                <a:gd name="T8" fmla="*/ 177 w 354"/>
                <a:gd name="T9" fmla="*/ 288 h 288"/>
                <a:gd name="T10" fmla="*/ 338 w 354"/>
                <a:gd name="T11" fmla="*/ 127 h 288"/>
                <a:gd name="T12" fmla="*/ 338 w 354"/>
                <a:gd name="T13" fmla="*/ 69 h 288"/>
                <a:gd name="T14" fmla="*/ 281 w 354"/>
                <a:gd name="T15" fmla="*/ 12 h 288"/>
                <a:gd name="T16" fmla="*/ 252 w 354"/>
                <a:gd name="T17" fmla="*/ 0 h 288"/>
                <a:gd name="T18" fmla="*/ 224 w 354"/>
                <a:gd name="T19" fmla="*/ 12 h 288"/>
                <a:gd name="T20" fmla="*/ 177 w 354"/>
                <a:gd name="T21" fmla="*/ 59 h 288"/>
                <a:gd name="T22" fmla="*/ 130 w 354"/>
                <a:gd name="T23" fmla="*/ 12 h 288"/>
                <a:gd name="T24" fmla="*/ 101 w 354"/>
                <a:gd name="T25"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4" h="288">
                  <a:moveTo>
                    <a:pt x="101" y="0"/>
                  </a:moveTo>
                  <a:cubicBezTo>
                    <a:pt x="91" y="0"/>
                    <a:pt x="80" y="4"/>
                    <a:pt x="73" y="12"/>
                  </a:cubicBezTo>
                  <a:cubicBezTo>
                    <a:pt x="15" y="69"/>
                    <a:pt x="15" y="69"/>
                    <a:pt x="15" y="69"/>
                  </a:cubicBezTo>
                  <a:cubicBezTo>
                    <a:pt x="0" y="85"/>
                    <a:pt x="0" y="111"/>
                    <a:pt x="15" y="127"/>
                  </a:cubicBezTo>
                  <a:cubicBezTo>
                    <a:pt x="177" y="288"/>
                    <a:pt x="177" y="288"/>
                    <a:pt x="177" y="288"/>
                  </a:cubicBezTo>
                  <a:cubicBezTo>
                    <a:pt x="338" y="127"/>
                    <a:pt x="338" y="127"/>
                    <a:pt x="338" y="127"/>
                  </a:cubicBezTo>
                  <a:cubicBezTo>
                    <a:pt x="354" y="111"/>
                    <a:pt x="354" y="85"/>
                    <a:pt x="338" y="69"/>
                  </a:cubicBezTo>
                  <a:cubicBezTo>
                    <a:pt x="281" y="12"/>
                    <a:pt x="281" y="12"/>
                    <a:pt x="281" y="12"/>
                  </a:cubicBezTo>
                  <a:cubicBezTo>
                    <a:pt x="273" y="4"/>
                    <a:pt x="263" y="0"/>
                    <a:pt x="252" y="0"/>
                  </a:cubicBezTo>
                  <a:cubicBezTo>
                    <a:pt x="242" y="0"/>
                    <a:pt x="232" y="4"/>
                    <a:pt x="224" y="12"/>
                  </a:cubicBezTo>
                  <a:cubicBezTo>
                    <a:pt x="177" y="59"/>
                    <a:pt x="177" y="59"/>
                    <a:pt x="177" y="59"/>
                  </a:cubicBezTo>
                  <a:cubicBezTo>
                    <a:pt x="130" y="12"/>
                    <a:pt x="130" y="12"/>
                    <a:pt x="130" y="12"/>
                  </a:cubicBezTo>
                  <a:cubicBezTo>
                    <a:pt x="122" y="4"/>
                    <a:pt x="111" y="0"/>
                    <a:pt x="10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sz="1800">
                <a:solidFill>
                  <a:schemeClr val="bg1"/>
                </a:solidFill>
              </a:endParaRPr>
            </a:p>
          </p:txBody>
        </p:sp>
        <p:sp>
          <p:nvSpPr>
            <p:cNvPr id="28" name="Freeform 27"/>
            <p:cNvSpPr>
              <a:spLocks noEditPoints="1"/>
            </p:cNvSpPr>
            <p:nvPr/>
          </p:nvSpPr>
          <p:spPr bwMode="white">
            <a:xfrm>
              <a:off x="10806527" y="2471186"/>
              <a:ext cx="233363" cy="239713"/>
            </a:xfrm>
            <a:custGeom>
              <a:avLst/>
              <a:gdLst>
                <a:gd name="T0" fmla="*/ 27 w 55"/>
                <a:gd name="T1" fmla="*/ 56 h 56"/>
                <a:gd name="T2" fmla="*/ 0 w 55"/>
                <a:gd name="T3" fmla="*/ 28 h 56"/>
                <a:gd name="T4" fmla="*/ 27 w 55"/>
                <a:gd name="T5" fmla="*/ 0 h 56"/>
                <a:gd name="T6" fmla="*/ 55 w 55"/>
                <a:gd name="T7" fmla="*/ 28 h 56"/>
                <a:gd name="T8" fmla="*/ 27 w 55"/>
                <a:gd name="T9" fmla="*/ 56 h 56"/>
                <a:gd name="T10" fmla="*/ 27 w 55"/>
                <a:gd name="T11" fmla="*/ 5 h 56"/>
                <a:gd name="T12" fmla="*/ 6 w 55"/>
                <a:gd name="T13" fmla="*/ 28 h 56"/>
                <a:gd name="T14" fmla="*/ 27 w 55"/>
                <a:gd name="T15" fmla="*/ 51 h 56"/>
                <a:gd name="T16" fmla="*/ 49 w 55"/>
                <a:gd name="T17" fmla="*/ 28 h 56"/>
                <a:gd name="T18" fmla="*/ 27 w 55"/>
                <a:gd name="T19" fmla="*/ 5 h 56"/>
                <a:gd name="T20" fmla="*/ 22 w 55"/>
                <a:gd name="T21" fmla="*/ 44 h 56"/>
                <a:gd name="T22" fmla="*/ 16 w 55"/>
                <a:gd name="T23" fmla="*/ 44 h 56"/>
                <a:gd name="T24" fmla="*/ 16 w 55"/>
                <a:gd name="T25" fmla="*/ 13 h 56"/>
                <a:gd name="T26" fmla="*/ 28 w 55"/>
                <a:gd name="T27" fmla="*/ 13 h 56"/>
                <a:gd name="T28" fmla="*/ 40 w 55"/>
                <a:gd name="T29" fmla="*/ 22 h 56"/>
                <a:gd name="T30" fmla="*/ 31 w 55"/>
                <a:gd name="T31" fmla="*/ 30 h 56"/>
                <a:gd name="T32" fmla="*/ 40 w 55"/>
                <a:gd name="T33" fmla="*/ 44 h 56"/>
                <a:gd name="T34" fmla="*/ 34 w 55"/>
                <a:gd name="T35" fmla="*/ 44 h 56"/>
                <a:gd name="T36" fmla="*/ 26 w 55"/>
                <a:gd name="T37" fmla="*/ 31 h 56"/>
                <a:gd name="T38" fmla="*/ 22 w 55"/>
                <a:gd name="T39" fmla="*/ 31 h 56"/>
                <a:gd name="T40" fmla="*/ 22 w 55"/>
                <a:gd name="T41" fmla="*/ 44 h 56"/>
                <a:gd name="T42" fmla="*/ 27 w 55"/>
                <a:gd name="T43" fmla="*/ 26 h 56"/>
                <a:gd name="T44" fmla="*/ 34 w 55"/>
                <a:gd name="T45" fmla="*/ 21 h 56"/>
                <a:gd name="T46" fmla="*/ 28 w 55"/>
                <a:gd name="T47" fmla="*/ 17 h 56"/>
                <a:gd name="T48" fmla="*/ 22 w 55"/>
                <a:gd name="T49" fmla="*/ 17 h 56"/>
                <a:gd name="T50" fmla="*/ 22 w 55"/>
                <a:gd name="T51" fmla="*/ 26 h 56"/>
                <a:gd name="T52" fmla="*/ 27 w 55"/>
                <a:gd name="T53" fmla="*/ 2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56">
                  <a:moveTo>
                    <a:pt x="27" y="56"/>
                  </a:moveTo>
                  <a:cubicBezTo>
                    <a:pt x="11" y="56"/>
                    <a:pt x="0" y="44"/>
                    <a:pt x="0" y="28"/>
                  </a:cubicBezTo>
                  <a:cubicBezTo>
                    <a:pt x="0" y="11"/>
                    <a:pt x="12" y="0"/>
                    <a:pt x="27" y="0"/>
                  </a:cubicBezTo>
                  <a:cubicBezTo>
                    <a:pt x="42" y="0"/>
                    <a:pt x="55" y="11"/>
                    <a:pt x="55" y="28"/>
                  </a:cubicBezTo>
                  <a:cubicBezTo>
                    <a:pt x="55" y="45"/>
                    <a:pt x="42" y="56"/>
                    <a:pt x="27" y="56"/>
                  </a:cubicBezTo>
                  <a:close/>
                  <a:moveTo>
                    <a:pt x="27" y="5"/>
                  </a:moveTo>
                  <a:cubicBezTo>
                    <a:pt x="15" y="5"/>
                    <a:pt x="6" y="14"/>
                    <a:pt x="6" y="28"/>
                  </a:cubicBezTo>
                  <a:cubicBezTo>
                    <a:pt x="6" y="41"/>
                    <a:pt x="14" y="51"/>
                    <a:pt x="27" y="51"/>
                  </a:cubicBezTo>
                  <a:cubicBezTo>
                    <a:pt x="39" y="51"/>
                    <a:pt x="49" y="42"/>
                    <a:pt x="49" y="28"/>
                  </a:cubicBezTo>
                  <a:cubicBezTo>
                    <a:pt x="49" y="14"/>
                    <a:pt x="39" y="5"/>
                    <a:pt x="27" y="5"/>
                  </a:cubicBezTo>
                  <a:close/>
                  <a:moveTo>
                    <a:pt x="22" y="44"/>
                  </a:moveTo>
                  <a:cubicBezTo>
                    <a:pt x="16" y="44"/>
                    <a:pt x="16" y="44"/>
                    <a:pt x="16" y="44"/>
                  </a:cubicBezTo>
                  <a:cubicBezTo>
                    <a:pt x="16" y="13"/>
                    <a:pt x="16" y="13"/>
                    <a:pt x="16" y="13"/>
                  </a:cubicBezTo>
                  <a:cubicBezTo>
                    <a:pt x="28" y="13"/>
                    <a:pt x="28" y="13"/>
                    <a:pt x="28" y="13"/>
                  </a:cubicBezTo>
                  <a:cubicBezTo>
                    <a:pt x="36" y="13"/>
                    <a:pt x="40" y="16"/>
                    <a:pt x="40" y="22"/>
                  </a:cubicBezTo>
                  <a:cubicBezTo>
                    <a:pt x="40" y="27"/>
                    <a:pt x="36" y="30"/>
                    <a:pt x="31" y="30"/>
                  </a:cubicBezTo>
                  <a:cubicBezTo>
                    <a:pt x="40" y="44"/>
                    <a:pt x="40" y="44"/>
                    <a:pt x="40" y="44"/>
                  </a:cubicBezTo>
                  <a:cubicBezTo>
                    <a:pt x="34" y="44"/>
                    <a:pt x="34" y="44"/>
                    <a:pt x="34" y="44"/>
                  </a:cubicBezTo>
                  <a:cubicBezTo>
                    <a:pt x="26" y="31"/>
                    <a:pt x="26" y="31"/>
                    <a:pt x="26" y="31"/>
                  </a:cubicBezTo>
                  <a:cubicBezTo>
                    <a:pt x="22" y="31"/>
                    <a:pt x="22" y="31"/>
                    <a:pt x="22" y="31"/>
                  </a:cubicBezTo>
                  <a:lnTo>
                    <a:pt x="22" y="44"/>
                  </a:lnTo>
                  <a:close/>
                  <a:moveTo>
                    <a:pt x="27" y="26"/>
                  </a:moveTo>
                  <a:cubicBezTo>
                    <a:pt x="31" y="26"/>
                    <a:pt x="34" y="26"/>
                    <a:pt x="34" y="21"/>
                  </a:cubicBezTo>
                  <a:cubicBezTo>
                    <a:pt x="34" y="18"/>
                    <a:pt x="31" y="17"/>
                    <a:pt x="28" y="17"/>
                  </a:cubicBezTo>
                  <a:cubicBezTo>
                    <a:pt x="22" y="17"/>
                    <a:pt x="22" y="17"/>
                    <a:pt x="22" y="17"/>
                  </a:cubicBezTo>
                  <a:cubicBezTo>
                    <a:pt x="22" y="26"/>
                    <a:pt x="22" y="26"/>
                    <a:pt x="22" y="26"/>
                  </a:cubicBezTo>
                  <a:lnTo>
                    <a:pt x="27"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sz="1800">
                <a:solidFill>
                  <a:schemeClr val="bg1"/>
                </a:solidFill>
              </a:endParaRPr>
            </a:p>
          </p:txBody>
        </p:sp>
      </p:grpSp>
      <p:sp>
        <p:nvSpPr>
          <p:cNvPr id="5" name="Text Placeholder 4"/>
          <p:cNvSpPr>
            <a:spLocks noGrp="1"/>
          </p:cNvSpPr>
          <p:nvPr>
            <p:ph type="body" sz="quarter" idx="16" hasCustomPrompt="1"/>
          </p:nvPr>
        </p:nvSpPr>
        <p:spPr bwMode="white">
          <a:xfrm>
            <a:off x="991965" y="3063240"/>
            <a:ext cx="3283551" cy="1262324"/>
          </a:xfrm>
          <a:prstGeom prst="rect">
            <a:avLst/>
          </a:prstGeom>
        </p:spPr>
        <p:txBody>
          <a:bodyPr/>
          <a:lstStyle>
            <a:lvl1pPr>
              <a:defRPr sz="1600" b="1">
                <a:solidFill>
                  <a:schemeClr val="bg1"/>
                </a:solidFill>
              </a:defRPr>
            </a:lvl1pPr>
            <a:lvl2pPr marL="0" indent="0">
              <a:spcBef>
                <a:spcPts val="0"/>
              </a:spcBef>
              <a:spcAft>
                <a:spcPts val="2400"/>
              </a:spcAft>
              <a:buFontTx/>
              <a:buNone/>
              <a:defRPr sz="1600">
                <a:solidFill>
                  <a:schemeClr val="bg1"/>
                </a:solidFill>
              </a:defRPr>
            </a:lvl2pPr>
            <a:lvl3pPr marL="0" indent="0">
              <a:buFontTx/>
              <a:buNone/>
              <a:defRPr sz="1400">
                <a:solidFill>
                  <a:schemeClr val="bg1"/>
                </a:solidFill>
              </a:defRPr>
            </a:lvl3pPr>
            <a:lvl4pPr>
              <a:defRPr>
                <a:solidFill>
                  <a:schemeClr val="bg1"/>
                </a:solidFill>
              </a:defRPr>
            </a:lvl4pPr>
            <a:lvl5pPr>
              <a:defRPr>
                <a:solidFill>
                  <a:schemeClr val="bg1"/>
                </a:solidFill>
              </a:defRPr>
            </a:lvl5pPr>
          </a:lstStyle>
          <a:p>
            <a:pPr lvl="0"/>
            <a:r>
              <a:rPr lang="en-US" dirty="0"/>
              <a:t>Presenter name</a:t>
            </a:r>
          </a:p>
          <a:p>
            <a:pPr lvl="1"/>
            <a:r>
              <a:rPr lang="en-US" dirty="0"/>
              <a:t>Presenter title</a:t>
            </a:r>
          </a:p>
          <a:p>
            <a:pPr lvl="2"/>
            <a:r>
              <a:rPr lang="en-US" dirty="0"/>
              <a:t>Date</a:t>
            </a:r>
          </a:p>
        </p:txBody>
      </p:sp>
      <p:cxnSp>
        <p:nvCxnSpPr>
          <p:cNvPr id="13" name="Straight Connector 12"/>
          <p:cNvCxnSpPr/>
          <p:nvPr userDrawn="1"/>
        </p:nvCxnSpPr>
        <p:spPr bwMode="white">
          <a:xfrm>
            <a:off x="1016991" y="2679062"/>
            <a:ext cx="393699" cy="0"/>
          </a:xfrm>
          <a:prstGeom prst="line">
            <a:avLst/>
          </a:prstGeom>
          <a:ln w="25400" cmpd="sng">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83928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sp>
        <p:nvSpPr>
          <p:cNvPr id="20" name="Picture Placeholder 5"/>
          <p:cNvSpPr>
            <a:spLocks noGrp="1"/>
          </p:cNvSpPr>
          <p:nvPr>
            <p:ph type="pic" sz="quarter" idx="12" hasCustomPrompt="1"/>
          </p:nvPr>
        </p:nvSpPr>
        <p:spPr>
          <a:xfrm>
            <a:off x="-1587" y="0"/>
            <a:ext cx="12195175" cy="6858000"/>
          </a:xfrm>
          <a:prstGeom prst="rect">
            <a:avLst/>
          </a:prstGeom>
          <a:solidFill>
            <a:schemeClr val="bg1">
              <a:lumMod val="75000"/>
            </a:schemeClr>
          </a:solidFill>
        </p:spPr>
        <p:txBody>
          <a:bodyPr rIns="457200"/>
          <a:lstStyle>
            <a:lvl1pPr algn="r">
              <a:defRPr sz="2000" b="1" baseline="0">
                <a:solidFill>
                  <a:schemeClr val="bg1"/>
                </a:solidFill>
              </a:defRPr>
            </a:lvl1pPr>
          </a:lstStyle>
          <a:p>
            <a:br>
              <a:rPr lang="en-US" dirty="0"/>
            </a:br>
            <a:br>
              <a:rPr lang="en-US" dirty="0"/>
            </a:br>
            <a:br>
              <a:rPr lang="en-US" dirty="0"/>
            </a:br>
            <a:r>
              <a:rPr lang="en-US" dirty="0"/>
              <a:t>Click icon to add picture</a:t>
            </a:r>
          </a:p>
        </p:txBody>
      </p:sp>
      <p:sp>
        <p:nvSpPr>
          <p:cNvPr id="24" name="Title 1"/>
          <p:cNvSpPr>
            <a:spLocks noGrp="1"/>
          </p:cNvSpPr>
          <p:nvPr>
            <p:ph type="ctrTitle" hasCustomPrompt="1"/>
          </p:nvPr>
        </p:nvSpPr>
        <p:spPr bwMode="gray">
          <a:xfrm>
            <a:off x="568818" y="850392"/>
            <a:ext cx="4179897" cy="5157216"/>
          </a:xfrm>
          <a:solidFill>
            <a:srgbClr val="FFFFFF">
              <a:alpha val="89804"/>
            </a:srgbClr>
          </a:solidFill>
        </p:spPr>
        <p:txBody>
          <a:bodyPr lIns="402336" tIns="457200" rIns="365760" bIns="182880" anchor="t">
            <a:noAutofit/>
          </a:bodyPr>
          <a:lstStyle>
            <a:lvl1pPr algn="l">
              <a:defRPr sz="3600">
                <a:solidFill>
                  <a:schemeClr val="tx2"/>
                </a:solidFill>
              </a:defRPr>
            </a:lvl1pPr>
          </a:lstStyle>
          <a:p>
            <a:r>
              <a:rPr lang="en-US" dirty="0"/>
              <a:t>Presentation title here</a:t>
            </a:r>
          </a:p>
        </p:txBody>
      </p:sp>
      <p:sp>
        <p:nvSpPr>
          <p:cNvPr id="14" name="Text Placeholder 4"/>
          <p:cNvSpPr>
            <a:spLocks noGrp="1"/>
          </p:cNvSpPr>
          <p:nvPr>
            <p:ph type="body" sz="quarter" idx="16" hasCustomPrompt="1"/>
          </p:nvPr>
        </p:nvSpPr>
        <p:spPr>
          <a:xfrm>
            <a:off x="989552" y="3063240"/>
            <a:ext cx="3283551" cy="1262324"/>
          </a:xfrm>
          <a:prstGeom prst="rect">
            <a:avLst/>
          </a:prstGeom>
        </p:spPr>
        <p:txBody>
          <a:bodyPr/>
          <a:lstStyle>
            <a:lvl1pPr>
              <a:defRPr sz="1600" b="1">
                <a:solidFill>
                  <a:schemeClr val="tx2"/>
                </a:solidFill>
              </a:defRPr>
            </a:lvl1pPr>
            <a:lvl2pPr marL="0" indent="0">
              <a:spcBef>
                <a:spcPts val="0"/>
              </a:spcBef>
              <a:spcAft>
                <a:spcPts val="2400"/>
              </a:spcAft>
              <a:buFontTx/>
              <a:buNone/>
              <a:defRPr sz="1600">
                <a:solidFill>
                  <a:schemeClr val="tx2"/>
                </a:solidFill>
              </a:defRPr>
            </a:lvl2pPr>
            <a:lvl3pPr marL="0" indent="0">
              <a:buFontTx/>
              <a:buNone/>
              <a:defRPr sz="1400">
                <a:solidFill>
                  <a:schemeClr val="tx2"/>
                </a:solidFill>
              </a:defRPr>
            </a:lvl3pPr>
            <a:lvl4pPr>
              <a:defRPr>
                <a:solidFill>
                  <a:schemeClr val="bg1"/>
                </a:solidFill>
              </a:defRPr>
            </a:lvl4pPr>
            <a:lvl5pPr>
              <a:defRPr>
                <a:solidFill>
                  <a:schemeClr val="bg1"/>
                </a:solidFill>
              </a:defRPr>
            </a:lvl5pPr>
          </a:lstStyle>
          <a:p>
            <a:pPr lvl="0"/>
            <a:r>
              <a:rPr lang="en-US" dirty="0"/>
              <a:t>Presenter name</a:t>
            </a:r>
          </a:p>
          <a:p>
            <a:pPr lvl="1"/>
            <a:r>
              <a:rPr lang="en-US" dirty="0"/>
              <a:t>Presenter title</a:t>
            </a:r>
          </a:p>
          <a:p>
            <a:pPr lvl="2"/>
            <a:r>
              <a:rPr lang="en-US" dirty="0"/>
              <a:t>Date</a:t>
            </a:r>
          </a:p>
        </p:txBody>
      </p:sp>
      <p:grpSp>
        <p:nvGrpSpPr>
          <p:cNvPr id="15" name="Group 14"/>
          <p:cNvGrpSpPr>
            <a:grpSpLocks noChangeAspect="1"/>
          </p:cNvGrpSpPr>
          <p:nvPr userDrawn="1"/>
        </p:nvGrpSpPr>
        <p:grpSpPr bwMode="gray">
          <a:xfrm>
            <a:off x="1017754" y="5239513"/>
            <a:ext cx="2273125" cy="279165"/>
            <a:chOff x="1011652" y="1504398"/>
            <a:chExt cx="10028238" cy="1231900"/>
          </a:xfrm>
          <a:solidFill>
            <a:schemeClr val="bg1"/>
          </a:solidFill>
        </p:grpSpPr>
        <p:sp>
          <p:nvSpPr>
            <p:cNvPr id="16" name="Freeform 15"/>
            <p:cNvSpPr>
              <a:spLocks noEditPoints="1"/>
            </p:cNvSpPr>
            <p:nvPr/>
          </p:nvSpPr>
          <p:spPr bwMode="gray">
            <a:xfrm>
              <a:off x="5917027" y="1539323"/>
              <a:ext cx="4808538" cy="1189038"/>
            </a:xfrm>
            <a:custGeom>
              <a:avLst/>
              <a:gdLst>
                <a:gd name="T0" fmla="*/ 701 w 1134"/>
                <a:gd name="T1" fmla="*/ 273 h 278"/>
                <a:gd name="T2" fmla="*/ 675 w 1134"/>
                <a:gd name="T3" fmla="*/ 248 h 278"/>
                <a:gd name="T4" fmla="*/ 701 w 1134"/>
                <a:gd name="T5" fmla="*/ 109 h 278"/>
                <a:gd name="T6" fmla="*/ 645 w 1134"/>
                <a:gd name="T7" fmla="*/ 84 h 278"/>
                <a:gd name="T8" fmla="*/ 576 w 1134"/>
                <a:gd name="T9" fmla="*/ 79 h 278"/>
                <a:gd name="T10" fmla="*/ 576 w 1134"/>
                <a:gd name="T11" fmla="*/ 278 h 278"/>
                <a:gd name="T12" fmla="*/ 645 w 1134"/>
                <a:gd name="T13" fmla="*/ 273 h 278"/>
                <a:gd name="T14" fmla="*/ 426 w 1134"/>
                <a:gd name="T15" fmla="*/ 222 h 278"/>
                <a:gd name="T16" fmla="*/ 299 w 1134"/>
                <a:gd name="T17" fmla="*/ 189 h 278"/>
                <a:gd name="T18" fmla="*/ 461 w 1134"/>
                <a:gd name="T19" fmla="*/ 175 h 278"/>
                <a:gd name="T20" fmla="*/ 267 w 1134"/>
                <a:gd name="T21" fmla="*/ 178 h 278"/>
                <a:gd name="T22" fmla="*/ 456 w 1134"/>
                <a:gd name="T23" fmla="*/ 222 h 278"/>
                <a:gd name="T24" fmla="*/ 59 w 1134"/>
                <a:gd name="T25" fmla="*/ 25 h 278"/>
                <a:gd name="T26" fmla="*/ 86 w 1134"/>
                <a:gd name="T27" fmla="*/ 0 h 278"/>
                <a:gd name="T28" fmla="*/ 0 w 1134"/>
                <a:gd name="T29" fmla="*/ 25 h 278"/>
                <a:gd name="T30" fmla="*/ 27 w 1134"/>
                <a:gd name="T31" fmla="*/ 247 h 278"/>
                <a:gd name="T32" fmla="*/ 0 w 1134"/>
                <a:gd name="T33" fmla="*/ 273 h 278"/>
                <a:gd name="T34" fmla="*/ 86 w 1134"/>
                <a:gd name="T35" fmla="*/ 247 h 278"/>
                <a:gd name="T36" fmla="*/ 59 w 1134"/>
                <a:gd name="T37" fmla="*/ 138 h 278"/>
                <a:gd name="T38" fmla="*/ 196 w 1134"/>
                <a:gd name="T39" fmla="*/ 247 h 278"/>
                <a:gd name="T40" fmla="*/ 168 w 1134"/>
                <a:gd name="T41" fmla="*/ 273 h 278"/>
                <a:gd name="T42" fmla="*/ 255 w 1134"/>
                <a:gd name="T43" fmla="*/ 247 h 278"/>
                <a:gd name="T44" fmla="*/ 227 w 1134"/>
                <a:gd name="T45" fmla="*/ 25 h 278"/>
                <a:gd name="T46" fmla="*/ 255 w 1134"/>
                <a:gd name="T47" fmla="*/ 0 h 278"/>
                <a:gd name="T48" fmla="*/ 168 w 1134"/>
                <a:gd name="T49" fmla="*/ 25 h 278"/>
                <a:gd name="T50" fmla="*/ 196 w 1134"/>
                <a:gd name="T51" fmla="*/ 114 h 278"/>
                <a:gd name="T52" fmla="*/ 996 w 1134"/>
                <a:gd name="T53" fmla="*/ 248 h 278"/>
                <a:gd name="T54" fmla="*/ 971 w 1134"/>
                <a:gd name="T55" fmla="*/ 163 h 278"/>
                <a:gd name="T56" fmla="*/ 1078 w 1134"/>
                <a:gd name="T57" fmla="*/ 163 h 278"/>
                <a:gd name="T58" fmla="*/ 1053 w 1134"/>
                <a:gd name="T59" fmla="*/ 248 h 278"/>
                <a:gd name="T60" fmla="*/ 1134 w 1134"/>
                <a:gd name="T61" fmla="*/ 273 h 278"/>
                <a:gd name="T62" fmla="*/ 1109 w 1134"/>
                <a:gd name="T63" fmla="*/ 248 h 278"/>
                <a:gd name="T64" fmla="*/ 1030 w 1134"/>
                <a:gd name="T65" fmla="*/ 79 h 278"/>
                <a:gd name="T66" fmla="*/ 971 w 1134"/>
                <a:gd name="T67" fmla="*/ 0 h 278"/>
                <a:gd name="T68" fmla="*/ 915 w 1134"/>
                <a:gd name="T69" fmla="*/ 24 h 278"/>
                <a:gd name="T70" fmla="*/ 940 w 1134"/>
                <a:gd name="T71" fmla="*/ 248 h 278"/>
                <a:gd name="T72" fmla="*/ 915 w 1134"/>
                <a:gd name="T73" fmla="*/ 273 h 278"/>
                <a:gd name="T74" fmla="*/ 996 w 1134"/>
                <a:gd name="T75" fmla="*/ 248 h 278"/>
                <a:gd name="T76" fmla="*/ 580 w 1134"/>
                <a:gd name="T77" fmla="*/ 104 h 278"/>
                <a:gd name="T78" fmla="*/ 580 w 1134"/>
                <a:gd name="T79" fmla="*/ 252 h 278"/>
                <a:gd name="T80" fmla="*/ 366 w 1134"/>
                <a:gd name="T81" fmla="*/ 104 h 278"/>
                <a:gd name="T82" fmla="*/ 299 w 1134"/>
                <a:gd name="T83" fmla="*/ 164 h 278"/>
                <a:gd name="T84" fmla="*/ 859 w 1134"/>
                <a:gd name="T85" fmla="*/ 224 h 278"/>
                <a:gd name="T86" fmla="*/ 897 w 1134"/>
                <a:gd name="T87" fmla="*/ 109 h 278"/>
                <a:gd name="T88" fmla="*/ 859 w 1134"/>
                <a:gd name="T89" fmla="*/ 84 h 278"/>
                <a:gd name="T90" fmla="*/ 829 w 1134"/>
                <a:gd name="T91" fmla="*/ 36 h 278"/>
                <a:gd name="T92" fmla="*/ 799 w 1134"/>
                <a:gd name="T93" fmla="*/ 84 h 278"/>
                <a:gd name="T94" fmla="*/ 829 w 1134"/>
                <a:gd name="T95" fmla="*/ 109 h 278"/>
                <a:gd name="T96" fmla="*/ 879 w 1134"/>
                <a:gd name="T97" fmla="*/ 275 h 278"/>
                <a:gd name="T98" fmla="*/ 897 w 1134"/>
                <a:gd name="T99" fmla="*/ 248 h 278"/>
                <a:gd name="T100" fmla="*/ 859 w 1134"/>
                <a:gd name="T101" fmla="*/ 224 h 278"/>
                <a:gd name="T102" fmla="*/ 801 w 1134"/>
                <a:gd name="T103" fmla="*/ 273 h 278"/>
                <a:gd name="T104" fmla="*/ 787 w 1134"/>
                <a:gd name="T105" fmla="*/ 249 h 278"/>
                <a:gd name="T106" fmla="*/ 768 w 1134"/>
                <a:gd name="T107" fmla="*/ 0 h 278"/>
                <a:gd name="T108" fmla="*/ 712 w 1134"/>
                <a:gd name="T109" fmla="*/ 24 h 278"/>
                <a:gd name="T110" fmla="*/ 737 w 1134"/>
                <a:gd name="T111" fmla="*/ 22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34" h="278">
                  <a:moveTo>
                    <a:pt x="645" y="273"/>
                  </a:moveTo>
                  <a:cubicBezTo>
                    <a:pt x="701" y="273"/>
                    <a:pt x="701" y="273"/>
                    <a:pt x="701" y="273"/>
                  </a:cubicBezTo>
                  <a:cubicBezTo>
                    <a:pt x="701" y="248"/>
                    <a:pt x="701" y="248"/>
                    <a:pt x="701" y="248"/>
                  </a:cubicBezTo>
                  <a:cubicBezTo>
                    <a:pt x="675" y="248"/>
                    <a:pt x="675" y="248"/>
                    <a:pt x="675" y="248"/>
                  </a:cubicBezTo>
                  <a:cubicBezTo>
                    <a:pt x="675" y="109"/>
                    <a:pt x="675" y="109"/>
                    <a:pt x="675" y="109"/>
                  </a:cubicBezTo>
                  <a:cubicBezTo>
                    <a:pt x="701" y="109"/>
                    <a:pt x="701" y="109"/>
                    <a:pt x="701" y="109"/>
                  </a:cubicBezTo>
                  <a:cubicBezTo>
                    <a:pt x="701" y="84"/>
                    <a:pt x="701" y="84"/>
                    <a:pt x="701" y="84"/>
                  </a:cubicBezTo>
                  <a:cubicBezTo>
                    <a:pt x="645" y="84"/>
                    <a:pt x="645" y="84"/>
                    <a:pt x="645" y="84"/>
                  </a:cubicBezTo>
                  <a:cubicBezTo>
                    <a:pt x="645" y="112"/>
                    <a:pt x="645" y="112"/>
                    <a:pt x="645" y="112"/>
                  </a:cubicBezTo>
                  <a:cubicBezTo>
                    <a:pt x="629" y="91"/>
                    <a:pt x="605" y="79"/>
                    <a:pt x="576" y="79"/>
                  </a:cubicBezTo>
                  <a:cubicBezTo>
                    <a:pt x="523" y="79"/>
                    <a:pt x="483" y="122"/>
                    <a:pt x="483" y="178"/>
                  </a:cubicBezTo>
                  <a:cubicBezTo>
                    <a:pt x="483" y="235"/>
                    <a:pt x="523" y="278"/>
                    <a:pt x="576" y="278"/>
                  </a:cubicBezTo>
                  <a:cubicBezTo>
                    <a:pt x="605" y="278"/>
                    <a:pt x="629" y="265"/>
                    <a:pt x="645" y="245"/>
                  </a:cubicBezTo>
                  <a:lnTo>
                    <a:pt x="645" y="273"/>
                  </a:lnTo>
                  <a:close/>
                  <a:moveTo>
                    <a:pt x="456" y="222"/>
                  </a:moveTo>
                  <a:cubicBezTo>
                    <a:pt x="426" y="222"/>
                    <a:pt x="426" y="222"/>
                    <a:pt x="426" y="222"/>
                  </a:cubicBezTo>
                  <a:cubicBezTo>
                    <a:pt x="415" y="241"/>
                    <a:pt x="395" y="253"/>
                    <a:pt x="367" y="253"/>
                  </a:cubicBezTo>
                  <a:cubicBezTo>
                    <a:pt x="325" y="253"/>
                    <a:pt x="302" y="227"/>
                    <a:pt x="299" y="189"/>
                  </a:cubicBezTo>
                  <a:cubicBezTo>
                    <a:pt x="461" y="189"/>
                    <a:pt x="461" y="189"/>
                    <a:pt x="461" y="189"/>
                  </a:cubicBezTo>
                  <a:cubicBezTo>
                    <a:pt x="461" y="175"/>
                    <a:pt x="461" y="175"/>
                    <a:pt x="461" y="175"/>
                  </a:cubicBezTo>
                  <a:cubicBezTo>
                    <a:pt x="461" y="118"/>
                    <a:pt x="424" y="79"/>
                    <a:pt x="366" y="79"/>
                  </a:cubicBezTo>
                  <a:cubicBezTo>
                    <a:pt x="308" y="79"/>
                    <a:pt x="267" y="120"/>
                    <a:pt x="267" y="178"/>
                  </a:cubicBezTo>
                  <a:cubicBezTo>
                    <a:pt x="267" y="237"/>
                    <a:pt x="308" y="278"/>
                    <a:pt x="366" y="278"/>
                  </a:cubicBezTo>
                  <a:cubicBezTo>
                    <a:pt x="409" y="278"/>
                    <a:pt x="442" y="257"/>
                    <a:pt x="456" y="222"/>
                  </a:cubicBezTo>
                  <a:moveTo>
                    <a:pt x="59" y="114"/>
                  </a:moveTo>
                  <a:cubicBezTo>
                    <a:pt x="59" y="25"/>
                    <a:pt x="59" y="25"/>
                    <a:pt x="59" y="25"/>
                  </a:cubicBezTo>
                  <a:cubicBezTo>
                    <a:pt x="86" y="25"/>
                    <a:pt x="86" y="25"/>
                    <a:pt x="86" y="25"/>
                  </a:cubicBezTo>
                  <a:cubicBezTo>
                    <a:pt x="86" y="0"/>
                    <a:pt x="86" y="0"/>
                    <a:pt x="86" y="0"/>
                  </a:cubicBezTo>
                  <a:cubicBezTo>
                    <a:pt x="0" y="0"/>
                    <a:pt x="0" y="0"/>
                    <a:pt x="0" y="0"/>
                  </a:cubicBezTo>
                  <a:cubicBezTo>
                    <a:pt x="0" y="25"/>
                    <a:pt x="0" y="25"/>
                    <a:pt x="0" y="25"/>
                  </a:cubicBezTo>
                  <a:cubicBezTo>
                    <a:pt x="27" y="25"/>
                    <a:pt x="27" y="25"/>
                    <a:pt x="27" y="25"/>
                  </a:cubicBezTo>
                  <a:cubicBezTo>
                    <a:pt x="27" y="247"/>
                    <a:pt x="27" y="247"/>
                    <a:pt x="27" y="247"/>
                  </a:cubicBezTo>
                  <a:cubicBezTo>
                    <a:pt x="0" y="247"/>
                    <a:pt x="0" y="247"/>
                    <a:pt x="0" y="247"/>
                  </a:cubicBezTo>
                  <a:cubicBezTo>
                    <a:pt x="0" y="273"/>
                    <a:pt x="0" y="273"/>
                    <a:pt x="0" y="273"/>
                  </a:cubicBezTo>
                  <a:cubicBezTo>
                    <a:pt x="86" y="273"/>
                    <a:pt x="86" y="273"/>
                    <a:pt x="86" y="273"/>
                  </a:cubicBezTo>
                  <a:cubicBezTo>
                    <a:pt x="86" y="247"/>
                    <a:pt x="86" y="247"/>
                    <a:pt x="86" y="247"/>
                  </a:cubicBezTo>
                  <a:cubicBezTo>
                    <a:pt x="59" y="247"/>
                    <a:pt x="59" y="247"/>
                    <a:pt x="59" y="247"/>
                  </a:cubicBezTo>
                  <a:cubicBezTo>
                    <a:pt x="59" y="138"/>
                    <a:pt x="59" y="138"/>
                    <a:pt x="59" y="138"/>
                  </a:cubicBezTo>
                  <a:cubicBezTo>
                    <a:pt x="196" y="138"/>
                    <a:pt x="196" y="138"/>
                    <a:pt x="196" y="138"/>
                  </a:cubicBezTo>
                  <a:cubicBezTo>
                    <a:pt x="196" y="247"/>
                    <a:pt x="196" y="247"/>
                    <a:pt x="196" y="247"/>
                  </a:cubicBezTo>
                  <a:cubicBezTo>
                    <a:pt x="168" y="247"/>
                    <a:pt x="168" y="247"/>
                    <a:pt x="168" y="247"/>
                  </a:cubicBezTo>
                  <a:cubicBezTo>
                    <a:pt x="168" y="273"/>
                    <a:pt x="168" y="273"/>
                    <a:pt x="168" y="273"/>
                  </a:cubicBezTo>
                  <a:cubicBezTo>
                    <a:pt x="255" y="273"/>
                    <a:pt x="255" y="273"/>
                    <a:pt x="255" y="273"/>
                  </a:cubicBezTo>
                  <a:cubicBezTo>
                    <a:pt x="255" y="247"/>
                    <a:pt x="255" y="247"/>
                    <a:pt x="255" y="247"/>
                  </a:cubicBezTo>
                  <a:cubicBezTo>
                    <a:pt x="227" y="247"/>
                    <a:pt x="227" y="247"/>
                    <a:pt x="227" y="247"/>
                  </a:cubicBezTo>
                  <a:cubicBezTo>
                    <a:pt x="227" y="25"/>
                    <a:pt x="227" y="25"/>
                    <a:pt x="227" y="25"/>
                  </a:cubicBezTo>
                  <a:cubicBezTo>
                    <a:pt x="255" y="25"/>
                    <a:pt x="255" y="25"/>
                    <a:pt x="255" y="25"/>
                  </a:cubicBezTo>
                  <a:cubicBezTo>
                    <a:pt x="255" y="0"/>
                    <a:pt x="255" y="0"/>
                    <a:pt x="255" y="0"/>
                  </a:cubicBezTo>
                  <a:cubicBezTo>
                    <a:pt x="168" y="0"/>
                    <a:pt x="168" y="0"/>
                    <a:pt x="168" y="0"/>
                  </a:cubicBezTo>
                  <a:cubicBezTo>
                    <a:pt x="168" y="25"/>
                    <a:pt x="168" y="25"/>
                    <a:pt x="168" y="25"/>
                  </a:cubicBezTo>
                  <a:cubicBezTo>
                    <a:pt x="196" y="25"/>
                    <a:pt x="196" y="25"/>
                    <a:pt x="196" y="25"/>
                  </a:cubicBezTo>
                  <a:cubicBezTo>
                    <a:pt x="196" y="114"/>
                    <a:pt x="196" y="114"/>
                    <a:pt x="196" y="114"/>
                  </a:cubicBezTo>
                  <a:lnTo>
                    <a:pt x="59" y="114"/>
                  </a:lnTo>
                  <a:close/>
                  <a:moveTo>
                    <a:pt x="996" y="248"/>
                  </a:moveTo>
                  <a:cubicBezTo>
                    <a:pt x="971" y="248"/>
                    <a:pt x="971" y="248"/>
                    <a:pt x="971" y="248"/>
                  </a:cubicBezTo>
                  <a:cubicBezTo>
                    <a:pt x="971" y="163"/>
                    <a:pt x="971" y="163"/>
                    <a:pt x="971" y="163"/>
                  </a:cubicBezTo>
                  <a:cubicBezTo>
                    <a:pt x="971" y="124"/>
                    <a:pt x="991" y="104"/>
                    <a:pt x="1026" y="104"/>
                  </a:cubicBezTo>
                  <a:cubicBezTo>
                    <a:pt x="1058" y="104"/>
                    <a:pt x="1078" y="124"/>
                    <a:pt x="1078" y="163"/>
                  </a:cubicBezTo>
                  <a:cubicBezTo>
                    <a:pt x="1078" y="248"/>
                    <a:pt x="1078" y="248"/>
                    <a:pt x="1078" y="248"/>
                  </a:cubicBezTo>
                  <a:cubicBezTo>
                    <a:pt x="1053" y="248"/>
                    <a:pt x="1053" y="248"/>
                    <a:pt x="1053" y="248"/>
                  </a:cubicBezTo>
                  <a:cubicBezTo>
                    <a:pt x="1053" y="273"/>
                    <a:pt x="1053" y="273"/>
                    <a:pt x="1053" y="273"/>
                  </a:cubicBezTo>
                  <a:cubicBezTo>
                    <a:pt x="1134" y="273"/>
                    <a:pt x="1134" y="273"/>
                    <a:pt x="1134" y="273"/>
                  </a:cubicBezTo>
                  <a:cubicBezTo>
                    <a:pt x="1134" y="248"/>
                    <a:pt x="1134" y="248"/>
                    <a:pt x="1134" y="248"/>
                  </a:cubicBezTo>
                  <a:cubicBezTo>
                    <a:pt x="1109" y="248"/>
                    <a:pt x="1109" y="248"/>
                    <a:pt x="1109" y="248"/>
                  </a:cubicBezTo>
                  <a:cubicBezTo>
                    <a:pt x="1109" y="163"/>
                    <a:pt x="1109" y="163"/>
                    <a:pt x="1109" y="163"/>
                  </a:cubicBezTo>
                  <a:cubicBezTo>
                    <a:pt x="1109" y="117"/>
                    <a:pt x="1081" y="79"/>
                    <a:pt x="1030" y="79"/>
                  </a:cubicBezTo>
                  <a:cubicBezTo>
                    <a:pt x="1003" y="79"/>
                    <a:pt x="983" y="89"/>
                    <a:pt x="971" y="105"/>
                  </a:cubicBezTo>
                  <a:cubicBezTo>
                    <a:pt x="971" y="0"/>
                    <a:pt x="971" y="0"/>
                    <a:pt x="971" y="0"/>
                  </a:cubicBezTo>
                  <a:cubicBezTo>
                    <a:pt x="915" y="0"/>
                    <a:pt x="915" y="0"/>
                    <a:pt x="915" y="0"/>
                  </a:cubicBezTo>
                  <a:cubicBezTo>
                    <a:pt x="915" y="24"/>
                    <a:pt x="915" y="24"/>
                    <a:pt x="915" y="24"/>
                  </a:cubicBezTo>
                  <a:cubicBezTo>
                    <a:pt x="940" y="24"/>
                    <a:pt x="940" y="24"/>
                    <a:pt x="940" y="24"/>
                  </a:cubicBezTo>
                  <a:cubicBezTo>
                    <a:pt x="940" y="248"/>
                    <a:pt x="940" y="248"/>
                    <a:pt x="940" y="248"/>
                  </a:cubicBezTo>
                  <a:cubicBezTo>
                    <a:pt x="915" y="248"/>
                    <a:pt x="915" y="248"/>
                    <a:pt x="915" y="248"/>
                  </a:cubicBezTo>
                  <a:cubicBezTo>
                    <a:pt x="915" y="273"/>
                    <a:pt x="915" y="273"/>
                    <a:pt x="915" y="273"/>
                  </a:cubicBezTo>
                  <a:cubicBezTo>
                    <a:pt x="996" y="273"/>
                    <a:pt x="996" y="273"/>
                    <a:pt x="996" y="273"/>
                  </a:cubicBezTo>
                  <a:lnTo>
                    <a:pt x="996" y="248"/>
                  </a:lnTo>
                  <a:close/>
                  <a:moveTo>
                    <a:pt x="514" y="178"/>
                  </a:moveTo>
                  <a:cubicBezTo>
                    <a:pt x="514" y="135"/>
                    <a:pt x="542" y="104"/>
                    <a:pt x="580" y="104"/>
                  </a:cubicBezTo>
                  <a:cubicBezTo>
                    <a:pt x="619" y="104"/>
                    <a:pt x="646" y="136"/>
                    <a:pt x="646" y="178"/>
                  </a:cubicBezTo>
                  <a:cubicBezTo>
                    <a:pt x="646" y="221"/>
                    <a:pt x="619" y="252"/>
                    <a:pt x="580" y="252"/>
                  </a:cubicBezTo>
                  <a:cubicBezTo>
                    <a:pt x="542" y="252"/>
                    <a:pt x="514" y="221"/>
                    <a:pt x="514" y="178"/>
                  </a:cubicBezTo>
                  <a:moveTo>
                    <a:pt x="366" y="104"/>
                  </a:moveTo>
                  <a:cubicBezTo>
                    <a:pt x="406" y="104"/>
                    <a:pt x="427" y="133"/>
                    <a:pt x="430" y="164"/>
                  </a:cubicBezTo>
                  <a:cubicBezTo>
                    <a:pt x="299" y="164"/>
                    <a:pt x="299" y="164"/>
                    <a:pt x="299" y="164"/>
                  </a:cubicBezTo>
                  <a:cubicBezTo>
                    <a:pt x="302" y="130"/>
                    <a:pt x="326" y="104"/>
                    <a:pt x="366" y="104"/>
                  </a:cubicBezTo>
                  <a:moveTo>
                    <a:pt x="859" y="224"/>
                  </a:moveTo>
                  <a:cubicBezTo>
                    <a:pt x="859" y="109"/>
                    <a:pt x="859" y="109"/>
                    <a:pt x="859" y="109"/>
                  </a:cubicBezTo>
                  <a:cubicBezTo>
                    <a:pt x="897" y="109"/>
                    <a:pt x="897" y="109"/>
                    <a:pt x="897" y="109"/>
                  </a:cubicBezTo>
                  <a:cubicBezTo>
                    <a:pt x="897" y="84"/>
                    <a:pt x="897" y="84"/>
                    <a:pt x="897" y="84"/>
                  </a:cubicBezTo>
                  <a:cubicBezTo>
                    <a:pt x="859" y="84"/>
                    <a:pt x="859" y="84"/>
                    <a:pt x="859" y="84"/>
                  </a:cubicBezTo>
                  <a:cubicBezTo>
                    <a:pt x="859" y="36"/>
                    <a:pt x="859" y="36"/>
                    <a:pt x="859" y="36"/>
                  </a:cubicBezTo>
                  <a:cubicBezTo>
                    <a:pt x="829" y="36"/>
                    <a:pt x="829" y="36"/>
                    <a:pt x="829" y="36"/>
                  </a:cubicBezTo>
                  <a:cubicBezTo>
                    <a:pt x="829" y="84"/>
                    <a:pt x="829" y="84"/>
                    <a:pt x="829" y="84"/>
                  </a:cubicBezTo>
                  <a:cubicBezTo>
                    <a:pt x="799" y="84"/>
                    <a:pt x="799" y="84"/>
                    <a:pt x="799" y="84"/>
                  </a:cubicBezTo>
                  <a:cubicBezTo>
                    <a:pt x="799" y="109"/>
                    <a:pt x="799" y="109"/>
                    <a:pt x="799" y="109"/>
                  </a:cubicBezTo>
                  <a:cubicBezTo>
                    <a:pt x="829" y="109"/>
                    <a:pt x="829" y="109"/>
                    <a:pt x="829" y="109"/>
                  </a:cubicBezTo>
                  <a:cubicBezTo>
                    <a:pt x="829" y="225"/>
                    <a:pt x="829" y="225"/>
                    <a:pt x="829" y="225"/>
                  </a:cubicBezTo>
                  <a:cubicBezTo>
                    <a:pt x="829" y="259"/>
                    <a:pt x="844" y="275"/>
                    <a:pt x="879" y="275"/>
                  </a:cubicBezTo>
                  <a:cubicBezTo>
                    <a:pt x="884" y="275"/>
                    <a:pt x="893" y="274"/>
                    <a:pt x="897" y="273"/>
                  </a:cubicBezTo>
                  <a:cubicBezTo>
                    <a:pt x="897" y="248"/>
                    <a:pt x="897" y="248"/>
                    <a:pt x="897" y="248"/>
                  </a:cubicBezTo>
                  <a:cubicBezTo>
                    <a:pt x="892" y="249"/>
                    <a:pt x="886" y="249"/>
                    <a:pt x="882" y="249"/>
                  </a:cubicBezTo>
                  <a:cubicBezTo>
                    <a:pt x="866" y="249"/>
                    <a:pt x="859" y="244"/>
                    <a:pt x="859" y="224"/>
                  </a:cubicBezTo>
                  <a:moveTo>
                    <a:pt x="783" y="275"/>
                  </a:moveTo>
                  <a:cubicBezTo>
                    <a:pt x="789" y="275"/>
                    <a:pt x="797" y="274"/>
                    <a:pt x="801" y="273"/>
                  </a:cubicBezTo>
                  <a:cubicBezTo>
                    <a:pt x="801" y="248"/>
                    <a:pt x="801" y="248"/>
                    <a:pt x="801" y="248"/>
                  </a:cubicBezTo>
                  <a:cubicBezTo>
                    <a:pt x="795" y="249"/>
                    <a:pt x="791" y="249"/>
                    <a:pt x="787" y="249"/>
                  </a:cubicBezTo>
                  <a:cubicBezTo>
                    <a:pt x="774" y="249"/>
                    <a:pt x="768" y="243"/>
                    <a:pt x="768" y="222"/>
                  </a:cubicBezTo>
                  <a:cubicBezTo>
                    <a:pt x="768" y="0"/>
                    <a:pt x="768" y="0"/>
                    <a:pt x="768" y="0"/>
                  </a:cubicBezTo>
                  <a:cubicBezTo>
                    <a:pt x="712" y="0"/>
                    <a:pt x="712" y="0"/>
                    <a:pt x="712" y="0"/>
                  </a:cubicBezTo>
                  <a:cubicBezTo>
                    <a:pt x="712" y="24"/>
                    <a:pt x="712" y="24"/>
                    <a:pt x="712" y="24"/>
                  </a:cubicBezTo>
                  <a:cubicBezTo>
                    <a:pt x="737" y="24"/>
                    <a:pt x="737" y="24"/>
                    <a:pt x="737" y="24"/>
                  </a:cubicBezTo>
                  <a:cubicBezTo>
                    <a:pt x="737" y="224"/>
                    <a:pt x="737" y="224"/>
                    <a:pt x="737" y="224"/>
                  </a:cubicBezTo>
                  <a:cubicBezTo>
                    <a:pt x="737" y="257"/>
                    <a:pt x="751" y="275"/>
                    <a:pt x="783" y="275"/>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sz="1800">
                <a:solidFill>
                  <a:schemeClr val="bg1"/>
                </a:solidFill>
              </a:endParaRPr>
            </a:p>
          </p:txBody>
        </p:sp>
        <p:sp>
          <p:nvSpPr>
            <p:cNvPr id="17" name="Freeform 16"/>
            <p:cNvSpPr>
              <a:spLocks/>
            </p:cNvSpPr>
            <p:nvPr/>
          </p:nvSpPr>
          <p:spPr bwMode="gray">
            <a:xfrm>
              <a:off x="4777202" y="1504398"/>
              <a:ext cx="1030288" cy="1231900"/>
            </a:xfrm>
            <a:custGeom>
              <a:avLst/>
              <a:gdLst>
                <a:gd name="T0" fmla="*/ 85 w 243"/>
                <a:gd name="T1" fmla="*/ 195 h 288"/>
                <a:gd name="T2" fmla="*/ 125 w 243"/>
                <a:gd name="T3" fmla="*/ 223 h 288"/>
                <a:gd name="T4" fmla="*/ 158 w 243"/>
                <a:gd name="T5" fmla="*/ 203 h 288"/>
                <a:gd name="T6" fmla="*/ 110 w 243"/>
                <a:gd name="T7" fmla="*/ 176 h 288"/>
                <a:gd name="T8" fmla="*/ 36 w 243"/>
                <a:gd name="T9" fmla="*/ 150 h 288"/>
                <a:gd name="T10" fmla="*/ 5 w 243"/>
                <a:gd name="T11" fmla="*/ 87 h 288"/>
                <a:gd name="T12" fmla="*/ 119 w 243"/>
                <a:gd name="T13" fmla="*/ 0 h 288"/>
                <a:gd name="T14" fmla="*/ 236 w 243"/>
                <a:gd name="T15" fmla="*/ 86 h 288"/>
                <a:gd name="T16" fmla="*/ 153 w 243"/>
                <a:gd name="T17" fmla="*/ 86 h 288"/>
                <a:gd name="T18" fmla="*/ 118 w 243"/>
                <a:gd name="T19" fmla="*/ 62 h 288"/>
                <a:gd name="T20" fmla="*/ 90 w 243"/>
                <a:gd name="T21" fmla="*/ 80 h 288"/>
                <a:gd name="T22" fmla="*/ 130 w 243"/>
                <a:gd name="T23" fmla="*/ 104 h 288"/>
                <a:gd name="T24" fmla="*/ 208 w 243"/>
                <a:gd name="T25" fmla="*/ 130 h 288"/>
                <a:gd name="T26" fmla="*/ 243 w 243"/>
                <a:gd name="T27" fmla="*/ 194 h 288"/>
                <a:gd name="T28" fmla="*/ 122 w 243"/>
                <a:gd name="T29" fmla="*/ 288 h 288"/>
                <a:gd name="T30" fmla="*/ 0 w 243"/>
                <a:gd name="T31" fmla="*/ 195 h 288"/>
                <a:gd name="T32" fmla="*/ 85 w 243"/>
                <a:gd name="T33" fmla="*/ 195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3" h="288">
                  <a:moveTo>
                    <a:pt x="85" y="195"/>
                  </a:moveTo>
                  <a:cubicBezTo>
                    <a:pt x="90" y="216"/>
                    <a:pt x="101" y="223"/>
                    <a:pt x="125" y="223"/>
                  </a:cubicBezTo>
                  <a:cubicBezTo>
                    <a:pt x="146" y="223"/>
                    <a:pt x="158" y="215"/>
                    <a:pt x="158" y="203"/>
                  </a:cubicBezTo>
                  <a:cubicBezTo>
                    <a:pt x="158" y="186"/>
                    <a:pt x="142" y="185"/>
                    <a:pt x="110" y="176"/>
                  </a:cubicBezTo>
                  <a:cubicBezTo>
                    <a:pt x="72" y="166"/>
                    <a:pt x="48" y="158"/>
                    <a:pt x="36" y="150"/>
                  </a:cubicBezTo>
                  <a:cubicBezTo>
                    <a:pt x="15" y="135"/>
                    <a:pt x="5" y="114"/>
                    <a:pt x="5" y="87"/>
                  </a:cubicBezTo>
                  <a:cubicBezTo>
                    <a:pt x="5" y="34"/>
                    <a:pt x="47" y="0"/>
                    <a:pt x="119" y="0"/>
                  </a:cubicBezTo>
                  <a:cubicBezTo>
                    <a:pt x="189" y="0"/>
                    <a:pt x="231" y="31"/>
                    <a:pt x="236" y="86"/>
                  </a:cubicBezTo>
                  <a:cubicBezTo>
                    <a:pt x="153" y="86"/>
                    <a:pt x="153" y="86"/>
                    <a:pt x="153" y="86"/>
                  </a:cubicBezTo>
                  <a:cubicBezTo>
                    <a:pt x="150" y="70"/>
                    <a:pt x="139" y="62"/>
                    <a:pt x="118" y="62"/>
                  </a:cubicBezTo>
                  <a:cubicBezTo>
                    <a:pt x="99" y="62"/>
                    <a:pt x="90" y="68"/>
                    <a:pt x="90" y="80"/>
                  </a:cubicBezTo>
                  <a:cubicBezTo>
                    <a:pt x="90" y="95"/>
                    <a:pt x="104" y="98"/>
                    <a:pt x="130" y="104"/>
                  </a:cubicBezTo>
                  <a:cubicBezTo>
                    <a:pt x="164" y="113"/>
                    <a:pt x="191" y="119"/>
                    <a:pt x="208" y="130"/>
                  </a:cubicBezTo>
                  <a:cubicBezTo>
                    <a:pt x="232" y="146"/>
                    <a:pt x="243" y="166"/>
                    <a:pt x="243" y="194"/>
                  </a:cubicBezTo>
                  <a:cubicBezTo>
                    <a:pt x="243" y="253"/>
                    <a:pt x="201" y="288"/>
                    <a:pt x="122" y="288"/>
                  </a:cubicBezTo>
                  <a:cubicBezTo>
                    <a:pt x="48" y="288"/>
                    <a:pt x="6" y="253"/>
                    <a:pt x="0" y="195"/>
                  </a:cubicBezTo>
                  <a:lnTo>
                    <a:pt x="85" y="195"/>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sz="1800">
                <a:solidFill>
                  <a:schemeClr val="bg1"/>
                </a:solidFill>
              </a:endParaRPr>
            </a:p>
          </p:txBody>
        </p:sp>
        <p:sp>
          <p:nvSpPr>
            <p:cNvPr id="18" name="Freeform 17"/>
            <p:cNvSpPr>
              <a:spLocks/>
            </p:cNvSpPr>
            <p:nvPr/>
          </p:nvSpPr>
          <p:spPr bwMode="gray">
            <a:xfrm>
              <a:off x="2627727" y="1504398"/>
              <a:ext cx="1147763" cy="1231900"/>
            </a:xfrm>
            <a:custGeom>
              <a:avLst/>
              <a:gdLst>
                <a:gd name="T0" fmla="*/ 271 w 271"/>
                <a:gd name="T1" fmla="*/ 174 h 288"/>
                <a:gd name="T2" fmla="*/ 140 w 271"/>
                <a:gd name="T3" fmla="*/ 288 h 288"/>
                <a:gd name="T4" fmla="*/ 0 w 271"/>
                <a:gd name="T5" fmla="*/ 144 h 288"/>
                <a:gd name="T6" fmla="*/ 139 w 271"/>
                <a:gd name="T7" fmla="*/ 0 h 288"/>
                <a:gd name="T8" fmla="*/ 269 w 271"/>
                <a:gd name="T9" fmla="*/ 111 h 288"/>
                <a:gd name="T10" fmla="*/ 186 w 271"/>
                <a:gd name="T11" fmla="*/ 111 h 288"/>
                <a:gd name="T12" fmla="*/ 140 w 271"/>
                <a:gd name="T13" fmla="*/ 68 h 288"/>
                <a:gd name="T14" fmla="*/ 88 w 271"/>
                <a:gd name="T15" fmla="*/ 144 h 288"/>
                <a:gd name="T16" fmla="*/ 142 w 271"/>
                <a:gd name="T17" fmla="*/ 220 h 288"/>
                <a:gd name="T18" fmla="*/ 188 w 271"/>
                <a:gd name="T19" fmla="*/ 174 h 288"/>
                <a:gd name="T20" fmla="*/ 271 w 271"/>
                <a:gd name="T21" fmla="*/ 17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1" h="288">
                  <a:moveTo>
                    <a:pt x="271" y="174"/>
                  </a:moveTo>
                  <a:cubicBezTo>
                    <a:pt x="266" y="246"/>
                    <a:pt x="219" y="288"/>
                    <a:pt x="140" y="288"/>
                  </a:cubicBezTo>
                  <a:cubicBezTo>
                    <a:pt x="53" y="288"/>
                    <a:pt x="0" y="233"/>
                    <a:pt x="0" y="144"/>
                  </a:cubicBezTo>
                  <a:cubicBezTo>
                    <a:pt x="0" y="55"/>
                    <a:pt x="54" y="0"/>
                    <a:pt x="139" y="0"/>
                  </a:cubicBezTo>
                  <a:cubicBezTo>
                    <a:pt x="218" y="0"/>
                    <a:pt x="264" y="40"/>
                    <a:pt x="269" y="111"/>
                  </a:cubicBezTo>
                  <a:cubicBezTo>
                    <a:pt x="186" y="111"/>
                    <a:pt x="186" y="111"/>
                    <a:pt x="186" y="111"/>
                  </a:cubicBezTo>
                  <a:cubicBezTo>
                    <a:pt x="183" y="83"/>
                    <a:pt x="168" y="68"/>
                    <a:pt x="140" y="68"/>
                  </a:cubicBezTo>
                  <a:cubicBezTo>
                    <a:pt x="105" y="68"/>
                    <a:pt x="88" y="94"/>
                    <a:pt x="88" y="144"/>
                  </a:cubicBezTo>
                  <a:cubicBezTo>
                    <a:pt x="88" y="194"/>
                    <a:pt x="107" y="220"/>
                    <a:pt x="142" y="220"/>
                  </a:cubicBezTo>
                  <a:cubicBezTo>
                    <a:pt x="169" y="220"/>
                    <a:pt x="186" y="204"/>
                    <a:pt x="188" y="174"/>
                  </a:cubicBezTo>
                  <a:lnTo>
                    <a:pt x="271" y="17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sz="1800">
                <a:solidFill>
                  <a:schemeClr val="bg1"/>
                </a:solidFill>
              </a:endParaRPr>
            </a:p>
          </p:txBody>
        </p:sp>
        <p:sp>
          <p:nvSpPr>
            <p:cNvPr id="19" name="Freeform 18"/>
            <p:cNvSpPr>
              <a:spLocks/>
            </p:cNvSpPr>
            <p:nvPr/>
          </p:nvSpPr>
          <p:spPr bwMode="gray">
            <a:xfrm>
              <a:off x="3696115" y="1539323"/>
              <a:ext cx="1144588" cy="1163638"/>
            </a:xfrm>
            <a:custGeom>
              <a:avLst/>
              <a:gdLst>
                <a:gd name="T0" fmla="*/ 0 w 721"/>
                <a:gd name="T1" fmla="*/ 0 h 733"/>
                <a:gd name="T2" fmla="*/ 237 w 721"/>
                <a:gd name="T3" fmla="*/ 0 h 733"/>
                <a:gd name="T4" fmla="*/ 360 w 721"/>
                <a:gd name="T5" fmla="*/ 474 h 733"/>
                <a:gd name="T6" fmla="*/ 491 w 721"/>
                <a:gd name="T7" fmla="*/ 0 h 733"/>
                <a:gd name="T8" fmla="*/ 721 w 721"/>
                <a:gd name="T9" fmla="*/ 0 h 733"/>
                <a:gd name="T10" fmla="*/ 478 w 721"/>
                <a:gd name="T11" fmla="*/ 733 h 733"/>
                <a:gd name="T12" fmla="*/ 245 w 721"/>
                <a:gd name="T13" fmla="*/ 733 h 733"/>
                <a:gd name="T14" fmla="*/ 0 w 721"/>
                <a:gd name="T15" fmla="*/ 0 h 7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1" h="733">
                  <a:moveTo>
                    <a:pt x="0" y="0"/>
                  </a:moveTo>
                  <a:lnTo>
                    <a:pt x="237" y="0"/>
                  </a:lnTo>
                  <a:lnTo>
                    <a:pt x="360" y="474"/>
                  </a:lnTo>
                  <a:lnTo>
                    <a:pt x="491" y="0"/>
                  </a:lnTo>
                  <a:lnTo>
                    <a:pt x="721" y="0"/>
                  </a:lnTo>
                  <a:lnTo>
                    <a:pt x="478" y="733"/>
                  </a:lnTo>
                  <a:lnTo>
                    <a:pt x="245" y="733"/>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sz="1800">
                <a:solidFill>
                  <a:schemeClr val="bg1"/>
                </a:solidFill>
              </a:endParaRPr>
            </a:p>
          </p:txBody>
        </p:sp>
        <p:sp>
          <p:nvSpPr>
            <p:cNvPr id="21" name="Freeform 20"/>
            <p:cNvSpPr>
              <a:spLocks/>
            </p:cNvSpPr>
            <p:nvPr/>
          </p:nvSpPr>
          <p:spPr bwMode="gray">
            <a:xfrm>
              <a:off x="1011652" y="1504398"/>
              <a:ext cx="1500188" cy="1231900"/>
            </a:xfrm>
            <a:custGeom>
              <a:avLst/>
              <a:gdLst>
                <a:gd name="T0" fmla="*/ 101 w 354"/>
                <a:gd name="T1" fmla="*/ 0 h 288"/>
                <a:gd name="T2" fmla="*/ 73 w 354"/>
                <a:gd name="T3" fmla="*/ 12 h 288"/>
                <a:gd name="T4" fmla="*/ 15 w 354"/>
                <a:gd name="T5" fmla="*/ 69 h 288"/>
                <a:gd name="T6" fmla="*/ 15 w 354"/>
                <a:gd name="T7" fmla="*/ 127 h 288"/>
                <a:gd name="T8" fmla="*/ 177 w 354"/>
                <a:gd name="T9" fmla="*/ 288 h 288"/>
                <a:gd name="T10" fmla="*/ 338 w 354"/>
                <a:gd name="T11" fmla="*/ 127 h 288"/>
                <a:gd name="T12" fmla="*/ 338 w 354"/>
                <a:gd name="T13" fmla="*/ 69 h 288"/>
                <a:gd name="T14" fmla="*/ 281 w 354"/>
                <a:gd name="T15" fmla="*/ 12 h 288"/>
                <a:gd name="T16" fmla="*/ 252 w 354"/>
                <a:gd name="T17" fmla="*/ 0 h 288"/>
                <a:gd name="T18" fmla="*/ 224 w 354"/>
                <a:gd name="T19" fmla="*/ 12 h 288"/>
                <a:gd name="T20" fmla="*/ 177 w 354"/>
                <a:gd name="T21" fmla="*/ 59 h 288"/>
                <a:gd name="T22" fmla="*/ 130 w 354"/>
                <a:gd name="T23" fmla="*/ 12 h 288"/>
                <a:gd name="T24" fmla="*/ 101 w 354"/>
                <a:gd name="T25"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4" h="288">
                  <a:moveTo>
                    <a:pt x="101" y="0"/>
                  </a:moveTo>
                  <a:cubicBezTo>
                    <a:pt x="91" y="0"/>
                    <a:pt x="80" y="4"/>
                    <a:pt x="73" y="12"/>
                  </a:cubicBezTo>
                  <a:cubicBezTo>
                    <a:pt x="15" y="69"/>
                    <a:pt x="15" y="69"/>
                    <a:pt x="15" y="69"/>
                  </a:cubicBezTo>
                  <a:cubicBezTo>
                    <a:pt x="0" y="85"/>
                    <a:pt x="0" y="111"/>
                    <a:pt x="15" y="127"/>
                  </a:cubicBezTo>
                  <a:cubicBezTo>
                    <a:pt x="177" y="288"/>
                    <a:pt x="177" y="288"/>
                    <a:pt x="177" y="288"/>
                  </a:cubicBezTo>
                  <a:cubicBezTo>
                    <a:pt x="338" y="127"/>
                    <a:pt x="338" y="127"/>
                    <a:pt x="338" y="127"/>
                  </a:cubicBezTo>
                  <a:cubicBezTo>
                    <a:pt x="354" y="111"/>
                    <a:pt x="354" y="85"/>
                    <a:pt x="338" y="69"/>
                  </a:cubicBezTo>
                  <a:cubicBezTo>
                    <a:pt x="281" y="12"/>
                    <a:pt x="281" y="12"/>
                    <a:pt x="281" y="12"/>
                  </a:cubicBezTo>
                  <a:cubicBezTo>
                    <a:pt x="273" y="4"/>
                    <a:pt x="263" y="0"/>
                    <a:pt x="252" y="0"/>
                  </a:cubicBezTo>
                  <a:cubicBezTo>
                    <a:pt x="242" y="0"/>
                    <a:pt x="232" y="4"/>
                    <a:pt x="224" y="12"/>
                  </a:cubicBezTo>
                  <a:cubicBezTo>
                    <a:pt x="177" y="59"/>
                    <a:pt x="177" y="59"/>
                    <a:pt x="177" y="59"/>
                  </a:cubicBezTo>
                  <a:cubicBezTo>
                    <a:pt x="130" y="12"/>
                    <a:pt x="130" y="12"/>
                    <a:pt x="130" y="12"/>
                  </a:cubicBezTo>
                  <a:cubicBezTo>
                    <a:pt x="122" y="4"/>
                    <a:pt x="111" y="0"/>
                    <a:pt x="101"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sz="1800">
                <a:solidFill>
                  <a:schemeClr val="bg1"/>
                </a:solidFill>
              </a:endParaRPr>
            </a:p>
          </p:txBody>
        </p:sp>
        <p:sp>
          <p:nvSpPr>
            <p:cNvPr id="22" name="Freeform 21"/>
            <p:cNvSpPr>
              <a:spLocks noEditPoints="1"/>
            </p:cNvSpPr>
            <p:nvPr/>
          </p:nvSpPr>
          <p:spPr bwMode="gray">
            <a:xfrm>
              <a:off x="10806527" y="2471186"/>
              <a:ext cx="233363" cy="239713"/>
            </a:xfrm>
            <a:custGeom>
              <a:avLst/>
              <a:gdLst>
                <a:gd name="T0" fmla="*/ 27 w 55"/>
                <a:gd name="T1" fmla="*/ 56 h 56"/>
                <a:gd name="T2" fmla="*/ 0 w 55"/>
                <a:gd name="T3" fmla="*/ 28 h 56"/>
                <a:gd name="T4" fmla="*/ 27 w 55"/>
                <a:gd name="T5" fmla="*/ 0 h 56"/>
                <a:gd name="T6" fmla="*/ 55 w 55"/>
                <a:gd name="T7" fmla="*/ 28 h 56"/>
                <a:gd name="T8" fmla="*/ 27 w 55"/>
                <a:gd name="T9" fmla="*/ 56 h 56"/>
                <a:gd name="T10" fmla="*/ 27 w 55"/>
                <a:gd name="T11" fmla="*/ 5 h 56"/>
                <a:gd name="T12" fmla="*/ 6 w 55"/>
                <a:gd name="T13" fmla="*/ 28 h 56"/>
                <a:gd name="T14" fmla="*/ 27 w 55"/>
                <a:gd name="T15" fmla="*/ 51 h 56"/>
                <a:gd name="T16" fmla="*/ 49 w 55"/>
                <a:gd name="T17" fmla="*/ 28 h 56"/>
                <a:gd name="T18" fmla="*/ 27 w 55"/>
                <a:gd name="T19" fmla="*/ 5 h 56"/>
                <a:gd name="T20" fmla="*/ 22 w 55"/>
                <a:gd name="T21" fmla="*/ 44 h 56"/>
                <a:gd name="T22" fmla="*/ 16 w 55"/>
                <a:gd name="T23" fmla="*/ 44 h 56"/>
                <a:gd name="T24" fmla="*/ 16 w 55"/>
                <a:gd name="T25" fmla="*/ 13 h 56"/>
                <a:gd name="T26" fmla="*/ 28 w 55"/>
                <a:gd name="T27" fmla="*/ 13 h 56"/>
                <a:gd name="T28" fmla="*/ 40 w 55"/>
                <a:gd name="T29" fmla="*/ 22 h 56"/>
                <a:gd name="T30" fmla="*/ 31 w 55"/>
                <a:gd name="T31" fmla="*/ 30 h 56"/>
                <a:gd name="T32" fmla="*/ 40 w 55"/>
                <a:gd name="T33" fmla="*/ 44 h 56"/>
                <a:gd name="T34" fmla="*/ 34 w 55"/>
                <a:gd name="T35" fmla="*/ 44 h 56"/>
                <a:gd name="T36" fmla="*/ 26 w 55"/>
                <a:gd name="T37" fmla="*/ 31 h 56"/>
                <a:gd name="T38" fmla="*/ 22 w 55"/>
                <a:gd name="T39" fmla="*/ 31 h 56"/>
                <a:gd name="T40" fmla="*/ 22 w 55"/>
                <a:gd name="T41" fmla="*/ 44 h 56"/>
                <a:gd name="T42" fmla="*/ 27 w 55"/>
                <a:gd name="T43" fmla="*/ 26 h 56"/>
                <a:gd name="T44" fmla="*/ 34 w 55"/>
                <a:gd name="T45" fmla="*/ 21 h 56"/>
                <a:gd name="T46" fmla="*/ 28 w 55"/>
                <a:gd name="T47" fmla="*/ 17 h 56"/>
                <a:gd name="T48" fmla="*/ 22 w 55"/>
                <a:gd name="T49" fmla="*/ 17 h 56"/>
                <a:gd name="T50" fmla="*/ 22 w 55"/>
                <a:gd name="T51" fmla="*/ 26 h 56"/>
                <a:gd name="T52" fmla="*/ 27 w 55"/>
                <a:gd name="T53" fmla="*/ 2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56">
                  <a:moveTo>
                    <a:pt x="27" y="56"/>
                  </a:moveTo>
                  <a:cubicBezTo>
                    <a:pt x="11" y="56"/>
                    <a:pt x="0" y="44"/>
                    <a:pt x="0" y="28"/>
                  </a:cubicBezTo>
                  <a:cubicBezTo>
                    <a:pt x="0" y="11"/>
                    <a:pt x="12" y="0"/>
                    <a:pt x="27" y="0"/>
                  </a:cubicBezTo>
                  <a:cubicBezTo>
                    <a:pt x="42" y="0"/>
                    <a:pt x="55" y="11"/>
                    <a:pt x="55" y="28"/>
                  </a:cubicBezTo>
                  <a:cubicBezTo>
                    <a:pt x="55" y="45"/>
                    <a:pt x="42" y="56"/>
                    <a:pt x="27" y="56"/>
                  </a:cubicBezTo>
                  <a:close/>
                  <a:moveTo>
                    <a:pt x="27" y="5"/>
                  </a:moveTo>
                  <a:cubicBezTo>
                    <a:pt x="15" y="5"/>
                    <a:pt x="6" y="14"/>
                    <a:pt x="6" y="28"/>
                  </a:cubicBezTo>
                  <a:cubicBezTo>
                    <a:pt x="6" y="41"/>
                    <a:pt x="14" y="51"/>
                    <a:pt x="27" y="51"/>
                  </a:cubicBezTo>
                  <a:cubicBezTo>
                    <a:pt x="39" y="51"/>
                    <a:pt x="49" y="42"/>
                    <a:pt x="49" y="28"/>
                  </a:cubicBezTo>
                  <a:cubicBezTo>
                    <a:pt x="49" y="14"/>
                    <a:pt x="39" y="5"/>
                    <a:pt x="27" y="5"/>
                  </a:cubicBezTo>
                  <a:close/>
                  <a:moveTo>
                    <a:pt x="22" y="44"/>
                  </a:moveTo>
                  <a:cubicBezTo>
                    <a:pt x="16" y="44"/>
                    <a:pt x="16" y="44"/>
                    <a:pt x="16" y="44"/>
                  </a:cubicBezTo>
                  <a:cubicBezTo>
                    <a:pt x="16" y="13"/>
                    <a:pt x="16" y="13"/>
                    <a:pt x="16" y="13"/>
                  </a:cubicBezTo>
                  <a:cubicBezTo>
                    <a:pt x="28" y="13"/>
                    <a:pt x="28" y="13"/>
                    <a:pt x="28" y="13"/>
                  </a:cubicBezTo>
                  <a:cubicBezTo>
                    <a:pt x="36" y="13"/>
                    <a:pt x="40" y="16"/>
                    <a:pt x="40" y="22"/>
                  </a:cubicBezTo>
                  <a:cubicBezTo>
                    <a:pt x="40" y="27"/>
                    <a:pt x="36" y="30"/>
                    <a:pt x="31" y="30"/>
                  </a:cubicBezTo>
                  <a:cubicBezTo>
                    <a:pt x="40" y="44"/>
                    <a:pt x="40" y="44"/>
                    <a:pt x="40" y="44"/>
                  </a:cubicBezTo>
                  <a:cubicBezTo>
                    <a:pt x="34" y="44"/>
                    <a:pt x="34" y="44"/>
                    <a:pt x="34" y="44"/>
                  </a:cubicBezTo>
                  <a:cubicBezTo>
                    <a:pt x="26" y="31"/>
                    <a:pt x="26" y="31"/>
                    <a:pt x="26" y="31"/>
                  </a:cubicBezTo>
                  <a:cubicBezTo>
                    <a:pt x="22" y="31"/>
                    <a:pt x="22" y="31"/>
                    <a:pt x="22" y="31"/>
                  </a:cubicBezTo>
                  <a:lnTo>
                    <a:pt x="22" y="44"/>
                  </a:lnTo>
                  <a:close/>
                  <a:moveTo>
                    <a:pt x="27" y="26"/>
                  </a:moveTo>
                  <a:cubicBezTo>
                    <a:pt x="31" y="26"/>
                    <a:pt x="34" y="26"/>
                    <a:pt x="34" y="21"/>
                  </a:cubicBezTo>
                  <a:cubicBezTo>
                    <a:pt x="34" y="18"/>
                    <a:pt x="31" y="17"/>
                    <a:pt x="28" y="17"/>
                  </a:cubicBezTo>
                  <a:cubicBezTo>
                    <a:pt x="22" y="17"/>
                    <a:pt x="22" y="17"/>
                    <a:pt x="22" y="17"/>
                  </a:cubicBezTo>
                  <a:cubicBezTo>
                    <a:pt x="22" y="26"/>
                    <a:pt x="22" y="26"/>
                    <a:pt x="22" y="26"/>
                  </a:cubicBezTo>
                  <a:lnTo>
                    <a:pt x="27"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sz="1800">
                <a:solidFill>
                  <a:srgbClr val="000000"/>
                </a:solidFill>
              </a:endParaRPr>
            </a:p>
          </p:txBody>
        </p:sp>
      </p:grpSp>
      <p:cxnSp>
        <p:nvCxnSpPr>
          <p:cNvPr id="25" name="Straight Connector 24">
            <a:extLst>
              <a:ext uri="{FF2B5EF4-FFF2-40B4-BE49-F238E27FC236}">
                <a16:creationId xmlns:a16="http://schemas.microsoft.com/office/drawing/2014/main" id="{77A45137-D954-4F74-A043-F7DE2DC22D97}"/>
              </a:ext>
            </a:extLst>
          </p:cNvPr>
          <p:cNvCxnSpPr/>
          <p:nvPr userDrawn="1"/>
        </p:nvCxnSpPr>
        <p:spPr>
          <a:xfrm>
            <a:off x="1016991" y="2679062"/>
            <a:ext cx="393699" cy="0"/>
          </a:xfrm>
          <a:prstGeom prst="line">
            <a:avLst/>
          </a:prstGeom>
          <a:ln w="25400" cmpd="sng">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7281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Rectangle 3"/>
          <p:cNvSpPr/>
          <p:nvPr userDrawn="1"/>
        </p:nvSpPr>
        <p:spPr bwMode="ltGray">
          <a:xfrm>
            <a:off x="2717805" y="389319"/>
            <a:ext cx="9101035" cy="5724144"/>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0" tIns="182880" rIns="274320" bIns="45720" numCol="1" spcCol="0" rtlCol="0" fromWordArt="0" anchor="t" anchorCtr="0" forceAA="0" compatLnSpc="1">
            <a:prstTxWarp prst="textNoShape">
              <a:avLst/>
            </a:prstTxWarp>
            <a:noAutofit/>
          </a:bodyPr>
          <a:lstStyle/>
          <a:p>
            <a:pPr algn="ctr"/>
            <a:endParaRPr lang="en-US" sz="1400" b="1" dirty="0">
              <a:solidFill>
                <a:schemeClr val="accent5"/>
              </a:solidFill>
            </a:endParaRPr>
          </a:p>
        </p:txBody>
      </p:sp>
      <p:sp>
        <p:nvSpPr>
          <p:cNvPr id="6" name="Picture Placeholder 15"/>
          <p:cNvSpPr>
            <a:spLocks noGrp="1"/>
          </p:cNvSpPr>
          <p:nvPr>
            <p:ph type="pic" sz="quarter" idx="15"/>
          </p:nvPr>
        </p:nvSpPr>
        <p:spPr>
          <a:xfrm>
            <a:off x="384048" y="1024128"/>
            <a:ext cx="5806440" cy="4443984"/>
          </a:xfrm>
          <a:prstGeom prst="rect">
            <a:avLst/>
          </a:prstGeom>
          <a:solidFill>
            <a:schemeClr val="bg1">
              <a:lumMod val="75000"/>
            </a:schemeClr>
          </a:solidFill>
        </p:spPr>
        <p:txBody>
          <a:bodyPr/>
          <a:lstStyle>
            <a:lvl1pPr algn="ctr">
              <a:defRPr b="0">
                <a:solidFill>
                  <a:schemeClr val="bg1"/>
                </a:solidFill>
              </a:defRPr>
            </a:lvl1pPr>
          </a:lstStyle>
          <a:p>
            <a:r>
              <a:rPr lang="en-US"/>
              <a:t>Click icon to add picture</a:t>
            </a:r>
            <a:endParaRPr lang="en-US" dirty="0"/>
          </a:p>
        </p:txBody>
      </p:sp>
      <p:sp>
        <p:nvSpPr>
          <p:cNvPr id="7" name="Title 1"/>
          <p:cNvSpPr>
            <a:spLocks noGrp="1"/>
          </p:cNvSpPr>
          <p:nvPr>
            <p:ph type="title" hasCustomPrompt="1"/>
          </p:nvPr>
        </p:nvSpPr>
        <p:spPr>
          <a:xfrm>
            <a:off x="7223762" y="1167898"/>
            <a:ext cx="3685665" cy="890028"/>
          </a:xfrm>
        </p:spPr>
        <p:txBody>
          <a:bodyPr anchor="b">
            <a:noAutofit/>
          </a:bodyPr>
          <a:lstStyle>
            <a:lvl1pPr>
              <a:defRPr sz="3200">
                <a:solidFill>
                  <a:schemeClr val="tx2"/>
                </a:solidFill>
              </a:defRPr>
            </a:lvl1pPr>
          </a:lstStyle>
          <a:p>
            <a:r>
              <a:rPr lang="en-US" dirty="0"/>
              <a:t>Agenda</a:t>
            </a:r>
          </a:p>
        </p:txBody>
      </p:sp>
      <p:sp>
        <p:nvSpPr>
          <p:cNvPr id="9" name="Text Placeholder 8"/>
          <p:cNvSpPr>
            <a:spLocks noGrp="1"/>
          </p:cNvSpPr>
          <p:nvPr>
            <p:ph type="body" sz="quarter" idx="16" hasCustomPrompt="1"/>
          </p:nvPr>
        </p:nvSpPr>
        <p:spPr>
          <a:xfrm>
            <a:off x="7223761" y="2825587"/>
            <a:ext cx="3682432" cy="2407316"/>
          </a:xfrm>
          <a:prstGeom prst="rect">
            <a:avLst/>
          </a:prstGeom>
        </p:spPr>
        <p:txBody>
          <a:bodyPr>
            <a:noAutofit/>
          </a:bodyPr>
          <a:lstStyle>
            <a:lvl1pPr>
              <a:defRPr sz="1600" b="0" baseline="0">
                <a:solidFill>
                  <a:schemeClr val="tx2"/>
                </a:solidFill>
              </a:defRPr>
            </a:lvl1pPr>
          </a:lstStyle>
          <a:p>
            <a:pPr lvl="0"/>
            <a:r>
              <a:rPr lang="en-US" dirty="0"/>
              <a:t>Text here </a:t>
            </a:r>
            <a:br>
              <a:rPr lang="en-US" dirty="0"/>
            </a:br>
            <a:endParaRPr lang="en-US" dirty="0"/>
          </a:p>
        </p:txBody>
      </p:sp>
    </p:spTree>
    <p:extLst>
      <p:ext uri="{BB962C8B-B14F-4D97-AF65-F5344CB8AC3E}">
        <p14:creationId xmlns:p14="http://schemas.microsoft.com/office/powerpoint/2010/main" val="1429407688"/>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DF8969-AD2F-3044-B7BA-1B73247EBFD8}"/>
              </a:ext>
            </a:extLst>
          </p:cNvPr>
          <p:cNvSpPr>
            <a:spLocks noGrp="1"/>
          </p:cNvSpPr>
          <p:nvPr>
            <p:ph type="title" hasCustomPrompt="1"/>
          </p:nvPr>
        </p:nvSpPr>
        <p:spPr/>
        <p:txBody>
          <a:bodyPr/>
          <a:lstStyle>
            <a:lvl1pPr>
              <a:defRPr/>
            </a:lvl1pPr>
          </a:lstStyle>
          <a:p>
            <a:r>
              <a:rPr lang="en-US" dirty="0"/>
              <a:t>Title only layout — add sentence case title here</a:t>
            </a:r>
          </a:p>
        </p:txBody>
      </p:sp>
    </p:spTree>
    <p:extLst>
      <p:ext uri="{BB962C8B-B14F-4D97-AF65-F5344CB8AC3E}">
        <p14:creationId xmlns:p14="http://schemas.microsoft.com/office/powerpoint/2010/main" val="1158694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53354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 Gray background">
    <p:spTree>
      <p:nvGrpSpPr>
        <p:cNvPr id="1" name=""/>
        <p:cNvGrpSpPr/>
        <p:nvPr/>
      </p:nvGrpSpPr>
      <p:grpSpPr>
        <a:xfrm>
          <a:off x="0" y="0"/>
          <a:ext cx="0" cy="0"/>
          <a:chOff x="0" y="0"/>
          <a:chExt cx="0" cy="0"/>
        </a:xfrm>
      </p:grpSpPr>
      <p:sp>
        <p:nvSpPr>
          <p:cNvPr id="4" name="Rectangle 3"/>
          <p:cNvSpPr/>
          <p:nvPr userDrawn="1"/>
        </p:nvSpPr>
        <p:spPr bwMode="ltGray">
          <a:xfrm>
            <a:off x="381001" y="384048"/>
            <a:ext cx="11430000" cy="5724144"/>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0" tIns="182880" rIns="274320" bIns="45720" numCol="1" spcCol="0" rtlCol="0" fromWordArt="0" anchor="t" anchorCtr="0" forceAA="0" compatLnSpc="1">
            <a:prstTxWarp prst="textNoShape">
              <a:avLst/>
            </a:prstTxWarp>
            <a:noAutofit/>
          </a:bodyPr>
          <a:lstStyle/>
          <a:p>
            <a:pPr algn="ctr"/>
            <a:endParaRPr lang="en-US" sz="1400" b="1" dirty="0">
              <a:solidFill>
                <a:schemeClr val="accent5"/>
              </a:solidFill>
            </a:endParaRPr>
          </a:p>
        </p:txBody>
      </p:sp>
      <p:sp>
        <p:nvSpPr>
          <p:cNvPr id="5" name="Title 4">
            <a:extLst>
              <a:ext uri="{FF2B5EF4-FFF2-40B4-BE49-F238E27FC236}">
                <a16:creationId xmlns:a16="http://schemas.microsoft.com/office/drawing/2014/main" id="{9B8F9610-DC98-BA46-87C9-07A98DDB830D}"/>
              </a:ext>
            </a:extLst>
          </p:cNvPr>
          <p:cNvSpPr>
            <a:spLocks noGrp="1"/>
          </p:cNvSpPr>
          <p:nvPr>
            <p:ph type="title" hasCustomPrompt="1"/>
          </p:nvPr>
        </p:nvSpPr>
        <p:spPr/>
        <p:txBody>
          <a:bodyPr/>
          <a:lstStyle>
            <a:lvl1pPr>
              <a:defRPr/>
            </a:lvl1pPr>
          </a:lstStyle>
          <a:p>
            <a:r>
              <a:rPr lang="en-US" dirty="0"/>
              <a:t>Title only layout gray background — add title here</a:t>
            </a:r>
          </a:p>
        </p:txBody>
      </p:sp>
    </p:spTree>
    <p:extLst>
      <p:ext uri="{BB962C8B-B14F-4D97-AF65-F5344CB8AC3E}">
        <p14:creationId xmlns:p14="http://schemas.microsoft.com/office/powerpoint/2010/main" val="20092314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6F99692-F61B-0747-B6EE-CBBC1A49DA5A}"/>
              </a:ext>
            </a:extLst>
          </p:cNvPr>
          <p:cNvSpPr>
            <a:spLocks noGrp="1"/>
          </p:cNvSpPr>
          <p:nvPr>
            <p:ph type="title" hasCustomPrompt="1"/>
          </p:nvPr>
        </p:nvSpPr>
        <p:spPr/>
        <p:txBody>
          <a:bodyPr/>
          <a:lstStyle>
            <a:lvl1pPr>
              <a:defRPr/>
            </a:lvl1pPr>
          </a:lstStyle>
          <a:p>
            <a:r>
              <a:rPr lang="en-US" dirty="0"/>
              <a:t>Title and content layout — add sentence case title here</a:t>
            </a:r>
          </a:p>
        </p:txBody>
      </p:sp>
      <p:sp>
        <p:nvSpPr>
          <p:cNvPr id="3" name="Content Placeholder 2">
            <a:extLst>
              <a:ext uri="{FF2B5EF4-FFF2-40B4-BE49-F238E27FC236}">
                <a16:creationId xmlns:a16="http://schemas.microsoft.com/office/drawing/2014/main" id="{DD6E05B6-68DB-4148-BFA4-EEBAF9CB3BF0}"/>
              </a:ext>
            </a:extLst>
          </p:cNvPr>
          <p:cNvSpPr>
            <a:spLocks noGrp="1"/>
          </p:cNvSpPr>
          <p:nvPr>
            <p:ph sz="quarter" idx="10" hasCustomPrompt="1"/>
          </p:nvPr>
        </p:nvSpPr>
        <p:spPr>
          <a:xfrm>
            <a:off x="570061" y="1771650"/>
            <a:ext cx="8742619" cy="3981450"/>
          </a:xfrm>
        </p:spPr>
        <p:txBody>
          <a:bodyPr/>
          <a:lstStyle>
            <a:lvl1pPr>
              <a:defRPr sz="2000" b="1"/>
            </a:lvl1pPr>
            <a:lvl2pPr marL="0" indent="0">
              <a:buNone/>
              <a:defRPr/>
            </a:lvl2pPr>
            <a:lvl3pPr marL="166688" indent="-166688">
              <a:buFont typeface="Arial" panose="020B0604020202020204" pitchFamily="34" charset="0"/>
              <a:buChar char="•"/>
              <a:defRPr/>
            </a:lvl3pPr>
            <a:lvl4pPr marL="346075" indent="-179388">
              <a:buFont typeface="Arial" panose="020B0604020202020204" pitchFamily="34" charset="0"/>
              <a:buChar char="–"/>
              <a:defRPr/>
            </a:lvl4pPr>
            <a:lvl5pPr marL="512763" indent="-166688">
              <a:buFont typeface="Arial" panose="020B0604020202020204" pitchFamily="34" charset="0"/>
              <a:buChar char="•"/>
              <a:defRPr/>
            </a:lvl5pPr>
            <a:lvl6pPr marL="692150" indent="-179388">
              <a:buFont typeface="Arial" panose="020B0604020202020204" pitchFamily="34" charset="0"/>
              <a:buChar char="–"/>
              <a:defRPr/>
            </a:lvl6pPr>
            <a:lvl7pPr marL="858838" indent="-166688">
              <a:buFont typeface="Arial" panose="020B0604020202020204" pitchFamily="34" charset="0"/>
              <a:buChar char="•"/>
              <a:defRPr/>
            </a:lvl7pPr>
            <a:lvl8pPr marL="1025525" indent="-166688">
              <a:buFont typeface="Arial" panose="020B0604020202020204" pitchFamily="34" charset="0"/>
              <a:buChar char="–"/>
              <a:defRPr/>
            </a:lvl8pPr>
            <a:lvl9pPr marL="1204913" indent="-179388">
              <a:buFont typeface="Arial" panose="020B0604020202020204" pitchFamily="34" charset="0"/>
              <a:buChar char="•"/>
              <a:defRPr/>
            </a:lvl9pPr>
          </a:lstStyle>
          <a:p>
            <a:pPr lvl="0"/>
            <a:r>
              <a:rPr lang="en-US" dirty="0"/>
              <a:t>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a:p>
            <a:pPr lvl="6"/>
            <a:r>
              <a:rPr lang="en-US" dirty="0"/>
              <a:t>Fifth-level bullet</a:t>
            </a:r>
          </a:p>
          <a:p>
            <a:pPr lvl="7"/>
            <a:r>
              <a:rPr lang="en-US" dirty="0"/>
              <a:t>Sixth-level bullet</a:t>
            </a:r>
          </a:p>
          <a:p>
            <a:pPr lvl="8"/>
            <a:r>
              <a:rPr lang="en-US" dirty="0"/>
              <a:t>Seventh-level bullet</a:t>
            </a:r>
          </a:p>
        </p:txBody>
      </p:sp>
    </p:spTree>
    <p:extLst>
      <p:ext uri="{BB962C8B-B14F-4D97-AF65-F5344CB8AC3E}">
        <p14:creationId xmlns:p14="http://schemas.microsoft.com/office/powerpoint/2010/main" val="3442427137"/>
      </p:ext>
    </p:extLst>
  </p:cSld>
  <p:clrMapOvr>
    <a:masterClrMapping/>
  </p:clrMapOvr>
  <p:extLst>
    <p:ext uri="{DCECCB84-F9BA-43D5-87BE-67443E8EF086}">
      <p15:sldGuideLst xmlns:p15="http://schemas.microsoft.com/office/powerpoint/2012/main">
        <p15:guide id="1" orient="horz" pos="398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without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929" y="649224"/>
            <a:ext cx="9667726" cy="713232"/>
          </a:xfrm>
        </p:spPr>
        <p:txBody>
          <a:bodyPr/>
          <a:lstStyle>
            <a:lvl1pPr>
              <a:defRPr>
                <a:solidFill>
                  <a:schemeClr val="tx2"/>
                </a:solidFill>
              </a:defRPr>
            </a:lvl1pPr>
          </a:lstStyle>
          <a:p>
            <a:r>
              <a:rPr lang="en-US" dirty="0"/>
              <a:t>Title and content without header layout — add title here</a:t>
            </a:r>
          </a:p>
        </p:txBody>
      </p:sp>
      <p:sp>
        <p:nvSpPr>
          <p:cNvPr id="5" name="Content Placeholder 4">
            <a:extLst>
              <a:ext uri="{FF2B5EF4-FFF2-40B4-BE49-F238E27FC236}">
                <a16:creationId xmlns:a16="http://schemas.microsoft.com/office/drawing/2014/main" id="{977DF5FE-2F16-48B6-B4AD-1B3D50B9ABC0}"/>
              </a:ext>
            </a:extLst>
          </p:cNvPr>
          <p:cNvSpPr>
            <a:spLocks noGrp="1"/>
          </p:cNvSpPr>
          <p:nvPr>
            <p:ph sz="quarter" idx="10" hasCustomPrompt="1"/>
          </p:nvPr>
        </p:nvSpPr>
        <p:spPr>
          <a:xfrm>
            <a:off x="570062" y="1771650"/>
            <a:ext cx="8742619" cy="3981450"/>
          </a:xfrm>
        </p:spPr>
        <p:txBody>
          <a:bodyPr/>
          <a:lstStyle>
            <a:lvl1pPr>
              <a:defRPr/>
            </a:lvl1pPr>
            <a:lvl2pPr>
              <a:defRPr/>
            </a:lvl2pPr>
            <a:lvl3pPr>
              <a:defRPr/>
            </a:lvl3pPr>
            <a:lvl4pPr>
              <a:defRPr/>
            </a:lvl4pPr>
            <a:lvl5pPr>
              <a:defRPr/>
            </a:lvl5pPr>
            <a:lvl6pPr>
              <a:defRPr/>
            </a:lvl6pPr>
            <a:lvl7pPr>
              <a:defRPr/>
            </a:lvl7pPr>
            <a:lvl9pPr>
              <a:defRPr/>
            </a:lvl9pPr>
          </a:lstStyle>
          <a:p>
            <a:pPr lvl="0"/>
            <a:r>
              <a:rPr lang="en-US" dirty="0"/>
              <a:t>Body text</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5"/>
            <a:r>
              <a:rPr lang="en-US" dirty="0"/>
              <a:t>Fifth-level bullet</a:t>
            </a:r>
          </a:p>
          <a:p>
            <a:pPr lvl="6"/>
            <a:r>
              <a:rPr lang="en-US" dirty="0"/>
              <a:t>Sixth-level bullet</a:t>
            </a:r>
          </a:p>
          <a:p>
            <a:pPr lvl="7"/>
            <a:r>
              <a:rPr lang="en-US" dirty="0"/>
              <a:t>Seventh-level bullet</a:t>
            </a:r>
          </a:p>
          <a:p>
            <a:pPr lvl="8"/>
            <a:r>
              <a:rPr lang="en-US" dirty="0"/>
              <a:t>Eighth-level bullet</a:t>
            </a:r>
          </a:p>
        </p:txBody>
      </p:sp>
    </p:spTree>
    <p:extLst>
      <p:ext uri="{BB962C8B-B14F-4D97-AF65-F5344CB8AC3E}">
        <p14:creationId xmlns:p14="http://schemas.microsoft.com/office/powerpoint/2010/main" val="260444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CF6C1-6799-4B49-835A-7E74E43632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DE00E1-BDCE-4AB4-BEFC-04002230DF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606784-49B3-4584-9B2D-F5CCD1C23C7D}"/>
              </a:ext>
            </a:extLst>
          </p:cNvPr>
          <p:cNvSpPr>
            <a:spLocks noGrp="1"/>
          </p:cNvSpPr>
          <p:nvPr>
            <p:ph type="dt" sz="half" idx="10"/>
          </p:nvPr>
        </p:nvSpPr>
        <p:spPr/>
        <p:txBody>
          <a:bodyPr/>
          <a:lstStyle/>
          <a:p>
            <a:fld id="{3537996B-B00A-4317-A6BF-2E36616D7D08}" type="datetimeFigureOut">
              <a:rPr lang="en-US" smtClean="0"/>
              <a:t>9/13/2021</a:t>
            </a:fld>
            <a:endParaRPr lang="en-US"/>
          </a:p>
        </p:txBody>
      </p:sp>
      <p:sp>
        <p:nvSpPr>
          <p:cNvPr id="5" name="Footer Placeholder 4">
            <a:extLst>
              <a:ext uri="{FF2B5EF4-FFF2-40B4-BE49-F238E27FC236}">
                <a16:creationId xmlns:a16="http://schemas.microsoft.com/office/drawing/2014/main" id="{17F81B69-0F8A-4928-9A2E-83B3CC698D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60811E-8847-4C5F-BFD0-F9D6FBCBF489}"/>
              </a:ext>
            </a:extLst>
          </p:cNvPr>
          <p:cNvSpPr>
            <a:spLocks noGrp="1"/>
          </p:cNvSpPr>
          <p:nvPr>
            <p:ph type="sldNum" sz="quarter" idx="12"/>
          </p:nvPr>
        </p:nvSpPr>
        <p:spPr/>
        <p:txBody>
          <a:bodyPr/>
          <a:lstStyle/>
          <a:p>
            <a:fld id="{05E331FF-0DB4-4E15-AFE9-BE9E8D929867}" type="slidenum">
              <a:rPr lang="en-US" smtClean="0"/>
              <a:t>‹#›</a:t>
            </a:fld>
            <a:endParaRPr lang="en-US"/>
          </a:p>
        </p:txBody>
      </p:sp>
    </p:spTree>
    <p:extLst>
      <p:ext uri="{BB962C8B-B14F-4D97-AF65-F5344CB8AC3E}">
        <p14:creationId xmlns:p14="http://schemas.microsoft.com/office/powerpoint/2010/main" val="29381700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929" y="649224"/>
            <a:ext cx="9667726" cy="713232"/>
          </a:xfrm>
        </p:spPr>
        <p:txBody>
          <a:bodyPr/>
          <a:lstStyle>
            <a:lvl1pPr>
              <a:defRPr/>
            </a:lvl1pPr>
          </a:lstStyle>
          <a:p>
            <a:r>
              <a:rPr lang="en-US" dirty="0"/>
              <a:t>Two column layout — add sentence case title here</a:t>
            </a:r>
          </a:p>
        </p:txBody>
      </p:sp>
      <p:sp>
        <p:nvSpPr>
          <p:cNvPr id="7" name="Content Placeholder 2">
            <a:extLst>
              <a:ext uri="{FF2B5EF4-FFF2-40B4-BE49-F238E27FC236}">
                <a16:creationId xmlns:a16="http://schemas.microsoft.com/office/drawing/2014/main" id="{9AC55CAB-17A7-424F-9F54-62117FE09905}"/>
              </a:ext>
            </a:extLst>
          </p:cNvPr>
          <p:cNvSpPr>
            <a:spLocks noGrp="1"/>
          </p:cNvSpPr>
          <p:nvPr>
            <p:ph sz="quarter" idx="10" hasCustomPrompt="1"/>
          </p:nvPr>
        </p:nvSpPr>
        <p:spPr>
          <a:xfrm>
            <a:off x="570061" y="1771650"/>
            <a:ext cx="5030510" cy="3981450"/>
          </a:xfrm>
        </p:spPr>
        <p:txBody>
          <a:bodyPr/>
          <a:lstStyle>
            <a:lvl1pPr>
              <a:defRPr sz="2000" b="1"/>
            </a:lvl1pPr>
            <a:lvl2pPr marL="0" indent="0">
              <a:buNone/>
              <a:defRPr/>
            </a:lvl2pPr>
            <a:lvl3pPr marL="166688" indent="-166688">
              <a:buFont typeface="Arial" panose="020B0604020202020204" pitchFamily="34" charset="0"/>
              <a:buChar char="•"/>
              <a:defRPr/>
            </a:lvl3pPr>
            <a:lvl4pPr marL="346075" indent="-179388">
              <a:buFont typeface="Arial" panose="020B0604020202020204" pitchFamily="34" charset="0"/>
              <a:buChar char="–"/>
              <a:defRPr/>
            </a:lvl4pPr>
            <a:lvl5pPr marL="512763" indent="-166688">
              <a:buFont typeface="Arial" panose="020B0604020202020204" pitchFamily="34" charset="0"/>
              <a:buChar char="•"/>
              <a:defRPr/>
            </a:lvl5pPr>
            <a:lvl6pPr marL="692150" indent="-179388">
              <a:buFont typeface="Arial" panose="020B0604020202020204" pitchFamily="34" charset="0"/>
              <a:buChar char="–"/>
              <a:defRPr/>
            </a:lvl6pPr>
            <a:lvl7pPr marL="692150" indent="0">
              <a:buFont typeface="Arial" panose="020B0604020202020204" pitchFamily="34" charset="0"/>
              <a:buNone/>
              <a:defRPr/>
            </a:lvl7pPr>
            <a:lvl8pPr marL="1025525" indent="-166688">
              <a:buFont typeface="Arial" panose="020B0604020202020204" pitchFamily="34" charset="0"/>
              <a:buChar char="–"/>
              <a:defRPr/>
            </a:lvl8pPr>
            <a:lvl9pPr marL="1204913" indent="-179388">
              <a:buFont typeface="Arial" panose="020B0604020202020204" pitchFamily="34" charset="0"/>
              <a:buChar char="•"/>
              <a:defRPr/>
            </a:lvl9pPr>
          </a:lstStyle>
          <a:p>
            <a:pPr lvl="0"/>
            <a:r>
              <a:rPr lang="en-US" dirty="0"/>
              <a:t>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p:txBody>
      </p:sp>
      <p:sp>
        <p:nvSpPr>
          <p:cNvPr id="8" name="Content Placeholder 2">
            <a:extLst>
              <a:ext uri="{FF2B5EF4-FFF2-40B4-BE49-F238E27FC236}">
                <a16:creationId xmlns:a16="http://schemas.microsoft.com/office/drawing/2014/main" id="{389F6773-F1D4-4DCC-80D0-99EA51186986}"/>
              </a:ext>
            </a:extLst>
          </p:cNvPr>
          <p:cNvSpPr>
            <a:spLocks noGrp="1"/>
          </p:cNvSpPr>
          <p:nvPr>
            <p:ph sz="quarter" idx="17" hasCustomPrompt="1"/>
          </p:nvPr>
        </p:nvSpPr>
        <p:spPr>
          <a:xfrm>
            <a:off x="6393320" y="1771650"/>
            <a:ext cx="5030510" cy="3981450"/>
          </a:xfrm>
        </p:spPr>
        <p:txBody>
          <a:bodyPr/>
          <a:lstStyle>
            <a:lvl1pPr>
              <a:defRPr sz="2000" b="1"/>
            </a:lvl1pPr>
            <a:lvl2pPr marL="0" indent="0">
              <a:buNone/>
              <a:defRPr/>
            </a:lvl2pPr>
            <a:lvl3pPr marL="166688" indent="-166688">
              <a:buFont typeface="Arial" panose="020B0604020202020204" pitchFamily="34" charset="0"/>
              <a:buChar char="•"/>
              <a:defRPr/>
            </a:lvl3pPr>
            <a:lvl4pPr marL="346075" indent="-179388">
              <a:buFont typeface="Arial" panose="020B0604020202020204" pitchFamily="34" charset="0"/>
              <a:buChar char="–"/>
              <a:defRPr/>
            </a:lvl4pPr>
            <a:lvl5pPr marL="512763" indent="-166688">
              <a:buFont typeface="Arial" panose="020B0604020202020204" pitchFamily="34" charset="0"/>
              <a:buChar char="•"/>
              <a:defRPr/>
            </a:lvl5pPr>
            <a:lvl6pPr marL="692150" indent="-179388">
              <a:buFont typeface="Arial" panose="020B0604020202020204" pitchFamily="34" charset="0"/>
              <a:buChar char="–"/>
              <a:defRPr/>
            </a:lvl6pPr>
            <a:lvl7pPr marL="692150" indent="0">
              <a:buFont typeface="Arial" panose="020B0604020202020204" pitchFamily="34" charset="0"/>
              <a:buNone/>
              <a:defRPr/>
            </a:lvl7pPr>
            <a:lvl8pPr marL="1025525" indent="-166688">
              <a:buFont typeface="Arial" panose="020B0604020202020204" pitchFamily="34" charset="0"/>
              <a:buChar char="–"/>
              <a:defRPr/>
            </a:lvl8pPr>
            <a:lvl9pPr marL="1204913" indent="-179388">
              <a:buFont typeface="Arial" panose="020B0604020202020204" pitchFamily="34" charset="0"/>
              <a:buChar char="•"/>
              <a:defRPr/>
            </a:lvl9pPr>
          </a:lstStyle>
          <a:p>
            <a:pPr lvl="0"/>
            <a:r>
              <a:rPr lang="en-US" dirty="0"/>
              <a:t>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p:txBody>
      </p:sp>
    </p:spTree>
    <p:extLst>
      <p:ext uri="{BB962C8B-B14F-4D97-AF65-F5344CB8AC3E}">
        <p14:creationId xmlns:p14="http://schemas.microsoft.com/office/powerpoint/2010/main" val="7108077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CC1C52A3-5EA9-485E-AFEF-DEE8047C0D06}"/>
              </a:ext>
            </a:extLst>
          </p:cNvPr>
          <p:cNvSpPr>
            <a:spLocks noGrp="1"/>
          </p:cNvSpPr>
          <p:nvPr>
            <p:ph sz="quarter" idx="10" hasCustomPrompt="1"/>
          </p:nvPr>
        </p:nvSpPr>
        <p:spPr>
          <a:xfrm>
            <a:off x="570062" y="1771650"/>
            <a:ext cx="3467448" cy="3981450"/>
          </a:xfrm>
        </p:spPr>
        <p:txBody>
          <a:bodyPr/>
          <a:lstStyle>
            <a:lvl1pPr>
              <a:defRPr sz="2000" b="1"/>
            </a:lvl1pPr>
            <a:lvl2pPr marL="0" indent="0">
              <a:buNone/>
              <a:defRPr/>
            </a:lvl2pPr>
            <a:lvl3pPr marL="166688" indent="-166688">
              <a:buFont typeface="Arial" panose="020B0604020202020204" pitchFamily="34" charset="0"/>
              <a:buChar char="•"/>
              <a:defRPr/>
            </a:lvl3pPr>
            <a:lvl4pPr marL="346075" indent="-179388">
              <a:buFont typeface="Arial" panose="020B0604020202020204" pitchFamily="34" charset="0"/>
              <a:buChar char="–"/>
              <a:defRPr/>
            </a:lvl4pPr>
            <a:lvl5pPr marL="512763" indent="-166688">
              <a:buFont typeface="Arial" panose="020B0604020202020204" pitchFamily="34" charset="0"/>
              <a:buChar char="•"/>
              <a:defRPr/>
            </a:lvl5pPr>
            <a:lvl6pPr marL="692150" indent="-179388">
              <a:buFont typeface="Arial" panose="020B0604020202020204" pitchFamily="34" charset="0"/>
              <a:buChar char="–"/>
              <a:defRPr/>
            </a:lvl6pPr>
            <a:lvl7pPr marL="692150" indent="0">
              <a:buFont typeface="Arial" panose="020B0604020202020204" pitchFamily="34" charset="0"/>
              <a:buNone/>
              <a:defRPr/>
            </a:lvl7pPr>
            <a:lvl8pPr marL="1025525" indent="-166688">
              <a:buFont typeface="Arial" panose="020B0604020202020204" pitchFamily="34" charset="0"/>
              <a:buChar char="–"/>
              <a:defRPr/>
            </a:lvl8pPr>
            <a:lvl9pPr marL="1204913" indent="-179388">
              <a:buFont typeface="Arial" panose="020B0604020202020204" pitchFamily="34" charset="0"/>
              <a:buChar char="•"/>
              <a:defRPr/>
            </a:lvl9pPr>
          </a:lstStyle>
          <a:p>
            <a:pPr lvl="0"/>
            <a:r>
              <a:rPr lang="en-US" dirty="0"/>
              <a:t>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p:txBody>
      </p:sp>
      <p:sp>
        <p:nvSpPr>
          <p:cNvPr id="2" name="Title 1"/>
          <p:cNvSpPr>
            <a:spLocks noGrp="1"/>
          </p:cNvSpPr>
          <p:nvPr>
            <p:ph type="title" hasCustomPrompt="1"/>
          </p:nvPr>
        </p:nvSpPr>
        <p:spPr>
          <a:xfrm>
            <a:off x="557929" y="649224"/>
            <a:ext cx="9667726" cy="713232"/>
          </a:xfrm>
        </p:spPr>
        <p:txBody>
          <a:bodyPr/>
          <a:lstStyle>
            <a:lvl1pPr>
              <a:defRPr>
                <a:solidFill>
                  <a:schemeClr val="tx2"/>
                </a:solidFill>
              </a:defRPr>
            </a:lvl1pPr>
          </a:lstStyle>
          <a:p>
            <a:r>
              <a:rPr lang="en-US" dirty="0"/>
              <a:t>Three column layout — add sentence case title here</a:t>
            </a:r>
          </a:p>
        </p:txBody>
      </p:sp>
      <p:sp>
        <p:nvSpPr>
          <p:cNvPr id="9" name="Content Placeholder 2">
            <a:extLst>
              <a:ext uri="{FF2B5EF4-FFF2-40B4-BE49-F238E27FC236}">
                <a16:creationId xmlns:a16="http://schemas.microsoft.com/office/drawing/2014/main" id="{FBC442BE-03CA-4067-976C-A01C211DB3DD}"/>
              </a:ext>
            </a:extLst>
          </p:cNvPr>
          <p:cNvSpPr>
            <a:spLocks noGrp="1"/>
          </p:cNvSpPr>
          <p:nvPr>
            <p:ph sz="quarter" idx="11" hasCustomPrompt="1"/>
          </p:nvPr>
        </p:nvSpPr>
        <p:spPr>
          <a:xfrm>
            <a:off x="4362275" y="1771650"/>
            <a:ext cx="3467448" cy="3981450"/>
          </a:xfrm>
        </p:spPr>
        <p:txBody>
          <a:bodyPr/>
          <a:lstStyle>
            <a:lvl1pPr>
              <a:defRPr sz="2000" b="1"/>
            </a:lvl1pPr>
            <a:lvl2pPr marL="0" indent="0">
              <a:buNone/>
              <a:defRPr/>
            </a:lvl2pPr>
            <a:lvl3pPr marL="166688" indent="-166688">
              <a:buFont typeface="Arial" panose="020B0604020202020204" pitchFamily="34" charset="0"/>
              <a:buChar char="•"/>
              <a:defRPr/>
            </a:lvl3pPr>
            <a:lvl4pPr marL="346075" indent="-179388">
              <a:buFont typeface="Arial" panose="020B0604020202020204" pitchFamily="34" charset="0"/>
              <a:buChar char="–"/>
              <a:defRPr/>
            </a:lvl4pPr>
            <a:lvl5pPr marL="512763" indent="-166688">
              <a:buFont typeface="Arial" panose="020B0604020202020204" pitchFamily="34" charset="0"/>
              <a:buChar char="•"/>
              <a:defRPr/>
            </a:lvl5pPr>
            <a:lvl6pPr marL="692150" indent="-179388">
              <a:buFont typeface="Arial" panose="020B0604020202020204" pitchFamily="34" charset="0"/>
              <a:buChar char="–"/>
              <a:defRPr/>
            </a:lvl6pPr>
            <a:lvl7pPr marL="692150" indent="0">
              <a:buFont typeface="Arial" panose="020B0604020202020204" pitchFamily="34" charset="0"/>
              <a:buNone/>
              <a:defRPr/>
            </a:lvl7pPr>
            <a:lvl8pPr marL="1025525" indent="-166688">
              <a:buFont typeface="Arial" panose="020B0604020202020204" pitchFamily="34" charset="0"/>
              <a:buChar char="–"/>
              <a:defRPr/>
            </a:lvl8pPr>
            <a:lvl9pPr marL="1204913" indent="-179388">
              <a:buFont typeface="Arial" panose="020B0604020202020204" pitchFamily="34" charset="0"/>
              <a:buChar char="•"/>
              <a:defRPr/>
            </a:lvl9pPr>
          </a:lstStyle>
          <a:p>
            <a:pPr lvl="0"/>
            <a:r>
              <a:rPr lang="en-US" dirty="0"/>
              <a:t>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p:txBody>
      </p:sp>
      <p:sp>
        <p:nvSpPr>
          <p:cNvPr id="11" name="Content Placeholder 2">
            <a:extLst>
              <a:ext uri="{FF2B5EF4-FFF2-40B4-BE49-F238E27FC236}">
                <a16:creationId xmlns:a16="http://schemas.microsoft.com/office/drawing/2014/main" id="{A50BC2F1-E0A5-4127-9972-E1F020F31209}"/>
              </a:ext>
            </a:extLst>
          </p:cNvPr>
          <p:cNvSpPr>
            <a:spLocks noGrp="1"/>
          </p:cNvSpPr>
          <p:nvPr>
            <p:ph sz="quarter" idx="12" hasCustomPrompt="1"/>
          </p:nvPr>
        </p:nvSpPr>
        <p:spPr>
          <a:xfrm>
            <a:off x="8154489" y="1771650"/>
            <a:ext cx="3467448" cy="3981450"/>
          </a:xfrm>
        </p:spPr>
        <p:txBody>
          <a:bodyPr/>
          <a:lstStyle>
            <a:lvl1pPr>
              <a:defRPr sz="2000" b="1"/>
            </a:lvl1pPr>
            <a:lvl2pPr marL="0" indent="0">
              <a:buNone/>
              <a:defRPr/>
            </a:lvl2pPr>
            <a:lvl3pPr marL="166688" indent="-166688">
              <a:buFont typeface="Arial" panose="020B0604020202020204" pitchFamily="34" charset="0"/>
              <a:buChar char="•"/>
              <a:defRPr/>
            </a:lvl3pPr>
            <a:lvl4pPr marL="346075" indent="-179388">
              <a:buFont typeface="Arial" panose="020B0604020202020204" pitchFamily="34" charset="0"/>
              <a:buChar char="–"/>
              <a:defRPr/>
            </a:lvl4pPr>
            <a:lvl5pPr marL="512763" indent="-166688">
              <a:buFont typeface="Arial" panose="020B0604020202020204" pitchFamily="34" charset="0"/>
              <a:buChar char="•"/>
              <a:defRPr/>
            </a:lvl5pPr>
            <a:lvl6pPr marL="692150" indent="-179388">
              <a:buFont typeface="Arial" panose="020B0604020202020204" pitchFamily="34" charset="0"/>
              <a:buChar char="–"/>
              <a:defRPr/>
            </a:lvl6pPr>
            <a:lvl7pPr marL="692150" indent="0">
              <a:buFont typeface="Arial" panose="020B0604020202020204" pitchFamily="34" charset="0"/>
              <a:buNone/>
              <a:defRPr/>
            </a:lvl7pPr>
            <a:lvl8pPr marL="1025525" indent="-166688">
              <a:buFont typeface="Arial" panose="020B0604020202020204" pitchFamily="34" charset="0"/>
              <a:buChar char="–"/>
              <a:defRPr/>
            </a:lvl8pPr>
            <a:lvl9pPr marL="1204913" indent="-179388">
              <a:buFont typeface="Arial" panose="020B0604020202020204" pitchFamily="34" charset="0"/>
              <a:buChar char="•"/>
              <a:defRPr/>
            </a:lvl9pPr>
          </a:lstStyle>
          <a:p>
            <a:pPr lvl="0"/>
            <a:r>
              <a:rPr lang="en-US" dirty="0"/>
              <a:t>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p:txBody>
      </p:sp>
    </p:spTree>
    <p:extLst>
      <p:ext uri="{BB962C8B-B14F-4D97-AF65-F5344CB8AC3E}">
        <p14:creationId xmlns:p14="http://schemas.microsoft.com/office/powerpoint/2010/main" val="24040901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929" y="649224"/>
            <a:ext cx="9667726" cy="713232"/>
          </a:xfrm>
        </p:spPr>
        <p:txBody>
          <a:bodyPr/>
          <a:lstStyle>
            <a:lvl1pPr>
              <a:defRPr>
                <a:solidFill>
                  <a:schemeClr val="tx2"/>
                </a:solidFill>
              </a:defRPr>
            </a:lvl1pPr>
          </a:lstStyle>
          <a:p>
            <a:r>
              <a:rPr lang="en-US" dirty="0"/>
              <a:t>Four column layout — add sentence case title here</a:t>
            </a:r>
          </a:p>
        </p:txBody>
      </p:sp>
      <p:sp>
        <p:nvSpPr>
          <p:cNvPr id="8" name="Content Placeholder 2">
            <a:extLst>
              <a:ext uri="{FF2B5EF4-FFF2-40B4-BE49-F238E27FC236}">
                <a16:creationId xmlns:a16="http://schemas.microsoft.com/office/drawing/2014/main" id="{39DA773E-1A9C-49A8-82DD-B6B321015B02}"/>
              </a:ext>
            </a:extLst>
          </p:cNvPr>
          <p:cNvSpPr>
            <a:spLocks noGrp="1"/>
          </p:cNvSpPr>
          <p:nvPr>
            <p:ph sz="quarter" idx="10" hasCustomPrompt="1"/>
          </p:nvPr>
        </p:nvSpPr>
        <p:spPr>
          <a:xfrm>
            <a:off x="570061" y="1771650"/>
            <a:ext cx="2506109" cy="3981450"/>
          </a:xfrm>
        </p:spPr>
        <p:txBody>
          <a:bodyPr/>
          <a:lstStyle>
            <a:lvl1pPr>
              <a:defRPr sz="2000" b="1"/>
            </a:lvl1pPr>
            <a:lvl2pPr marL="0" indent="0">
              <a:buNone/>
              <a:defRPr/>
            </a:lvl2pPr>
            <a:lvl3pPr marL="166688" indent="-166688">
              <a:buFont typeface="Arial" panose="020B0604020202020204" pitchFamily="34" charset="0"/>
              <a:buChar char="•"/>
              <a:defRPr/>
            </a:lvl3pPr>
            <a:lvl4pPr marL="346075" indent="-179388">
              <a:buFont typeface="Arial" panose="020B0604020202020204" pitchFamily="34" charset="0"/>
              <a:buChar char="–"/>
              <a:defRPr/>
            </a:lvl4pPr>
            <a:lvl5pPr marL="512763" indent="-166688">
              <a:buFont typeface="Arial" panose="020B0604020202020204" pitchFamily="34" charset="0"/>
              <a:buChar char="•"/>
              <a:defRPr/>
            </a:lvl5pPr>
            <a:lvl6pPr marL="692150" indent="-179388">
              <a:buFont typeface="Arial" panose="020B0604020202020204" pitchFamily="34" charset="0"/>
              <a:buChar char="–"/>
              <a:defRPr/>
            </a:lvl6pPr>
            <a:lvl7pPr marL="692150" indent="0">
              <a:buFont typeface="Arial" panose="020B0604020202020204" pitchFamily="34" charset="0"/>
              <a:buNone/>
              <a:defRPr/>
            </a:lvl7pPr>
            <a:lvl8pPr marL="1025525" indent="-166688">
              <a:buFont typeface="Arial" panose="020B0604020202020204" pitchFamily="34" charset="0"/>
              <a:buChar char="–"/>
              <a:defRPr/>
            </a:lvl8pPr>
            <a:lvl9pPr marL="1204913" indent="-179388">
              <a:buFont typeface="Arial" panose="020B0604020202020204" pitchFamily="34" charset="0"/>
              <a:buChar char="•"/>
              <a:defRPr/>
            </a:lvl9pPr>
          </a:lstStyle>
          <a:p>
            <a:pPr lvl="0"/>
            <a:r>
              <a:rPr lang="en-US" dirty="0"/>
              <a:t>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p:txBody>
      </p:sp>
      <p:sp>
        <p:nvSpPr>
          <p:cNvPr id="9" name="Content Placeholder 2">
            <a:extLst>
              <a:ext uri="{FF2B5EF4-FFF2-40B4-BE49-F238E27FC236}">
                <a16:creationId xmlns:a16="http://schemas.microsoft.com/office/drawing/2014/main" id="{5328A86F-8399-4292-B132-4237562A21D4}"/>
              </a:ext>
            </a:extLst>
          </p:cNvPr>
          <p:cNvSpPr>
            <a:spLocks noGrp="1"/>
          </p:cNvSpPr>
          <p:nvPr>
            <p:ph sz="quarter" idx="11" hasCustomPrompt="1"/>
          </p:nvPr>
        </p:nvSpPr>
        <p:spPr>
          <a:xfrm>
            <a:off x="3418651" y="1771650"/>
            <a:ext cx="2506109" cy="3981450"/>
          </a:xfrm>
        </p:spPr>
        <p:txBody>
          <a:bodyPr/>
          <a:lstStyle>
            <a:lvl1pPr>
              <a:defRPr sz="2000" b="1"/>
            </a:lvl1pPr>
            <a:lvl2pPr marL="0" indent="0">
              <a:buNone/>
              <a:defRPr/>
            </a:lvl2pPr>
            <a:lvl3pPr marL="166688" indent="-166688">
              <a:buFont typeface="Arial" panose="020B0604020202020204" pitchFamily="34" charset="0"/>
              <a:buChar char="•"/>
              <a:defRPr/>
            </a:lvl3pPr>
            <a:lvl4pPr marL="346075" indent="-179388">
              <a:buFont typeface="Arial" panose="020B0604020202020204" pitchFamily="34" charset="0"/>
              <a:buChar char="–"/>
              <a:defRPr/>
            </a:lvl4pPr>
            <a:lvl5pPr marL="512763" indent="-166688">
              <a:buFont typeface="Arial" panose="020B0604020202020204" pitchFamily="34" charset="0"/>
              <a:buChar char="•"/>
              <a:defRPr/>
            </a:lvl5pPr>
            <a:lvl6pPr marL="692150" indent="-179388">
              <a:buFont typeface="Arial" panose="020B0604020202020204" pitchFamily="34" charset="0"/>
              <a:buChar char="–"/>
              <a:defRPr/>
            </a:lvl6pPr>
            <a:lvl7pPr marL="692150" indent="0">
              <a:buFont typeface="Arial" panose="020B0604020202020204" pitchFamily="34" charset="0"/>
              <a:buNone/>
              <a:defRPr/>
            </a:lvl7pPr>
            <a:lvl8pPr marL="1025525" indent="-166688">
              <a:buFont typeface="Arial" panose="020B0604020202020204" pitchFamily="34" charset="0"/>
              <a:buChar char="–"/>
              <a:defRPr/>
            </a:lvl8pPr>
            <a:lvl9pPr marL="1204913" indent="-179388">
              <a:buFont typeface="Arial" panose="020B0604020202020204" pitchFamily="34" charset="0"/>
              <a:buChar char="•"/>
              <a:defRPr/>
            </a:lvl9pPr>
          </a:lstStyle>
          <a:p>
            <a:pPr lvl="0"/>
            <a:r>
              <a:rPr lang="en-US" dirty="0"/>
              <a:t>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p:txBody>
      </p:sp>
      <p:sp>
        <p:nvSpPr>
          <p:cNvPr id="11" name="Content Placeholder 2">
            <a:extLst>
              <a:ext uri="{FF2B5EF4-FFF2-40B4-BE49-F238E27FC236}">
                <a16:creationId xmlns:a16="http://schemas.microsoft.com/office/drawing/2014/main" id="{B8A1BCBE-2CBE-4948-AAE0-556CE1C22D0D}"/>
              </a:ext>
            </a:extLst>
          </p:cNvPr>
          <p:cNvSpPr>
            <a:spLocks noGrp="1"/>
          </p:cNvSpPr>
          <p:nvPr>
            <p:ph sz="quarter" idx="12" hasCustomPrompt="1"/>
          </p:nvPr>
        </p:nvSpPr>
        <p:spPr>
          <a:xfrm>
            <a:off x="6267241" y="1771650"/>
            <a:ext cx="2506109" cy="3981450"/>
          </a:xfrm>
        </p:spPr>
        <p:txBody>
          <a:bodyPr/>
          <a:lstStyle>
            <a:lvl1pPr>
              <a:defRPr sz="2000" b="1"/>
            </a:lvl1pPr>
            <a:lvl2pPr marL="0" indent="0">
              <a:buNone/>
              <a:defRPr/>
            </a:lvl2pPr>
            <a:lvl3pPr marL="166688" indent="-166688">
              <a:buFont typeface="Arial" panose="020B0604020202020204" pitchFamily="34" charset="0"/>
              <a:buChar char="•"/>
              <a:defRPr/>
            </a:lvl3pPr>
            <a:lvl4pPr marL="346075" indent="-179388">
              <a:buFont typeface="Arial" panose="020B0604020202020204" pitchFamily="34" charset="0"/>
              <a:buChar char="–"/>
              <a:defRPr/>
            </a:lvl4pPr>
            <a:lvl5pPr marL="512763" indent="-166688">
              <a:buFont typeface="Arial" panose="020B0604020202020204" pitchFamily="34" charset="0"/>
              <a:buChar char="•"/>
              <a:defRPr/>
            </a:lvl5pPr>
            <a:lvl6pPr marL="692150" indent="-179388">
              <a:buFont typeface="Arial" panose="020B0604020202020204" pitchFamily="34" charset="0"/>
              <a:buChar char="–"/>
              <a:defRPr/>
            </a:lvl6pPr>
            <a:lvl7pPr marL="692150" indent="0">
              <a:buFont typeface="Arial" panose="020B0604020202020204" pitchFamily="34" charset="0"/>
              <a:buNone/>
              <a:defRPr/>
            </a:lvl7pPr>
            <a:lvl8pPr marL="1025525" indent="-166688">
              <a:buFont typeface="Arial" panose="020B0604020202020204" pitchFamily="34" charset="0"/>
              <a:buChar char="–"/>
              <a:defRPr/>
            </a:lvl8pPr>
            <a:lvl9pPr marL="1204913" indent="-179388">
              <a:buFont typeface="Arial" panose="020B0604020202020204" pitchFamily="34" charset="0"/>
              <a:buChar char="•"/>
              <a:defRPr/>
            </a:lvl9pPr>
          </a:lstStyle>
          <a:p>
            <a:pPr lvl="0"/>
            <a:r>
              <a:rPr lang="en-US" dirty="0"/>
              <a:t>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p:txBody>
      </p:sp>
      <p:sp>
        <p:nvSpPr>
          <p:cNvPr id="13" name="Content Placeholder 2">
            <a:extLst>
              <a:ext uri="{FF2B5EF4-FFF2-40B4-BE49-F238E27FC236}">
                <a16:creationId xmlns:a16="http://schemas.microsoft.com/office/drawing/2014/main" id="{17335A8D-3159-45B7-95A8-683C99A6C7D6}"/>
              </a:ext>
            </a:extLst>
          </p:cNvPr>
          <p:cNvSpPr>
            <a:spLocks noGrp="1"/>
          </p:cNvSpPr>
          <p:nvPr>
            <p:ph sz="quarter" idx="13" hasCustomPrompt="1"/>
          </p:nvPr>
        </p:nvSpPr>
        <p:spPr>
          <a:xfrm>
            <a:off x="9115830" y="1771650"/>
            <a:ext cx="2506109" cy="3981450"/>
          </a:xfrm>
        </p:spPr>
        <p:txBody>
          <a:bodyPr/>
          <a:lstStyle>
            <a:lvl1pPr>
              <a:defRPr sz="2000" b="1"/>
            </a:lvl1pPr>
            <a:lvl2pPr marL="0" indent="0">
              <a:buNone/>
              <a:defRPr/>
            </a:lvl2pPr>
            <a:lvl3pPr marL="166688" indent="-166688">
              <a:buFont typeface="Arial" panose="020B0604020202020204" pitchFamily="34" charset="0"/>
              <a:buChar char="•"/>
              <a:defRPr/>
            </a:lvl3pPr>
            <a:lvl4pPr marL="346075" indent="-179388">
              <a:buFont typeface="Arial" panose="020B0604020202020204" pitchFamily="34" charset="0"/>
              <a:buChar char="–"/>
              <a:defRPr/>
            </a:lvl4pPr>
            <a:lvl5pPr marL="512763" indent="-166688">
              <a:buFont typeface="Arial" panose="020B0604020202020204" pitchFamily="34" charset="0"/>
              <a:buChar char="•"/>
              <a:defRPr/>
            </a:lvl5pPr>
            <a:lvl6pPr marL="692150" indent="-179388">
              <a:buFont typeface="Arial" panose="020B0604020202020204" pitchFamily="34" charset="0"/>
              <a:buChar char="–"/>
              <a:defRPr/>
            </a:lvl6pPr>
            <a:lvl7pPr marL="692150" indent="0">
              <a:buFont typeface="Arial" panose="020B0604020202020204" pitchFamily="34" charset="0"/>
              <a:buNone/>
              <a:defRPr/>
            </a:lvl7pPr>
            <a:lvl8pPr marL="1025525" indent="-166688">
              <a:buFont typeface="Arial" panose="020B0604020202020204" pitchFamily="34" charset="0"/>
              <a:buChar char="–"/>
              <a:defRPr/>
            </a:lvl8pPr>
            <a:lvl9pPr marL="1204913" indent="-179388">
              <a:buFont typeface="Arial" panose="020B0604020202020204" pitchFamily="34" charset="0"/>
              <a:buChar char="•"/>
              <a:defRPr/>
            </a:lvl9pPr>
          </a:lstStyle>
          <a:p>
            <a:pPr lvl="0"/>
            <a:r>
              <a:rPr lang="en-US" dirty="0"/>
              <a:t>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p:txBody>
      </p:sp>
    </p:spTree>
    <p:extLst>
      <p:ext uri="{BB962C8B-B14F-4D97-AF65-F5344CB8AC3E}">
        <p14:creationId xmlns:p14="http://schemas.microsoft.com/office/powerpoint/2010/main" val="3322470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ur Quadra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929" y="649224"/>
            <a:ext cx="9667726" cy="713232"/>
          </a:xfrm>
        </p:spPr>
        <p:txBody>
          <a:bodyPr/>
          <a:lstStyle>
            <a:lvl1pPr>
              <a:defRPr>
                <a:solidFill>
                  <a:schemeClr val="tx2"/>
                </a:solidFill>
              </a:defRPr>
            </a:lvl1pPr>
          </a:lstStyle>
          <a:p>
            <a:r>
              <a:rPr lang="en-US" dirty="0"/>
              <a:t>Four quadrant layout — add sentence case title here</a:t>
            </a:r>
          </a:p>
        </p:txBody>
      </p:sp>
      <p:sp>
        <p:nvSpPr>
          <p:cNvPr id="8" name="Content Placeholder 2">
            <a:extLst>
              <a:ext uri="{FF2B5EF4-FFF2-40B4-BE49-F238E27FC236}">
                <a16:creationId xmlns:a16="http://schemas.microsoft.com/office/drawing/2014/main" id="{6A2592A0-CC61-4B83-9EF0-BF038FCAF48E}"/>
              </a:ext>
            </a:extLst>
          </p:cNvPr>
          <p:cNvSpPr>
            <a:spLocks noGrp="1"/>
          </p:cNvSpPr>
          <p:nvPr>
            <p:ph sz="quarter" idx="10" hasCustomPrompt="1"/>
          </p:nvPr>
        </p:nvSpPr>
        <p:spPr>
          <a:xfrm>
            <a:off x="570059" y="1771650"/>
            <a:ext cx="5121974" cy="1828800"/>
          </a:xfrm>
        </p:spPr>
        <p:txBody>
          <a:bodyPr/>
          <a:lstStyle>
            <a:lvl1pPr>
              <a:defRPr sz="1800" b="1"/>
            </a:lvl1pPr>
            <a:lvl2pPr marL="0" indent="0">
              <a:buNone/>
              <a:defRPr sz="1400"/>
            </a:lvl2pPr>
            <a:lvl3pPr marL="166688" indent="-166688">
              <a:buFont typeface="Arial" panose="020B0604020202020204" pitchFamily="34" charset="0"/>
              <a:buChar char="•"/>
              <a:defRPr sz="1400"/>
            </a:lvl3pPr>
            <a:lvl4pPr marL="346075" indent="-179388">
              <a:buFont typeface="Arial" panose="020B0604020202020204" pitchFamily="34" charset="0"/>
              <a:buChar char="–"/>
              <a:defRPr sz="1400"/>
            </a:lvl4pPr>
            <a:lvl5pPr marL="512763" indent="-166688">
              <a:buFont typeface="Arial" panose="020B0604020202020204" pitchFamily="34" charset="0"/>
              <a:buChar char="•"/>
              <a:defRPr sz="1400"/>
            </a:lvl5pPr>
            <a:lvl6pPr marL="692150" indent="-179388">
              <a:buFont typeface="Arial" panose="020B0604020202020204" pitchFamily="34" charset="0"/>
              <a:buChar char="–"/>
              <a:defRPr sz="1400"/>
            </a:lvl6pPr>
            <a:lvl7pPr marL="692150" indent="0">
              <a:buFont typeface="Arial" panose="020B0604020202020204" pitchFamily="34" charset="0"/>
              <a:buNone/>
              <a:defRPr/>
            </a:lvl7pPr>
            <a:lvl8pPr marL="1025525" indent="-166688">
              <a:buFont typeface="Arial" panose="020B0604020202020204" pitchFamily="34" charset="0"/>
              <a:buChar char="–"/>
              <a:defRPr/>
            </a:lvl8pPr>
            <a:lvl9pPr marL="1204913" indent="-179388">
              <a:buFont typeface="Arial" panose="020B0604020202020204" pitchFamily="34" charset="0"/>
              <a:buChar char="•"/>
              <a:defRPr/>
            </a:lvl9pPr>
          </a:lstStyle>
          <a:p>
            <a:pPr lvl="0"/>
            <a:r>
              <a:rPr lang="en-US" dirty="0"/>
              <a:t>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p:txBody>
      </p:sp>
      <p:sp>
        <p:nvSpPr>
          <p:cNvPr id="9" name="Content Placeholder 2">
            <a:extLst>
              <a:ext uri="{FF2B5EF4-FFF2-40B4-BE49-F238E27FC236}">
                <a16:creationId xmlns:a16="http://schemas.microsoft.com/office/drawing/2014/main" id="{5EC9E725-B6FE-4415-97E4-3714329CB074}"/>
              </a:ext>
            </a:extLst>
          </p:cNvPr>
          <p:cNvSpPr>
            <a:spLocks noGrp="1"/>
          </p:cNvSpPr>
          <p:nvPr>
            <p:ph sz="quarter" idx="11" hasCustomPrompt="1"/>
          </p:nvPr>
        </p:nvSpPr>
        <p:spPr>
          <a:xfrm>
            <a:off x="6499966" y="1771650"/>
            <a:ext cx="5121974" cy="1828800"/>
          </a:xfrm>
        </p:spPr>
        <p:txBody>
          <a:bodyPr/>
          <a:lstStyle>
            <a:lvl1pPr>
              <a:defRPr sz="1800" b="1"/>
            </a:lvl1pPr>
            <a:lvl2pPr marL="0" indent="0">
              <a:buNone/>
              <a:defRPr sz="1400"/>
            </a:lvl2pPr>
            <a:lvl3pPr marL="166688" indent="-166688">
              <a:buFont typeface="Arial" panose="020B0604020202020204" pitchFamily="34" charset="0"/>
              <a:buChar char="•"/>
              <a:defRPr sz="1400"/>
            </a:lvl3pPr>
            <a:lvl4pPr marL="346075" indent="-179388">
              <a:buFont typeface="Arial" panose="020B0604020202020204" pitchFamily="34" charset="0"/>
              <a:buChar char="–"/>
              <a:defRPr sz="1400"/>
            </a:lvl4pPr>
            <a:lvl5pPr marL="512763" indent="-166688">
              <a:buFont typeface="Arial" panose="020B0604020202020204" pitchFamily="34" charset="0"/>
              <a:buChar char="•"/>
              <a:defRPr sz="1400"/>
            </a:lvl5pPr>
            <a:lvl6pPr marL="692150" indent="-179388">
              <a:buFont typeface="Arial" panose="020B0604020202020204" pitchFamily="34" charset="0"/>
              <a:buChar char="–"/>
              <a:defRPr sz="1400"/>
            </a:lvl6pPr>
            <a:lvl7pPr marL="692150" indent="0">
              <a:buFont typeface="Arial" panose="020B0604020202020204" pitchFamily="34" charset="0"/>
              <a:buNone/>
              <a:defRPr/>
            </a:lvl7pPr>
            <a:lvl8pPr marL="1025525" indent="-166688">
              <a:buFont typeface="Arial" panose="020B0604020202020204" pitchFamily="34" charset="0"/>
              <a:buChar char="–"/>
              <a:defRPr/>
            </a:lvl8pPr>
            <a:lvl9pPr marL="1204913" indent="-179388">
              <a:buFont typeface="Arial" panose="020B0604020202020204" pitchFamily="34" charset="0"/>
              <a:buChar char="•"/>
              <a:defRPr/>
            </a:lvl9pPr>
          </a:lstStyle>
          <a:p>
            <a:pPr lvl="0"/>
            <a:r>
              <a:rPr lang="en-US" dirty="0"/>
              <a:t>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p:txBody>
      </p:sp>
      <p:sp>
        <p:nvSpPr>
          <p:cNvPr id="11" name="Content Placeholder 2">
            <a:extLst>
              <a:ext uri="{FF2B5EF4-FFF2-40B4-BE49-F238E27FC236}">
                <a16:creationId xmlns:a16="http://schemas.microsoft.com/office/drawing/2014/main" id="{F1407C93-96C7-4D6E-90F6-831700C79F3E}"/>
              </a:ext>
            </a:extLst>
          </p:cNvPr>
          <p:cNvSpPr>
            <a:spLocks noGrp="1"/>
          </p:cNvSpPr>
          <p:nvPr>
            <p:ph sz="quarter" idx="12" hasCustomPrompt="1"/>
          </p:nvPr>
        </p:nvSpPr>
        <p:spPr>
          <a:xfrm>
            <a:off x="570059" y="3924300"/>
            <a:ext cx="5121974" cy="1828800"/>
          </a:xfrm>
        </p:spPr>
        <p:txBody>
          <a:bodyPr/>
          <a:lstStyle>
            <a:lvl1pPr>
              <a:defRPr sz="1800" b="1"/>
            </a:lvl1pPr>
            <a:lvl2pPr marL="0" indent="0">
              <a:buNone/>
              <a:defRPr sz="1400"/>
            </a:lvl2pPr>
            <a:lvl3pPr marL="166688" indent="-166688">
              <a:buFont typeface="Arial" panose="020B0604020202020204" pitchFamily="34" charset="0"/>
              <a:buChar char="•"/>
              <a:defRPr sz="1400"/>
            </a:lvl3pPr>
            <a:lvl4pPr marL="346075" indent="-179388">
              <a:buFont typeface="Arial" panose="020B0604020202020204" pitchFamily="34" charset="0"/>
              <a:buChar char="–"/>
              <a:defRPr sz="1400"/>
            </a:lvl4pPr>
            <a:lvl5pPr marL="512763" indent="-166688">
              <a:buFont typeface="Arial" panose="020B0604020202020204" pitchFamily="34" charset="0"/>
              <a:buChar char="•"/>
              <a:defRPr sz="1400"/>
            </a:lvl5pPr>
            <a:lvl6pPr marL="692150" indent="-179388">
              <a:buFont typeface="Arial" panose="020B0604020202020204" pitchFamily="34" charset="0"/>
              <a:buChar char="–"/>
              <a:defRPr sz="1400"/>
            </a:lvl6pPr>
            <a:lvl7pPr marL="692150" indent="0">
              <a:buFont typeface="Arial" panose="020B0604020202020204" pitchFamily="34" charset="0"/>
              <a:buNone/>
              <a:defRPr/>
            </a:lvl7pPr>
            <a:lvl8pPr marL="1025525" indent="-166688">
              <a:buFont typeface="Arial" panose="020B0604020202020204" pitchFamily="34" charset="0"/>
              <a:buChar char="–"/>
              <a:defRPr/>
            </a:lvl8pPr>
            <a:lvl9pPr marL="1204913" indent="-179388">
              <a:buFont typeface="Arial" panose="020B0604020202020204" pitchFamily="34" charset="0"/>
              <a:buChar char="•"/>
              <a:defRPr/>
            </a:lvl9pPr>
          </a:lstStyle>
          <a:p>
            <a:pPr lvl="0"/>
            <a:r>
              <a:rPr lang="en-US" dirty="0"/>
              <a:t>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p:txBody>
      </p:sp>
      <p:sp>
        <p:nvSpPr>
          <p:cNvPr id="13" name="Content Placeholder 2">
            <a:extLst>
              <a:ext uri="{FF2B5EF4-FFF2-40B4-BE49-F238E27FC236}">
                <a16:creationId xmlns:a16="http://schemas.microsoft.com/office/drawing/2014/main" id="{6D6975E3-68BF-4B73-BC7D-EE5C7B1F0AFA}"/>
              </a:ext>
            </a:extLst>
          </p:cNvPr>
          <p:cNvSpPr>
            <a:spLocks noGrp="1"/>
          </p:cNvSpPr>
          <p:nvPr>
            <p:ph sz="quarter" idx="13" hasCustomPrompt="1"/>
          </p:nvPr>
        </p:nvSpPr>
        <p:spPr>
          <a:xfrm>
            <a:off x="6499966" y="3924300"/>
            <a:ext cx="5121974" cy="1828800"/>
          </a:xfrm>
        </p:spPr>
        <p:txBody>
          <a:bodyPr/>
          <a:lstStyle>
            <a:lvl1pPr>
              <a:defRPr sz="1800" b="1"/>
            </a:lvl1pPr>
            <a:lvl2pPr marL="0" indent="0">
              <a:buNone/>
              <a:defRPr sz="1400"/>
            </a:lvl2pPr>
            <a:lvl3pPr marL="166688" indent="-166688">
              <a:buFont typeface="Arial" panose="020B0604020202020204" pitchFamily="34" charset="0"/>
              <a:buChar char="•"/>
              <a:defRPr sz="1400"/>
            </a:lvl3pPr>
            <a:lvl4pPr marL="346075" indent="-179388">
              <a:buFont typeface="Arial" panose="020B0604020202020204" pitchFamily="34" charset="0"/>
              <a:buChar char="–"/>
              <a:defRPr sz="1400"/>
            </a:lvl4pPr>
            <a:lvl5pPr marL="512763" indent="-166688">
              <a:buFont typeface="Arial" panose="020B0604020202020204" pitchFamily="34" charset="0"/>
              <a:buChar char="•"/>
              <a:defRPr sz="1400"/>
            </a:lvl5pPr>
            <a:lvl6pPr marL="692150" indent="-179388">
              <a:buFont typeface="Arial" panose="020B0604020202020204" pitchFamily="34" charset="0"/>
              <a:buChar char="–"/>
              <a:defRPr sz="1400"/>
            </a:lvl6pPr>
            <a:lvl7pPr marL="692150" indent="0">
              <a:buFont typeface="Arial" panose="020B0604020202020204" pitchFamily="34" charset="0"/>
              <a:buNone/>
              <a:defRPr/>
            </a:lvl7pPr>
            <a:lvl8pPr marL="1025525" indent="-166688">
              <a:buFont typeface="Arial" panose="020B0604020202020204" pitchFamily="34" charset="0"/>
              <a:buChar char="–"/>
              <a:defRPr/>
            </a:lvl8pPr>
            <a:lvl9pPr marL="1204913" indent="-179388">
              <a:buFont typeface="Arial" panose="020B0604020202020204" pitchFamily="34" charset="0"/>
              <a:buChar char="•"/>
              <a:defRPr/>
            </a:lvl9pPr>
          </a:lstStyle>
          <a:p>
            <a:pPr lvl="0"/>
            <a:r>
              <a:rPr lang="en-US" dirty="0"/>
              <a:t>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p:txBody>
      </p:sp>
    </p:spTree>
    <p:extLst>
      <p:ext uri="{BB962C8B-B14F-4D97-AF65-F5344CB8AC3E}">
        <p14:creationId xmlns:p14="http://schemas.microsoft.com/office/powerpoint/2010/main" val="41534784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ata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7BADB-8BF3-451E-AE7C-0ECEED414F0C}"/>
              </a:ext>
            </a:extLst>
          </p:cNvPr>
          <p:cNvSpPr>
            <a:spLocks noGrp="1"/>
          </p:cNvSpPr>
          <p:nvPr>
            <p:ph type="title" hasCustomPrompt="1"/>
          </p:nvPr>
        </p:nvSpPr>
        <p:spPr>
          <a:xfrm>
            <a:off x="1353664" y="2505457"/>
            <a:ext cx="4189043" cy="1217458"/>
          </a:xfrm>
        </p:spPr>
        <p:txBody>
          <a:bodyPr>
            <a:noAutofit/>
          </a:bodyPr>
          <a:lstStyle>
            <a:lvl1pPr algn="r">
              <a:defRPr sz="3200"/>
            </a:lvl1pPr>
          </a:lstStyle>
          <a:p>
            <a:r>
              <a:rPr lang="en-US" dirty="0"/>
              <a:t>Data slide white layout — add title here</a:t>
            </a:r>
          </a:p>
        </p:txBody>
      </p:sp>
    </p:spTree>
    <p:extLst>
      <p:ext uri="{BB962C8B-B14F-4D97-AF65-F5344CB8AC3E}">
        <p14:creationId xmlns:p14="http://schemas.microsoft.com/office/powerpoint/2010/main" val="30547498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Content with Graph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74B57-D885-4C1D-B415-4F8E4BE612BE}"/>
              </a:ext>
            </a:extLst>
          </p:cNvPr>
          <p:cNvSpPr>
            <a:spLocks noGrp="1"/>
          </p:cNvSpPr>
          <p:nvPr>
            <p:ph type="title" hasCustomPrompt="1"/>
          </p:nvPr>
        </p:nvSpPr>
        <p:spPr/>
        <p:txBody>
          <a:bodyPr/>
          <a:lstStyle/>
          <a:p>
            <a:r>
              <a:rPr lang="en-US" dirty="0"/>
              <a:t>Three content with graphics layout — add title here</a:t>
            </a:r>
          </a:p>
        </p:txBody>
      </p:sp>
      <p:sp>
        <p:nvSpPr>
          <p:cNvPr id="4" name="Content Placeholder 3">
            <a:extLst>
              <a:ext uri="{FF2B5EF4-FFF2-40B4-BE49-F238E27FC236}">
                <a16:creationId xmlns:a16="http://schemas.microsoft.com/office/drawing/2014/main" id="{DD2AFDA2-265D-482F-B18E-81F62E53A1DE}"/>
              </a:ext>
            </a:extLst>
          </p:cNvPr>
          <p:cNvSpPr>
            <a:spLocks noGrp="1"/>
          </p:cNvSpPr>
          <p:nvPr>
            <p:ph sz="quarter" idx="10" hasCustomPrompt="1"/>
          </p:nvPr>
        </p:nvSpPr>
        <p:spPr>
          <a:xfrm>
            <a:off x="1115859" y="3474720"/>
            <a:ext cx="2926842" cy="2276856"/>
          </a:xfrm>
        </p:spPr>
        <p:txBody>
          <a:bodyPr/>
          <a:lstStyle>
            <a:lvl1pPr algn="ctr">
              <a:defRPr sz="2000" b="1"/>
            </a:lvl1pPr>
            <a:lvl2pPr marL="0" indent="0" algn="ctr">
              <a:buNone/>
              <a:defRPr/>
            </a:lvl2pPr>
          </a:lstStyle>
          <a:p>
            <a:pPr lvl="0"/>
            <a:r>
              <a:rPr lang="en-US" dirty="0"/>
              <a:t>Header</a:t>
            </a:r>
          </a:p>
          <a:p>
            <a:pPr lvl="1"/>
            <a:r>
              <a:rPr lang="en-US" dirty="0"/>
              <a:t>Descriptor text</a:t>
            </a:r>
          </a:p>
        </p:txBody>
      </p:sp>
      <p:sp>
        <p:nvSpPr>
          <p:cNvPr id="5" name="Content Placeholder 3">
            <a:extLst>
              <a:ext uri="{FF2B5EF4-FFF2-40B4-BE49-F238E27FC236}">
                <a16:creationId xmlns:a16="http://schemas.microsoft.com/office/drawing/2014/main" id="{698BA057-F052-424D-8F9C-A01634B94368}"/>
              </a:ext>
            </a:extLst>
          </p:cNvPr>
          <p:cNvSpPr>
            <a:spLocks noGrp="1"/>
          </p:cNvSpPr>
          <p:nvPr>
            <p:ph sz="quarter" idx="11" hasCustomPrompt="1"/>
          </p:nvPr>
        </p:nvSpPr>
        <p:spPr>
          <a:xfrm>
            <a:off x="4632578" y="3474720"/>
            <a:ext cx="2926842" cy="2276856"/>
          </a:xfrm>
        </p:spPr>
        <p:txBody>
          <a:bodyPr/>
          <a:lstStyle>
            <a:lvl1pPr algn="ctr">
              <a:defRPr sz="2000" b="1"/>
            </a:lvl1pPr>
            <a:lvl2pPr marL="0" indent="0" algn="ctr">
              <a:buNone/>
              <a:defRPr/>
            </a:lvl2pPr>
          </a:lstStyle>
          <a:p>
            <a:pPr lvl="0"/>
            <a:r>
              <a:rPr lang="en-US" dirty="0"/>
              <a:t>Header</a:t>
            </a:r>
          </a:p>
          <a:p>
            <a:pPr lvl="1"/>
            <a:r>
              <a:rPr lang="en-US" dirty="0"/>
              <a:t>Descriptor text</a:t>
            </a:r>
          </a:p>
        </p:txBody>
      </p:sp>
      <p:sp>
        <p:nvSpPr>
          <p:cNvPr id="6" name="Content Placeholder 3">
            <a:extLst>
              <a:ext uri="{FF2B5EF4-FFF2-40B4-BE49-F238E27FC236}">
                <a16:creationId xmlns:a16="http://schemas.microsoft.com/office/drawing/2014/main" id="{7B5B78ED-6DB5-495A-B7B8-4D9AF1FC17E4}"/>
              </a:ext>
            </a:extLst>
          </p:cNvPr>
          <p:cNvSpPr>
            <a:spLocks noGrp="1"/>
          </p:cNvSpPr>
          <p:nvPr>
            <p:ph sz="quarter" idx="12" hasCustomPrompt="1"/>
          </p:nvPr>
        </p:nvSpPr>
        <p:spPr>
          <a:xfrm>
            <a:off x="8149298" y="3474720"/>
            <a:ext cx="2926842" cy="2276856"/>
          </a:xfrm>
        </p:spPr>
        <p:txBody>
          <a:bodyPr/>
          <a:lstStyle>
            <a:lvl1pPr algn="ctr">
              <a:defRPr sz="2000" b="1"/>
            </a:lvl1pPr>
            <a:lvl2pPr marL="0" indent="0" algn="ctr">
              <a:buNone/>
              <a:defRPr/>
            </a:lvl2pPr>
          </a:lstStyle>
          <a:p>
            <a:pPr lvl="0"/>
            <a:r>
              <a:rPr lang="en-US" dirty="0"/>
              <a:t>Header</a:t>
            </a:r>
          </a:p>
          <a:p>
            <a:pPr lvl="1"/>
            <a:r>
              <a:rPr lang="en-US" dirty="0"/>
              <a:t>Descriptor text</a:t>
            </a:r>
          </a:p>
        </p:txBody>
      </p:sp>
    </p:spTree>
    <p:extLst>
      <p:ext uri="{BB962C8B-B14F-4D97-AF65-F5344CB8AC3E}">
        <p14:creationId xmlns:p14="http://schemas.microsoft.com/office/powerpoint/2010/main" val="37474561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ive Content Journey">
    <p:spTree>
      <p:nvGrpSpPr>
        <p:cNvPr id="1" name=""/>
        <p:cNvGrpSpPr/>
        <p:nvPr/>
      </p:nvGrpSpPr>
      <p:grpSpPr>
        <a:xfrm>
          <a:off x="0" y="0"/>
          <a:ext cx="0" cy="0"/>
          <a:chOff x="0" y="0"/>
          <a:chExt cx="0" cy="0"/>
        </a:xfrm>
      </p:grpSpPr>
      <p:sp>
        <p:nvSpPr>
          <p:cNvPr id="3" name="Picture Placeholder 15">
            <a:extLst>
              <a:ext uri="{FF2B5EF4-FFF2-40B4-BE49-F238E27FC236}">
                <a16:creationId xmlns:a16="http://schemas.microsoft.com/office/drawing/2014/main" id="{DB02E21D-DBEE-4B1A-9194-8C2CA1254B11}"/>
              </a:ext>
            </a:extLst>
          </p:cNvPr>
          <p:cNvSpPr>
            <a:spLocks noGrp="1"/>
          </p:cNvSpPr>
          <p:nvPr>
            <p:ph type="pic" sz="quarter" idx="18"/>
          </p:nvPr>
        </p:nvSpPr>
        <p:spPr bwMode="ltGray">
          <a:xfrm>
            <a:off x="381001" y="384048"/>
            <a:ext cx="11430000" cy="5723065"/>
          </a:xfrm>
          <a:prstGeom prst="rect">
            <a:avLst/>
          </a:prstGeom>
          <a:solidFill>
            <a:schemeClr val="bg1">
              <a:lumMod val="75000"/>
            </a:schemeClr>
          </a:solidFill>
        </p:spPr>
        <p:txBody>
          <a:bodyPr/>
          <a:lstStyle>
            <a:lvl1pPr algn="ctr">
              <a:defRPr b="0">
                <a:solidFill>
                  <a:schemeClr val="bg1"/>
                </a:solidFill>
              </a:defRPr>
            </a:lvl1pPr>
          </a:lstStyle>
          <a:p>
            <a:r>
              <a:rPr lang="en-US"/>
              <a:t>Click icon to add picture</a:t>
            </a:r>
            <a:endParaRPr lang="en-US" dirty="0"/>
          </a:p>
        </p:txBody>
      </p:sp>
      <p:sp>
        <p:nvSpPr>
          <p:cNvPr id="4" name="Content Placeholder 5">
            <a:extLst>
              <a:ext uri="{FF2B5EF4-FFF2-40B4-BE49-F238E27FC236}">
                <a16:creationId xmlns:a16="http://schemas.microsoft.com/office/drawing/2014/main" id="{53AD8A8D-470A-42F4-B89F-891AF730A3D2}"/>
              </a:ext>
            </a:extLst>
          </p:cNvPr>
          <p:cNvSpPr>
            <a:spLocks noGrp="1"/>
          </p:cNvSpPr>
          <p:nvPr>
            <p:ph sz="quarter" idx="12" hasCustomPrompt="1"/>
          </p:nvPr>
        </p:nvSpPr>
        <p:spPr bwMode="white">
          <a:xfrm>
            <a:off x="381001" y="3794760"/>
            <a:ext cx="11430000" cy="2312352"/>
          </a:xfrm>
          <a:prstGeom prst="rect">
            <a:avLst/>
          </a:prstGeom>
          <a:solidFill>
            <a:schemeClr val="bg1"/>
          </a:solidFill>
        </p:spPr>
        <p:txBody>
          <a:bodyPr lIns="731520" tIns="292608" rIns="9144000" bIns="365760"/>
          <a:lstStyle>
            <a:lvl1pPr>
              <a:defRPr sz="2000" b="1"/>
            </a:lvl1pPr>
            <a:lvl2pPr marL="0" indent="0">
              <a:buFontTx/>
              <a:buNone/>
              <a:defRPr sz="1600"/>
            </a:lvl2pPr>
          </a:lstStyle>
          <a:p>
            <a:pPr lvl="0"/>
            <a:r>
              <a:rPr lang="en-US" dirty="0"/>
              <a:t>Header</a:t>
            </a:r>
          </a:p>
          <a:p>
            <a:pPr lvl="1"/>
            <a:r>
              <a:rPr lang="en-US" dirty="0"/>
              <a:t>Descriptor text</a:t>
            </a:r>
          </a:p>
        </p:txBody>
      </p:sp>
      <p:sp>
        <p:nvSpPr>
          <p:cNvPr id="5" name="Content Placeholder 5">
            <a:extLst>
              <a:ext uri="{FF2B5EF4-FFF2-40B4-BE49-F238E27FC236}">
                <a16:creationId xmlns:a16="http://schemas.microsoft.com/office/drawing/2014/main" id="{F96E2BF7-E62D-4587-9BEA-CECFE8589175}"/>
              </a:ext>
            </a:extLst>
          </p:cNvPr>
          <p:cNvSpPr>
            <a:spLocks noGrp="1"/>
          </p:cNvSpPr>
          <p:nvPr>
            <p:ph sz="quarter" idx="14" hasCustomPrompt="1"/>
          </p:nvPr>
        </p:nvSpPr>
        <p:spPr bwMode="gray">
          <a:xfrm>
            <a:off x="3181494" y="4087368"/>
            <a:ext cx="1554480" cy="1647866"/>
          </a:xfrm>
          <a:prstGeom prst="rect">
            <a:avLst/>
          </a:prstGeom>
        </p:spPr>
        <p:txBody>
          <a:bodyPr/>
          <a:lstStyle>
            <a:lvl1pPr>
              <a:defRPr sz="2000" b="1"/>
            </a:lvl1pPr>
            <a:lvl2pPr marL="0" indent="0">
              <a:buFontTx/>
              <a:buNone/>
              <a:defRPr sz="1600"/>
            </a:lvl2pPr>
          </a:lstStyle>
          <a:p>
            <a:pPr lvl="0"/>
            <a:r>
              <a:rPr lang="en-US" dirty="0"/>
              <a:t>Header</a:t>
            </a:r>
          </a:p>
          <a:p>
            <a:pPr lvl="1"/>
            <a:r>
              <a:rPr lang="en-US" dirty="0"/>
              <a:t>Descriptor text</a:t>
            </a:r>
          </a:p>
        </p:txBody>
      </p:sp>
      <p:sp>
        <p:nvSpPr>
          <p:cNvPr id="6" name="Content Placeholder 5">
            <a:extLst>
              <a:ext uri="{FF2B5EF4-FFF2-40B4-BE49-F238E27FC236}">
                <a16:creationId xmlns:a16="http://schemas.microsoft.com/office/drawing/2014/main" id="{C3482B0A-BFAD-4F7B-83D3-C0737C485A03}"/>
              </a:ext>
            </a:extLst>
          </p:cNvPr>
          <p:cNvSpPr>
            <a:spLocks noGrp="1"/>
          </p:cNvSpPr>
          <p:nvPr>
            <p:ph sz="quarter" idx="15" hasCustomPrompt="1"/>
          </p:nvPr>
        </p:nvSpPr>
        <p:spPr bwMode="gray">
          <a:xfrm>
            <a:off x="5292104" y="4087368"/>
            <a:ext cx="1554480" cy="1647866"/>
          </a:xfrm>
          <a:prstGeom prst="rect">
            <a:avLst/>
          </a:prstGeom>
        </p:spPr>
        <p:txBody>
          <a:bodyPr/>
          <a:lstStyle>
            <a:lvl1pPr>
              <a:defRPr sz="2000" b="1"/>
            </a:lvl1pPr>
            <a:lvl2pPr marL="0" indent="0">
              <a:buFontTx/>
              <a:buNone/>
              <a:defRPr sz="1600"/>
            </a:lvl2pPr>
          </a:lstStyle>
          <a:p>
            <a:pPr lvl="0"/>
            <a:r>
              <a:rPr lang="en-US" dirty="0"/>
              <a:t>Header</a:t>
            </a:r>
          </a:p>
          <a:p>
            <a:pPr lvl="1"/>
            <a:r>
              <a:rPr lang="en-US" dirty="0"/>
              <a:t>Descriptor text</a:t>
            </a:r>
          </a:p>
        </p:txBody>
      </p:sp>
      <p:sp>
        <p:nvSpPr>
          <p:cNvPr id="7" name="Content Placeholder 5">
            <a:extLst>
              <a:ext uri="{FF2B5EF4-FFF2-40B4-BE49-F238E27FC236}">
                <a16:creationId xmlns:a16="http://schemas.microsoft.com/office/drawing/2014/main" id="{9EABA800-0A4E-4FCE-B7DE-DC5F52FEF817}"/>
              </a:ext>
            </a:extLst>
          </p:cNvPr>
          <p:cNvSpPr>
            <a:spLocks noGrp="1"/>
          </p:cNvSpPr>
          <p:nvPr>
            <p:ph sz="quarter" idx="16" hasCustomPrompt="1"/>
          </p:nvPr>
        </p:nvSpPr>
        <p:spPr bwMode="gray">
          <a:xfrm>
            <a:off x="7410332" y="4087368"/>
            <a:ext cx="1552597" cy="1647866"/>
          </a:xfrm>
          <a:prstGeom prst="rect">
            <a:avLst/>
          </a:prstGeom>
        </p:spPr>
        <p:txBody>
          <a:bodyPr/>
          <a:lstStyle>
            <a:lvl1pPr>
              <a:defRPr sz="2000" b="1"/>
            </a:lvl1pPr>
            <a:lvl2pPr marL="0" indent="0">
              <a:buFontTx/>
              <a:buNone/>
              <a:defRPr sz="1600"/>
            </a:lvl2pPr>
          </a:lstStyle>
          <a:p>
            <a:pPr lvl="0"/>
            <a:r>
              <a:rPr lang="en-US" dirty="0"/>
              <a:t>Header</a:t>
            </a:r>
          </a:p>
          <a:p>
            <a:pPr lvl="1"/>
            <a:r>
              <a:rPr lang="en-US" dirty="0"/>
              <a:t>Descriptor text</a:t>
            </a:r>
          </a:p>
        </p:txBody>
      </p:sp>
      <p:sp>
        <p:nvSpPr>
          <p:cNvPr id="8" name="Content Placeholder 5">
            <a:extLst>
              <a:ext uri="{FF2B5EF4-FFF2-40B4-BE49-F238E27FC236}">
                <a16:creationId xmlns:a16="http://schemas.microsoft.com/office/drawing/2014/main" id="{653CED7E-535E-4970-81C1-46551B5F340D}"/>
              </a:ext>
            </a:extLst>
          </p:cNvPr>
          <p:cNvSpPr>
            <a:spLocks noGrp="1"/>
          </p:cNvSpPr>
          <p:nvPr>
            <p:ph sz="quarter" idx="20" hasCustomPrompt="1"/>
          </p:nvPr>
        </p:nvSpPr>
        <p:spPr bwMode="gray">
          <a:xfrm>
            <a:off x="9522127" y="4087368"/>
            <a:ext cx="1600200" cy="1647866"/>
          </a:xfrm>
          <a:prstGeom prst="rect">
            <a:avLst/>
          </a:prstGeom>
        </p:spPr>
        <p:txBody>
          <a:bodyPr/>
          <a:lstStyle>
            <a:lvl1pPr>
              <a:defRPr sz="2000" b="1"/>
            </a:lvl1pPr>
            <a:lvl2pPr marL="0" indent="0">
              <a:buFontTx/>
              <a:buNone/>
              <a:defRPr sz="1600"/>
            </a:lvl2pPr>
          </a:lstStyle>
          <a:p>
            <a:pPr lvl="0"/>
            <a:r>
              <a:rPr lang="en-US" dirty="0"/>
              <a:t>Header</a:t>
            </a:r>
          </a:p>
          <a:p>
            <a:pPr lvl="1"/>
            <a:r>
              <a:rPr lang="en-US" dirty="0"/>
              <a:t>Descriptor text</a:t>
            </a:r>
          </a:p>
        </p:txBody>
      </p:sp>
      <p:sp>
        <p:nvSpPr>
          <p:cNvPr id="2" name="Title 1">
            <a:extLst>
              <a:ext uri="{FF2B5EF4-FFF2-40B4-BE49-F238E27FC236}">
                <a16:creationId xmlns:a16="http://schemas.microsoft.com/office/drawing/2014/main" id="{398A76BE-78AB-4609-97E9-57AEDF02D1F2}"/>
              </a:ext>
            </a:extLst>
          </p:cNvPr>
          <p:cNvSpPr>
            <a:spLocks noGrp="1"/>
          </p:cNvSpPr>
          <p:nvPr>
            <p:ph type="title" hasCustomPrompt="1"/>
          </p:nvPr>
        </p:nvSpPr>
        <p:spPr bwMode="white"/>
        <p:txBody>
          <a:bodyPr/>
          <a:lstStyle>
            <a:lvl1pPr>
              <a:defRPr>
                <a:solidFill>
                  <a:schemeClr val="bg1"/>
                </a:solidFill>
              </a:defRPr>
            </a:lvl1pPr>
          </a:lstStyle>
          <a:p>
            <a:r>
              <a:rPr lang="en-US" dirty="0"/>
              <a:t>Click to add title for five column journey layout</a:t>
            </a:r>
          </a:p>
        </p:txBody>
      </p:sp>
      <p:sp>
        <p:nvSpPr>
          <p:cNvPr id="9" name="Text Placeholder 26">
            <a:extLst>
              <a:ext uri="{FF2B5EF4-FFF2-40B4-BE49-F238E27FC236}">
                <a16:creationId xmlns:a16="http://schemas.microsoft.com/office/drawing/2014/main" id="{52373044-8748-48E3-82A3-7A6C0B4FCA9E}"/>
              </a:ext>
            </a:extLst>
          </p:cNvPr>
          <p:cNvSpPr>
            <a:spLocks noGrp="1"/>
          </p:cNvSpPr>
          <p:nvPr>
            <p:ph type="body" sz="quarter" idx="21" hasCustomPrompt="1"/>
          </p:nvPr>
        </p:nvSpPr>
        <p:spPr bwMode="ltGray">
          <a:xfrm>
            <a:off x="578990" y="1147235"/>
            <a:ext cx="4502150" cy="663575"/>
          </a:xfrm>
          <a:prstGeom prst="rect">
            <a:avLst/>
          </a:prstGeom>
        </p:spPr>
        <p:txBody>
          <a:bodyPr>
            <a:noAutofit/>
          </a:bodyPr>
          <a:lstStyle>
            <a:lvl1pPr>
              <a:defRPr sz="1600" b="0" baseline="0">
                <a:solidFill>
                  <a:schemeClr val="bg1"/>
                </a:solidFill>
              </a:defRPr>
            </a:lvl1pPr>
          </a:lstStyle>
          <a:p>
            <a:pPr lvl="0"/>
            <a:r>
              <a:rPr lang="en-US" dirty="0"/>
              <a:t>Subtitle</a:t>
            </a:r>
          </a:p>
        </p:txBody>
      </p:sp>
    </p:spTree>
    <p:extLst>
      <p:ext uri="{BB962C8B-B14F-4D97-AF65-F5344CB8AC3E}">
        <p14:creationId xmlns:p14="http://schemas.microsoft.com/office/powerpoint/2010/main" val="24549977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 with image_red">
    <p:spTree>
      <p:nvGrpSpPr>
        <p:cNvPr id="1" name=""/>
        <p:cNvGrpSpPr/>
        <p:nvPr/>
      </p:nvGrpSpPr>
      <p:grpSpPr>
        <a:xfrm>
          <a:off x="0" y="0"/>
          <a:ext cx="0" cy="0"/>
          <a:chOff x="0" y="0"/>
          <a:chExt cx="0" cy="0"/>
        </a:xfrm>
      </p:grpSpPr>
      <p:sp>
        <p:nvSpPr>
          <p:cNvPr id="5" name="Picture Placeholder 15"/>
          <p:cNvSpPr>
            <a:spLocks noGrp="1"/>
          </p:cNvSpPr>
          <p:nvPr>
            <p:ph type="pic" sz="quarter" idx="15"/>
          </p:nvPr>
        </p:nvSpPr>
        <p:spPr>
          <a:xfrm>
            <a:off x="1" y="1"/>
            <a:ext cx="12192000" cy="6107113"/>
          </a:xfrm>
          <a:prstGeom prst="rect">
            <a:avLst/>
          </a:prstGeom>
          <a:solidFill>
            <a:schemeClr val="bg1">
              <a:lumMod val="75000"/>
            </a:schemeClr>
          </a:solidFill>
        </p:spPr>
        <p:txBody>
          <a:bodyPr/>
          <a:lstStyle>
            <a:lvl1pPr algn="ctr">
              <a:defRPr b="1" baseline="0">
                <a:solidFill>
                  <a:schemeClr val="bg1"/>
                </a:solidFill>
              </a:defRPr>
            </a:lvl1pPr>
          </a:lstStyle>
          <a:p>
            <a:r>
              <a:rPr lang="en-US"/>
              <a:t>Click icon to add picture</a:t>
            </a:r>
            <a:endParaRPr lang="en-US" dirty="0"/>
          </a:p>
        </p:txBody>
      </p:sp>
      <p:sp>
        <p:nvSpPr>
          <p:cNvPr id="4" name="Title 1">
            <a:extLst>
              <a:ext uri="{FF2B5EF4-FFF2-40B4-BE49-F238E27FC236}">
                <a16:creationId xmlns:a16="http://schemas.microsoft.com/office/drawing/2014/main" id="{B3284C44-CBEF-4F9A-AC72-8990858B0EF0}"/>
              </a:ext>
            </a:extLst>
          </p:cNvPr>
          <p:cNvSpPr>
            <a:spLocks noGrp="1"/>
          </p:cNvSpPr>
          <p:nvPr>
            <p:ph type="title" hasCustomPrompt="1"/>
          </p:nvPr>
        </p:nvSpPr>
        <p:spPr bwMode="ltGray">
          <a:xfrm>
            <a:off x="0" y="0"/>
            <a:ext cx="12192127" cy="6108192"/>
          </a:xfrm>
          <a:solidFill>
            <a:srgbClr val="CC0000">
              <a:alpha val="69804"/>
            </a:srgbClr>
          </a:solidFill>
        </p:spPr>
        <p:txBody>
          <a:bodyPr rIns="0" anchor="ctr"/>
          <a:lstStyle>
            <a:lvl1pPr algn="ctr">
              <a:defRPr sz="3600">
                <a:solidFill>
                  <a:schemeClr val="bg1"/>
                </a:solidFill>
                <a:latin typeface="+mn-lt"/>
              </a:defRPr>
            </a:lvl1pPr>
          </a:lstStyle>
          <a:p>
            <a:r>
              <a:rPr lang="en-US" dirty="0"/>
              <a:t>Click to edit title for divider</a:t>
            </a:r>
          </a:p>
        </p:txBody>
      </p:sp>
      <p:sp>
        <p:nvSpPr>
          <p:cNvPr id="2" name="Rectangle 1"/>
          <p:cNvSpPr/>
          <p:nvPr userDrawn="1"/>
        </p:nvSpPr>
        <p:spPr bwMode="gray">
          <a:xfrm>
            <a:off x="1" y="6261904"/>
            <a:ext cx="4445836" cy="596096"/>
          </a:xfrm>
          <a:prstGeom prst="rect">
            <a:avLst/>
          </a:prstGeom>
          <a:solidFill>
            <a:schemeClr val="bg1"/>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1" dirty="0">
              <a:solidFill>
                <a:schemeClr val="bg1"/>
              </a:solidFill>
            </a:endParaRPr>
          </a:p>
        </p:txBody>
      </p:sp>
      <p:grpSp>
        <p:nvGrpSpPr>
          <p:cNvPr id="8" name="Group 7">
            <a:extLst>
              <a:ext uri="{FF2B5EF4-FFF2-40B4-BE49-F238E27FC236}">
                <a16:creationId xmlns:a16="http://schemas.microsoft.com/office/drawing/2014/main" id="{1A488A55-A1E3-4589-84A6-891A58FB0678}"/>
              </a:ext>
            </a:extLst>
          </p:cNvPr>
          <p:cNvGrpSpPr/>
          <p:nvPr userDrawn="1"/>
        </p:nvGrpSpPr>
        <p:grpSpPr bwMode="white">
          <a:xfrm>
            <a:off x="5899151" y="2270492"/>
            <a:ext cx="393699" cy="1554480"/>
            <a:chOff x="5897615" y="2231631"/>
            <a:chExt cx="393596" cy="1554480"/>
          </a:xfrm>
        </p:grpSpPr>
        <p:cxnSp>
          <p:nvCxnSpPr>
            <p:cNvPr id="9" name="Straight Connector 8">
              <a:extLst>
                <a:ext uri="{FF2B5EF4-FFF2-40B4-BE49-F238E27FC236}">
                  <a16:creationId xmlns:a16="http://schemas.microsoft.com/office/drawing/2014/main" id="{A3CD6507-4329-43F1-9783-C7A1ED84BBC5}"/>
                </a:ext>
              </a:extLst>
            </p:cNvPr>
            <p:cNvCxnSpPr/>
            <p:nvPr/>
          </p:nvCxnSpPr>
          <p:spPr bwMode="white">
            <a:xfrm>
              <a:off x="5897615" y="2231631"/>
              <a:ext cx="393596" cy="0"/>
            </a:xfrm>
            <a:prstGeom prst="line">
              <a:avLst/>
            </a:prstGeom>
            <a:ln w="25400" cmpd="sng">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CA169C1-F273-430E-82C8-6CC1089786DA}"/>
                </a:ext>
              </a:extLst>
            </p:cNvPr>
            <p:cNvCxnSpPr/>
            <p:nvPr/>
          </p:nvCxnSpPr>
          <p:spPr bwMode="white">
            <a:xfrm>
              <a:off x="5897615" y="3786111"/>
              <a:ext cx="393596" cy="0"/>
            </a:xfrm>
            <a:prstGeom prst="line">
              <a:avLst/>
            </a:prstGeom>
            <a:ln w="25400" cmpd="sng">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261599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with image_gray">
    <p:spTree>
      <p:nvGrpSpPr>
        <p:cNvPr id="1" name=""/>
        <p:cNvGrpSpPr/>
        <p:nvPr/>
      </p:nvGrpSpPr>
      <p:grpSpPr>
        <a:xfrm>
          <a:off x="0" y="0"/>
          <a:ext cx="0" cy="0"/>
          <a:chOff x="0" y="0"/>
          <a:chExt cx="0" cy="0"/>
        </a:xfrm>
      </p:grpSpPr>
      <p:sp>
        <p:nvSpPr>
          <p:cNvPr id="5" name="Picture Placeholder 15"/>
          <p:cNvSpPr>
            <a:spLocks noGrp="1"/>
          </p:cNvSpPr>
          <p:nvPr>
            <p:ph type="pic" sz="quarter" idx="15"/>
          </p:nvPr>
        </p:nvSpPr>
        <p:spPr>
          <a:xfrm>
            <a:off x="1" y="1"/>
            <a:ext cx="12192000" cy="6107113"/>
          </a:xfrm>
          <a:prstGeom prst="rect">
            <a:avLst/>
          </a:prstGeom>
          <a:solidFill>
            <a:schemeClr val="bg1">
              <a:lumMod val="75000"/>
            </a:schemeClr>
          </a:solidFill>
        </p:spPr>
        <p:txBody>
          <a:bodyPr/>
          <a:lstStyle>
            <a:lvl1pPr algn="ctr">
              <a:defRPr b="1" baseline="0">
                <a:solidFill>
                  <a:schemeClr val="bg1"/>
                </a:solidFill>
              </a:defRPr>
            </a:lvl1pPr>
          </a:lstStyle>
          <a:p>
            <a:r>
              <a:rPr lang="en-US"/>
              <a:t>Click icon to add picture</a:t>
            </a:r>
            <a:endParaRPr lang="en-US" dirty="0"/>
          </a:p>
        </p:txBody>
      </p:sp>
      <p:sp>
        <p:nvSpPr>
          <p:cNvPr id="4" name="Title 1">
            <a:extLst>
              <a:ext uri="{FF2B5EF4-FFF2-40B4-BE49-F238E27FC236}">
                <a16:creationId xmlns:a16="http://schemas.microsoft.com/office/drawing/2014/main" id="{B3284C44-CBEF-4F9A-AC72-8990858B0EF0}"/>
              </a:ext>
            </a:extLst>
          </p:cNvPr>
          <p:cNvSpPr>
            <a:spLocks noGrp="1"/>
          </p:cNvSpPr>
          <p:nvPr>
            <p:ph type="title" hasCustomPrompt="1"/>
          </p:nvPr>
        </p:nvSpPr>
        <p:spPr bwMode="ltGray">
          <a:xfrm>
            <a:off x="0" y="0"/>
            <a:ext cx="12192127" cy="6108192"/>
          </a:xfrm>
          <a:solidFill>
            <a:schemeClr val="accent6">
              <a:alpha val="69804"/>
            </a:schemeClr>
          </a:solidFill>
        </p:spPr>
        <p:txBody>
          <a:bodyPr rIns="0" anchor="ctr"/>
          <a:lstStyle>
            <a:lvl1pPr algn="ctr">
              <a:defRPr sz="3600">
                <a:solidFill>
                  <a:schemeClr val="bg1"/>
                </a:solidFill>
                <a:latin typeface="+mn-lt"/>
              </a:defRPr>
            </a:lvl1pPr>
          </a:lstStyle>
          <a:p>
            <a:r>
              <a:rPr lang="en-US" dirty="0"/>
              <a:t>Click to edit title for divider</a:t>
            </a:r>
          </a:p>
        </p:txBody>
      </p:sp>
      <p:sp>
        <p:nvSpPr>
          <p:cNvPr id="2" name="Rectangle 1"/>
          <p:cNvSpPr/>
          <p:nvPr userDrawn="1"/>
        </p:nvSpPr>
        <p:spPr bwMode="gray">
          <a:xfrm>
            <a:off x="1" y="6261904"/>
            <a:ext cx="4445836" cy="596096"/>
          </a:xfrm>
          <a:prstGeom prst="rect">
            <a:avLst/>
          </a:prstGeom>
          <a:solidFill>
            <a:schemeClr val="bg1"/>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1" dirty="0">
              <a:solidFill>
                <a:schemeClr val="bg1"/>
              </a:solidFill>
            </a:endParaRPr>
          </a:p>
        </p:txBody>
      </p:sp>
      <p:grpSp>
        <p:nvGrpSpPr>
          <p:cNvPr id="8" name="Group 7">
            <a:extLst>
              <a:ext uri="{FF2B5EF4-FFF2-40B4-BE49-F238E27FC236}">
                <a16:creationId xmlns:a16="http://schemas.microsoft.com/office/drawing/2014/main" id="{1A488A55-A1E3-4589-84A6-891A58FB0678}"/>
              </a:ext>
            </a:extLst>
          </p:cNvPr>
          <p:cNvGrpSpPr/>
          <p:nvPr userDrawn="1"/>
        </p:nvGrpSpPr>
        <p:grpSpPr bwMode="white">
          <a:xfrm>
            <a:off x="5899151" y="2270492"/>
            <a:ext cx="393699" cy="1554480"/>
            <a:chOff x="5897615" y="2231631"/>
            <a:chExt cx="393596" cy="1554480"/>
          </a:xfrm>
        </p:grpSpPr>
        <p:cxnSp>
          <p:nvCxnSpPr>
            <p:cNvPr id="9" name="Straight Connector 8">
              <a:extLst>
                <a:ext uri="{FF2B5EF4-FFF2-40B4-BE49-F238E27FC236}">
                  <a16:creationId xmlns:a16="http://schemas.microsoft.com/office/drawing/2014/main" id="{A3CD6507-4329-43F1-9783-C7A1ED84BBC5}"/>
                </a:ext>
              </a:extLst>
            </p:cNvPr>
            <p:cNvCxnSpPr/>
            <p:nvPr/>
          </p:nvCxnSpPr>
          <p:spPr bwMode="white">
            <a:xfrm>
              <a:off x="5897615" y="2231631"/>
              <a:ext cx="393596" cy="0"/>
            </a:xfrm>
            <a:prstGeom prst="line">
              <a:avLst/>
            </a:prstGeom>
            <a:ln w="25400" cmpd="sng">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CA169C1-F273-430E-82C8-6CC1089786DA}"/>
                </a:ext>
              </a:extLst>
            </p:cNvPr>
            <p:cNvCxnSpPr/>
            <p:nvPr/>
          </p:nvCxnSpPr>
          <p:spPr bwMode="white">
            <a:xfrm>
              <a:off x="5897615" y="3786111"/>
              <a:ext cx="393596" cy="0"/>
            </a:xfrm>
            <a:prstGeom prst="line">
              <a:avLst/>
            </a:prstGeom>
            <a:ln w="25400" cmpd="sng">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560828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vider with image_blue">
    <p:spTree>
      <p:nvGrpSpPr>
        <p:cNvPr id="1" name=""/>
        <p:cNvGrpSpPr/>
        <p:nvPr/>
      </p:nvGrpSpPr>
      <p:grpSpPr>
        <a:xfrm>
          <a:off x="0" y="0"/>
          <a:ext cx="0" cy="0"/>
          <a:chOff x="0" y="0"/>
          <a:chExt cx="0" cy="0"/>
        </a:xfrm>
      </p:grpSpPr>
      <p:sp>
        <p:nvSpPr>
          <p:cNvPr id="5" name="Picture Placeholder 15"/>
          <p:cNvSpPr>
            <a:spLocks noGrp="1"/>
          </p:cNvSpPr>
          <p:nvPr>
            <p:ph type="pic" sz="quarter" idx="15"/>
          </p:nvPr>
        </p:nvSpPr>
        <p:spPr>
          <a:xfrm>
            <a:off x="1" y="1"/>
            <a:ext cx="12192000" cy="6107113"/>
          </a:xfrm>
          <a:prstGeom prst="rect">
            <a:avLst/>
          </a:prstGeom>
          <a:solidFill>
            <a:schemeClr val="bg1">
              <a:lumMod val="75000"/>
            </a:schemeClr>
          </a:solidFill>
        </p:spPr>
        <p:txBody>
          <a:bodyPr/>
          <a:lstStyle>
            <a:lvl1pPr algn="ctr">
              <a:defRPr b="1" baseline="0">
                <a:solidFill>
                  <a:schemeClr val="bg1"/>
                </a:solidFill>
              </a:defRPr>
            </a:lvl1pPr>
          </a:lstStyle>
          <a:p>
            <a:r>
              <a:rPr lang="en-US"/>
              <a:t>Click icon to add picture</a:t>
            </a:r>
            <a:endParaRPr lang="en-US" dirty="0"/>
          </a:p>
        </p:txBody>
      </p:sp>
      <p:sp>
        <p:nvSpPr>
          <p:cNvPr id="4" name="Title 1">
            <a:extLst>
              <a:ext uri="{FF2B5EF4-FFF2-40B4-BE49-F238E27FC236}">
                <a16:creationId xmlns:a16="http://schemas.microsoft.com/office/drawing/2014/main" id="{B3284C44-CBEF-4F9A-AC72-8990858B0EF0}"/>
              </a:ext>
            </a:extLst>
          </p:cNvPr>
          <p:cNvSpPr>
            <a:spLocks noGrp="1"/>
          </p:cNvSpPr>
          <p:nvPr>
            <p:ph type="title" hasCustomPrompt="1"/>
          </p:nvPr>
        </p:nvSpPr>
        <p:spPr bwMode="ltGray">
          <a:xfrm>
            <a:off x="0" y="0"/>
            <a:ext cx="12192127" cy="6108192"/>
          </a:xfrm>
          <a:solidFill>
            <a:srgbClr val="267AC0">
              <a:alpha val="69804"/>
            </a:srgbClr>
          </a:solidFill>
        </p:spPr>
        <p:txBody>
          <a:bodyPr rIns="0" anchor="ctr"/>
          <a:lstStyle>
            <a:lvl1pPr algn="ctr">
              <a:defRPr sz="3600">
                <a:solidFill>
                  <a:schemeClr val="bg1"/>
                </a:solidFill>
                <a:latin typeface="+mn-lt"/>
              </a:defRPr>
            </a:lvl1pPr>
          </a:lstStyle>
          <a:p>
            <a:r>
              <a:rPr lang="en-US" dirty="0"/>
              <a:t>Click to edit title for divider</a:t>
            </a:r>
          </a:p>
        </p:txBody>
      </p:sp>
      <p:sp>
        <p:nvSpPr>
          <p:cNvPr id="2" name="Rectangle 1"/>
          <p:cNvSpPr/>
          <p:nvPr userDrawn="1"/>
        </p:nvSpPr>
        <p:spPr bwMode="gray">
          <a:xfrm>
            <a:off x="1" y="6261904"/>
            <a:ext cx="4445836" cy="596096"/>
          </a:xfrm>
          <a:prstGeom prst="rect">
            <a:avLst/>
          </a:prstGeom>
          <a:solidFill>
            <a:schemeClr val="bg1"/>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1" dirty="0">
              <a:solidFill>
                <a:schemeClr val="bg1"/>
              </a:solidFill>
            </a:endParaRPr>
          </a:p>
        </p:txBody>
      </p:sp>
      <p:grpSp>
        <p:nvGrpSpPr>
          <p:cNvPr id="8" name="Group 7">
            <a:extLst>
              <a:ext uri="{FF2B5EF4-FFF2-40B4-BE49-F238E27FC236}">
                <a16:creationId xmlns:a16="http://schemas.microsoft.com/office/drawing/2014/main" id="{1A488A55-A1E3-4589-84A6-891A58FB0678}"/>
              </a:ext>
            </a:extLst>
          </p:cNvPr>
          <p:cNvGrpSpPr/>
          <p:nvPr userDrawn="1"/>
        </p:nvGrpSpPr>
        <p:grpSpPr bwMode="white">
          <a:xfrm>
            <a:off x="5899151" y="2270492"/>
            <a:ext cx="393699" cy="1554480"/>
            <a:chOff x="5897615" y="2231631"/>
            <a:chExt cx="393596" cy="1554480"/>
          </a:xfrm>
        </p:grpSpPr>
        <p:cxnSp>
          <p:nvCxnSpPr>
            <p:cNvPr id="9" name="Straight Connector 8">
              <a:extLst>
                <a:ext uri="{FF2B5EF4-FFF2-40B4-BE49-F238E27FC236}">
                  <a16:creationId xmlns:a16="http://schemas.microsoft.com/office/drawing/2014/main" id="{A3CD6507-4329-43F1-9783-C7A1ED84BBC5}"/>
                </a:ext>
              </a:extLst>
            </p:cNvPr>
            <p:cNvCxnSpPr/>
            <p:nvPr/>
          </p:nvCxnSpPr>
          <p:spPr bwMode="white">
            <a:xfrm>
              <a:off x="5897615" y="2231631"/>
              <a:ext cx="393596" cy="0"/>
            </a:xfrm>
            <a:prstGeom prst="line">
              <a:avLst/>
            </a:prstGeom>
            <a:ln w="25400" cmpd="sng">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CA169C1-F273-430E-82C8-6CC1089786DA}"/>
                </a:ext>
              </a:extLst>
            </p:cNvPr>
            <p:cNvCxnSpPr/>
            <p:nvPr/>
          </p:nvCxnSpPr>
          <p:spPr bwMode="white">
            <a:xfrm>
              <a:off x="5897615" y="3786111"/>
              <a:ext cx="393596" cy="0"/>
            </a:xfrm>
            <a:prstGeom prst="line">
              <a:avLst/>
            </a:prstGeom>
            <a:ln w="25400" cmpd="sng">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20338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37F23-ABBC-49EB-8D2A-5E3E1AE5DF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A8E74F9-BEB2-4BBC-8C82-092E7D763D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72F07D-FD7F-45F8-BED2-982265CE0806}"/>
              </a:ext>
            </a:extLst>
          </p:cNvPr>
          <p:cNvSpPr>
            <a:spLocks noGrp="1"/>
          </p:cNvSpPr>
          <p:nvPr>
            <p:ph type="dt" sz="half" idx="10"/>
          </p:nvPr>
        </p:nvSpPr>
        <p:spPr/>
        <p:txBody>
          <a:bodyPr/>
          <a:lstStyle/>
          <a:p>
            <a:fld id="{3537996B-B00A-4317-A6BF-2E36616D7D08}" type="datetimeFigureOut">
              <a:rPr lang="en-US" smtClean="0"/>
              <a:t>9/13/2021</a:t>
            </a:fld>
            <a:endParaRPr lang="en-US"/>
          </a:p>
        </p:txBody>
      </p:sp>
      <p:sp>
        <p:nvSpPr>
          <p:cNvPr id="5" name="Footer Placeholder 4">
            <a:extLst>
              <a:ext uri="{FF2B5EF4-FFF2-40B4-BE49-F238E27FC236}">
                <a16:creationId xmlns:a16="http://schemas.microsoft.com/office/drawing/2014/main" id="{58D82FD3-55BE-40CD-9792-B2BE7ACFAA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D9AA4B-214C-4A29-AB7B-79B718CC7B65}"/>
              </a:ext>
            </a:extLst>
          </p:cNvPr>
          <p:cNvSpPr>
            <a:spLocks noGrp="1"/>
          </p:cNvSpPr>
          <p:nvPr>
            <p:ph type="sldNum" sz="quarter" idx="12"/>
          </p:nvPr>
        </p:nvSpPr>
        <p:spPr/>
        <p:txBody>
          <a:bodyPr/>
          <a:lstStyle/>
          <a:p>
            <a:fld id="{05E331FF-0DB4-4E15-AFE9-BE9E8D929867}" type="slidenum">
              <a:rPr lang="en-US" smtClean="0"/>
              <a:t>‹#›</a:t>
            </a:fld>
            <a:endParaRPr lang="en-US"/>
          </a:p>
        </p:txBody>
      </p:sp>
    </p:spTree>
    <p:extLst>
      <p:ext uri="{BB962C8B-B14F-4D97-AF65-F5344CB8AC3E}">
        <p14:creationId xmlns:p14="http://schemas.microsoft.com/office/powerpoint/2010/main" val="35870818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 with left red box">
    <p:spTree>
      <p:nvGrpSpPr>
        <p:cNvPr id="1" name=""/>
        <p:cNvGrpSpPr/>
        <p:nvPr/>
      </p:nvGrpSpPr>
      <p:grpSpPr>
        <a:xfrm>
          <a:off x="0" y="0"/>
          <a:ext cx="0" cy="0"/>
          <a:chOff x="0" y="0"/>
          <a:chExt cx="0" cy="0"/>
        </a:xfrm>
      </p:grpSpPr>
      <p:sp>
        <p:nvSpPr>
          <p:cNvPr id="7" name="Picture Placeholder 15"/>
          <p:cNvSpPr>
            <a:spLocks noGrp="1"/>
          </p:cNvSpPr>
          <p:nvPr>
            <p:ph type="pic" sz="quarter" idx="15"/>
          </p:nvPr>
        </p:nvSpPr>
        <p:spPr>
          <a:xfrm>
            <a:off x="384148" y="384048"/>
            <a:ext cx="11432977" cy="5724144"/>
          </a:xfrm>
          <a:solidFill>
            <a:schemeClr val="bg1">
              <a:lumMod val="75000"/>
            </a:schemeClr>
          </a:solidFill>
        </p:spPr>
        <p:txBody>
          <a:bodyPr rIns="228600"/>
          <a:lstStyle>
            <a:lvl1pPr algn="r">
              <a:defRPr b="1" baseline="0">
                <a:solidFill>
                  <a:schemeClr val="bg1"/>
                </a:solidFill>
              </a:defRPr>
            </a:lvl1pPr>
          </a:lstStyle>
          <a:p>
            <a:r>
              <a:rPr lang="en-US"/>
              <a:t>Click icon to add picture</a:t>
            </a:r>
            <a:endParaRPr lang="en-US" dirty="0"/>
          </a:p>
        </p:txBody>
      </p:sp>
      <p:sp>
        <p:nvSpPr>
          <p:cNvPr id="9" name="Title 1"/>
          <p:cNvSpPr>
            <a:spLocks noGrp="1"/>
          </p:cNvSpPr>
          <p:nvPr>
            <p:ph type="title" hasCustomPrompt="1"/>
          </p:nvPr>
        </p:nvSpPr>
        <p:spPr>
          <a:xfrm>
            <a:off x="777442" y="0"/>
            <a:ext cx="5318557" cy="5724144"/>
          </a:xfrm>
          <a:solidFill>
            <a:srgbClr val="CC0000">
              <a:alpha val="74902"/>
            </a:srgbClr>
          </a:solidFill>
        </p:spPr>
        <p:txBody>
          <a:bodyPr lIns="566928" tIns="822960" rIns="182880" bIns="182880" anchor="t">
            <a:noAutofit/>
          </a:bodyPr>
          <a:lstStyle>
            <a:lvl1pPr>
              <a:defRPr sz="3200">
                <a:solidFill>
                  <a:schemeClr val="bg1"/>
                </a:solidFill>
              </a:defRPr>
            </a:lvl1pPr>
          </a:lstStyle>
          <a:p>
            <a:r>
              <a:rPr lang="en-US" dirty="0"/>
              <a:t>Click to add title</a:t>
            </a:r>
          </a:p>
        </p:txBody>
      </p:sp>
      <p:sp>
        <p:nvSpPr>
          <p:cNvPr id="5" name="Content Placeholder 2"/>
          <p:cNvSpPr>
            <a:spLocks noGrp="1"/>
          </p:cNvSpPr>
          <p:nvPr>
            <p:ph idx="1" hasCustomPrompt="1"/>
          </p:nvPr>
        </p:nvSpPr>
        <p:spPr bwMode="gray">
          <a:xfrm>
            <a:off x="1344518" y="2103120"/>
            <a:ext cx="4115872" cy="3154680"/>
          </a:xfrm>
        </p:spPr>
        <p:txBody>
          <a:bodyPr/>
          <a:lstStyle>
            <a:lvl1pPr>
              <a:defRPr sz="1600" cap="none" baseline="0">
                <a:solidFill>
                  <a:schemeClr val="bg1"/>
                </a:solidFill>
              </a:defRPr>
            </a:lvl1pPr>
            <a:lvl2pPr marL="171450" indent="-171450">
              <a:defRPr sz="1600">
                <a:solidFill>
                  <a:schemeClr val="bg1"/>
                </a:solidFill>
              </a:defRPr>
            </a:lvl2pPr>
            <a:lvl3pPr marL="347663" indent="-176213">
              <a:spcBef>
                <a:spcPts val="600"/>
              </a:spcBef>
              <a:buFont typeface="Arial" panose="020B0604020202020204" pitchFamily="34" charset="0"/>
              <a:buChar char="–"/>
              <a:defRPr sz="1600">
                <a:solidFill>
                  <a:schemeClr val="bg1"/>
                </a:solidFill>
              </a:defRPr>
            </a:lvl3pPr>
            <a:lvl4pPr marL="509588" indent="-161925">
              <a:spcBef>
                <a:spcPts val="600"/>
              </a:spcBef>
              <a:defRPr sz="1600">
                <a:solidFill>
                  <a:schemeClr val="bg1"/>
                </a:solidFill>
              </a:defRPr>
            </a:lvl4pPr>
            <a:lvl5pPr marL="682625" indent="-173038">
              <a:spcBef>
                <a:spcPts val="600"/>
              </a:spcBef>
              <a:defRPr sz="1600">
                <a:solidFill>
                  <a:schemeClr val="bg1"/>
                </a:solidFill>
              </a:defRPr>
            </a:lvl5pPr>
            <a:lvl6pPr marL="857250" indent="-174625">
              <a:defRPr>
                <a:solidFill>
                  <a:schemeClr val="bg1"/>
                </a:solidFill>
              </a:defRPr>
            </a:lvl6pPr>
            <a:lvl7pPr marL="1030288" indent="-173038">
              <a:spcBef>
                <a:spcPts val="600"/>
              </a:spcBef>
              <a:buFont typeface="Arial" panose="020B0604020202020204" pitchFamily="34" charset="0"/>
              <a:buChar char="–"/>
              <a:defRPr sz="1600" baseline="0">
                <a:solidFill>
                  <a:schemeClr val="bg1"/>
                </a:solidFill>
              </a:defRPr>
            </a:lvl7pPr>
            <a:lvl8pPr marL="1203325" indent="-174625">
              <a:spcBef>
                <a:spcPts val="600"/>
              </a:spcBef>
              <a:buFont typeface="Arial" panose="020B0604020202020204" pitchFamily="34" charset="0"/>
              <a:buChar char="•"/>
              <a:defRPr sz="1600">
                <a:solidFill>
                  <a:schemeClr val="bg1"/>
                </a:solidFill>
              </a:defRPr>
            </a:lvl8pPr>
            <a:lvl9pPr marL="1377950" indent="-174625">
              <a:spcBef>
                <a:spcPts val="600"/>
              </a:spcBef>
              <a:buFont typeface="Arial" panose="020B0604020202020204" pitchFamily="34" charset="0"/>
              <a:buChar char="–"/>
              <a:defRPr sz="1600" baseline="0">
                <a:solidFill>
                  <a:schemeClr val="bg1"/>
                </a:solidFill>
              </a:defRPr>
            </a:lvl9pPr>
          </a:lstStyle>
          <a:p>
            <a:pPr lvl="0"/>
            <a:r>
              <a:rPr lang="en-US" dirty="0"/>
              <a:t>Body text</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5"/>
            <a:r>
              <a:rPr lang="en-US" dirty="0"/>
              <a:t>Fifth-level bullet</a:t>
            </a:r>
          </a:p>
          <a:p>
            <a:pPr lvl="6"/>
            <a:r>
              <a:rPr lang="en-US" dirty="0"/>
              <a:t>Sixth-level bullet</a:t>
            </a:r>
          </a:p>
          <a:p>
            <a:pPr lvl="7"/>
            <a:r>
              <a:rPr lang="en-US" dirty="0"/>
              <a:t>Seventh-level bullet</a:t>
            </a:r>
          </a:p>
          <a:p>
            <a:pPr lvl="8"/>
            <a:r>
              <a:rPr lang="en-US" dirty="0"/>
              <a:t>Eighth-level bullet</a:t>
            </a:r>
          </a:p>
        </p:txBody>
      </p:sp>
    </p:spTree>
    <p:extLst>
      <p:ext uri="{BB962C8B-B14F-4D97-AF65-F5344CB8AC3E}">
        <p14:creationId xmlns:p14="http://schemas.microsoft.com/office/powerpoint/2010/main" val="1501772804"/>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 with right red box">
    <p:spTree>
      <p:nvGrpSpPr>
        <p:cNvPr id="1" name=""/>
        <p:cNvGrpSpPr/>
        <p:nvPr/>
      </p:nvGrpSpPr>
      <p:grpSpPr>
        <a:xfrm>
          <a:off x="0" y="0"/>
          <a:ext cx="0" cy="0"/>
          <a:chOff x="0" y="0"/>
          <a:chExt cx="0" cy="0"/>
        </a:xfrm>
      </p:grpSpPr>
      <p:sp>
        <p:nvSpPr>
          <p:cNvPr id="7" name="Picture Placeholder 15"/>
          <p:cNvSpPr>
            <a:spLocks noGrp="1"/>
          </p:cNvSpPr>
          <p:nvPr>
            <p:ph type="pic" sz="quarter" idx="15"/>
          </p:nvPr>
        </p:nvSpPr>
        <p:spPr>
          <a:xfrm>
            <a:off x="384148" y="384048"/>
            <a:ext cx="11432977" cy="5724144"/>
          </a:xfrm>
          <a:solidFill>
            <a:schemeClr val="bg1">
              <a:lumMod val="75000"/>
            </a:schemeClr>
          </a:solidFill>
        </p:spPr>
        <p:txBody>
          <a:bodyPr/>
          <a:lstStyle>
            <a:lvl1pPr marL="231775" indent="0" algn="l">
              <a:defRPr b="1" baseline="0">
                <a:solidFill>
                  <a:schemeClr val="bg1"/>
                </a:solidFill>
              </a:defRPr>
            </a:lvl1pPr>
          </a:lstStyle>
          <a:p>
            <a:r>
              <a:rPr lang="en-US"/>
              <a:t>Click icon to add picture</a:t>
            </a:r>
            <a:endParaRPr lang="en-US" dirty="0"/>
          </a:p>
        </p:txBody>
      </p:sp>
      <p:sp>
        <p:nvSpPr>
          <p:cNvPr id="2" name="Title 1"/>
          <p:cNvSpPr>
            <a:spLocks noGrp="1"/>
          </p:cNvSpPr>
          <p:nvPr>
            <p:ph type="title" hasCustomPrompt="1"/>
          </p:nvPr>
        </p:nvSpPr>
        <p:spPr>
          <a:xfrm>
            <a:off x="6096000" y="0"/>
            <a:ext cx="5323194" cy="5724144"/>
          </a:xfrm>
          <a:solidFill>
            <a:srgbClr val="CC0000">
              <a:alpha val="74902"/>
            </a:srgbClr>
          </a:solidFill>
        </p:spPr>
        <p:txBody>
          <a:bodyPr lIns="566928" tIns="822960" rIns="182880" bIns="182880" anchor="t">
            <a:noAutofit/>
          </a:bodyPr>
          <a:lstStyle>
            <a:lvl1pPr>
              <a:defRPr sz="3200">
                <a:solidFill>
                  <a:schemeClr val="bg1"/>
                </a:solidFill>
              </a:defRPr>
            </a:lvl1pPr>
          </a:lstStyle>
          <a:p>
            <a:r>
              <a:rPr lang="en-US" dirty="0"/>
              <a:t>Click to add title</a:t>
            </a:r>
          </a:p>
        </p:txBody>
      </p:sp>
      <p:sp>
        <p:nvSpPr>
          <p:cNvPr id="5" name="Content Placeholder 2"/>
          <p:cNvSpPr>
            <a:spLocks noGrp="1"/>
          </p:cNvSpPr>
          <p:nvPr>
            <p:ph idx="1" hasCustomPrompt="1"/>
          </p:nvPr>
        </p:nvSpPr>
        <p:spPr bwMode="gray">
          <a:xfrm>
            <a:off x="6667712" y="2103120"/>
            <a:ext cx="4115872" cy="3154680"/>
          </a:xfrm>
        </p:spPr>
        <p:txBody>
          <a:bodyPr/>
          <a:lstStyle>
            <a:lvl1pPr>
              <a:defRPr sz="1600" cap="none" baseline="0">
                <a:solidFill>
                  <a:schemeClr val="bg1"/>
                </a:solidFill>
              </a:defRPr>
            </a:lvl1pPr>
            <a:lvl2pPr marL="171450" indent="-171450">
              <a:defRPr sz="1600">
                <a:solidFill>
                  <a:schemeClr val="bg1"/>
                </a:solidFill>
              </a:defRPr>
            </a:lvl2pPr>
            <a:lvl3pPr marL="347663" indent="-176213">
              <a:spcBef>
                <a:spcPts val="600"/>
              </a:spcBef>
              <a:buFont typeface="Arial" panose="020B0604020202020204" pitchFamily="34" charset="0"/>
              <a:buChar char="–"/>
              <a:defRPr sz="1600">
                <a:solidFill>
                  <a:schemeClr val="bg1"/>
                </a:solidFill>
              </a:defRPr>
            </a:lvl3pPr>
            <a:lvl4pPr marL="509588" indent="-161925">
              <a:spcBef>
                <a:spcPts val="600"/>
              </a:spcBef>
              <a:defRPr sz="1600">
                <a:solidFill>
                  <a:schemeClr val="bg1"/>
                </a:solidFill>
              </a:defRPr>
            </a:lvl4pPr>
            <a:lvl5pPr marL="682625" indent="-173038">
              <a:spcBef>
                <a:spcPts val="600"/>
              </a:spcBef>
              <a:defRPr sz="1600">
                <a:solidFill>
                  <a:schemeClr val="bg1"/>
                </a:solidFill>
              </a:defRPr>
            </a:lvl5pPr>
            <a:lvl6pPr marL="857250" indent="-174625">
              <a:defRPr>
                <a:solidFill>
                  <a:schemeClr val="bg1"/>
                </a:solidFill>
              </a:defRPr>
            </a:lvl6pPr>
            <a:lvl7pPr marL="1030288" indent="-173038">
              <a:spcBef>
                <a:spcPts val="600"/>
              </a:spcBef>
              <a:buFont typeface="Arial" panose="020B0604020202020204" pitchFamily="34" charset="0"/>
              <a:buChar char="–"/>
              <a:defRPr sz="1600" baseline="0">
                <a:solidFill>
                  <a:schemeClr val="bg1"/>
                </a:solidFill>
              </a:defRPr>
            </a:lvl7pPr>
            <a:lvl8pPr marL="1203325" indent="-174625">
              <a:spcBef>
                <a:spcPts val="600"/>
              </a:spcBef>
              <a:buFont typeface="Arial" panose="020B0604020202020204" pitchFamily="34" charset="0"/>
              <a:buChar char="•"/>
              <a:defRPr sz="1600">
                <a:solidFill>
                  <a:schemeClr val="bg1"/>
                </a:solidFill>
              </a:defRPr>
            </a:lvl8pPr>
            <a:lvl9pPr marL="1377950" indent="-174625">
              <a:spcBef>
                <a:spcPts val="600"/>
              </a:spcBef>
              <a:buFont typeface="Arial" panose="020B0604020202020204" pitchFamily="34" charset="0"/>
              <a:buChar char="–"/>
              <a:defRPr sz="1600" baseline="0">
                <a:solidFill>
                  <a:schemeClr val="bg1"/>
                </a:solidFill>
              </a:defRPr>
            </a:lvl9pPr>
          </a:lstStyle>
          <a:p>
            <a:pPr lvl="0"/>
            <a:r>
              <a:rPr lang="en-US" dirty="0"/>
              <a:t>Body text</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5"/>
            <a:r>
              <a:rPr lang="en-US" dirty="0"/>
              <a:t>Fifth-level bullet</a:t>
            </a:r>
          </a:p>
          <a:p>
            <a:pPr lvl="6"/>
            <a:r>
              <a:rPr lang="en-US" dirty="0"/>
              <a:t>Sixth-level bullet</a:t>
            </a:r>
          </a:p>
          <a:p>
            <a:pPr lvl="7"/>
            <a:r>
              <a:rPr lang="en-US" dirty="0"/>
              <a:t>Seventh-level bullet</a:t>
            </a:r>
          </a:p>
          <a:p>
            <a:pPr lvl="8"/>
            <a:r>
              <a:rPr lang="en-US" dirty="0"/>
              <a:t>Eighth-level bullet</a:t>
            </a:r>
          </a:p>
        </p:txBody>
      </p:sp>
    </p:spTree>
    <p:extLst>
      <p:ext uri="{BB962C8B-B14F-4D97-AF65-F5344CB8AC3E}">
        <p14:creationId xmlns:p14="http://schemas.microsoft.com/office/powerpoint/2010/main" val="925898175"/>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mage with left white box">
    <p:spTree>
      <p:nvGrpSpPr>
        <p:cNvPr id="1" name=""/>
        <p:cNvGrpSpPr/>
        <p:nvPr/>
      </p:nvGrpSpPr>
      <p:grpSpPr>
        <a:xfrm>
          <a:off x="0" y="0"/>
          <a:ext cx="0" cy="0"/>
          <a:chOff x="0" y="0"/>
          <a:chExt cx="0" cy="0"/>
        </a:xfrm>
      </p:grpSpPr>
      <p:sp>
        <p:nvSpPr>
          <p:cNvPr id="7" name="Picture Placeholder 15"/>
          <p:cNvSpPr>
            <a:spLocks noGrp="1"/>
          </p:cNvSpPr>
          <p:nvPr>
            <p:ph type="pic" sz="quarter" idx="15"/>
          </p:nvPr>
        </p:nvSpPr>
        <p:spPr>
          <a:xfrm>
            <a:off x="384148" y="384048"/>
            <a:ext cx="11432977" cy="5724144"/>
          </a:xfrm>
          <a:solidFill>
            <a:schemeClr val="bg1">
              <a:lumMod val="75000"/>
            </a:schemeClr>
          </a:solidFill>
        </p:spPr>
        <p:txBody>
          <a:bodyPr rIns="228600"/>
          <a:lstStyle>
            <a:lvl1pPr algn="r">
              <a:defRPr b="1" baseline="0">
                <a:solidFill>
                  <a:schemeClr val="bg1"/>
                </a:solidFill>
              </a:defRPr>
            </a:lvl1pPr>
          </a:lstStyle>
          <a:p>
            <a:r>
              <a:rPr lang="en-US"/>
              <a:t>Click icon to add picture</a:t>
            </a:r>
            <a:endParaRPr lang="en-US" dirty="0"/>
          </a:p>
        </p:txBody>
      </p:sp>
      <p:sp>
        <p:nvSpPr>
          <p:cNvPr id="11" name="Title 1">
            <a:extLst>
              <a:ext uri="{FF2B5EF4-FFF2-40B4-BE49-F238E27FC236}">
                <a16:creationId xmlns:a16="http://schemas.microsoft.com/office/drawing/2014/main" id="{D14F5350-F856-4CE2-860F-786930069D9B}"/>
              </a:ext>
            </a:extLst>
          </p:cNvPr>
          <p:cNvSpPr>
            <a:spLocks noGrp="1"/>
          </p:cNvSpPr>
          <p:nvPr>
            <p:ph type="title" hasCustomPrompt="1"/>
          </p:nvPr>
        </p:nvSpPr>
        <p:spPr>
          <a:xfrm>
            <a:off x="777442" y="0"/>
            <a:ext cx="5318557" cy="5724144"/>
          </a:xfrm>
          <a:solidFill>
            <a:srgbClr val="FFFFFF">
              <a:alpha val="89804"/>
            </a:srgbClr>
          </a:solidFill>
        </p:spPr>
        <p:txBody>
          <a:bodyPr lIns="566928" tIns="822960" rIns="182880" bIns="182880" anchor="t">
            <a:noAutofit/>
          </a:bodyPr>
          <a:lstStyle>
            <a:lvl1pPr>
              <a:defRPr sz="3200">
                <a:solidFill>
                  <a:schemeClr val="tx2"/>
                </a:solidFill>
              </a:defRPr>
            </a:lvl1pPr>
          </a:lstStyle>
          <a:p>
            <a:r>
              <a:rPr lang="en-US" dirty="0"/>
              <a:t>Click to add title</a:t>
            </a:r>
          </a:p>
        </p:txBody>
      </p:sp>
      <p:sp>
        <p:nvSpPr>
          <p:cNvPr id="12" name="Content Placeholder 2">
            <a:extLst>
              <a:ext uri="{FF2B5EF4-FFF2-40B4-BE49-F238E27FC236}">
                <a16:creationId xmlns:a16="http://schemas.microsoft.com/office/drawing/2014/main" id="{CE6F7246-B09D-4869-8C9B-A9C60AC998DF}"/>
              </a:ext>
            </a:extLst>
          </p:cNvPr>
          <p:cNvSpPr>
            <a:spLocks noGrp="1"/>
          </p:cNvSpPr>
          <p:nvPr>
            <p:ph idx="1" hasCustomPrompt="1"/>
          </p:nvPr>
        </p:nvSpPr>
        <p:spPr bwMode="gray">
          <a:xfrm>
            <a:off x="1344518" y="2103120"/>
            <a:ext cx="4115872" cy="3154680"/>
          </a:xfrm>
        </p:spPr>
        <p:txBody>
          <a:bodyPr/>
          <a:lstStyle>
            <a:lvl1pPr>
              <a:defRPr sz="1600" cap="none" baseline="0">
                <a:solidFill>
                  <a:schemeClr val="tx2"/>
                </a:solidFill>
              </a:defRPr>
            </a:lvl1pPr>
            <a:lvl2pPr marL="171450" indent="-171450">
              <a:defRPr sz="1600">
                <a:solidFill>
                  <a:schemeClr val="tx2"/>
                </a:solidFill>
              </a:defRPr>
            </a:lvl2pPr>
            <a:lvl3pPr marL="347663" indent="-176213">
              <a:spcBef>
                <a:spcPts val="600"/>
              </a:spcBef>
              <a:buFont typeface="Arial" panose="020B0604020202020204" pitchFamily="34" charset="0"/>
              <a:buChar char="–"/>
              <a:defRPr sz="1600">
                <a:solidFill>
                  <a:schemeClr val="tx2"/>
                </a:solidFill>
              </a:defRPr>
            </a:lvl3pPr>
            <a:lvl4pPr marL="509588" indent="-161925">
              <a:spcBef>
                <a:spcPts val="600"/>
              </a:spcBef>
              <a:defRPr sz="1600">
                <a:solidFill>
                  <a:schemeClr val="tx2"/>
                </a:solidFill>
              </a:defRPr>
            </a:lvl4pPr>
            <a:lvl5pPr marL="682625" indent="-173038">
              <a:spcBef>
                <a:spcPts val="600"/>
              </a:spcBef>
              <a:defRPr sz="1600">
                <a:solidFill>
                  <a:schemeClr val="tx2"/>
                </a:solidFill>
              </a:defRPr>
            </a:lvl5pPr>
            <a:lvl6pPr marL="857250" indent="-174625">
              <a:defRPr>
                <a:solidFill>
                  <a:schemeClr val="tx2"/>
                </a:solidFill>
              </a:defRPr>
            </a:lvl6pPr>
            <a:lvl7pPr marL="1030288" indent="-173038">
              <a:spcBef>
                <a:spcPts val="600"/>
              </a:spcBef>
              <a:buFont typeface="Arial" panose="020B0604020202020204" pitchFamily="34" charset="0"/>
              <a:buChar char="–"/>
              <a:defRPr sz="1600" baseline="0">
                <a:solidFill>
                  <a:schemeClr val="tx2"/>
                </a:solidFill>
              </a:defRPr>
            </a:lvl7pPr>
            <a:lvl8pPr marL="1203325" indent="-174625">
              <a:spcBef>
                <a:spcPts val="600"/>
              </a:spcBef>
              <a:buFont typeface="Arial" panose="020B0604020202020204" pitchFamily="34" charset="0"/>
              <a:buChar char="•"/>
              <a:defRPr sz="1600">
                <a:solidFill>
                  <a:schemeClr val="tx2"/>
                </a:solidFill>
              </a:defRPr>
            </a:lvl8pPr>
            <a:lvl9pPr marL="1377950" indent="-174625">
              <a:spcBef>
                <a:spcPts val="600"/>
              </a:spcBef>
              <a:buFont typeface="Arial" panose="020B0604020202020204" pitchFamily="34" charset="0"/>
              <a:buChar char="–"/>
              <a:defRPr sz="1600" baseline="0">
                <a:solidFill>
                  <a:schemeClr val="tx2"/>
                </a:solidFill>
              </a:defRPr>
            </a:lvl9pPr>
          </a:lstStyle>
          <a:p>
            <a:pPr lvl="0"/>
            <a:r>
              <a:rPr lang="en-US" dirty="0"/>
              <a:t>Body text</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5"/>
            <a:r>
              <a:rPr lang="en-US" dirty="0"/>
              <a:t>Fifth-level bullet</a:t>
            </a:r>
          </a:p>
          <a:p>
            <a:pPr lvl="6"/>
            <a:r>
              <a:rPr lang="en-US" dirty="0"/>
              <a:t>Sixth-level bullet</a:t>
            </a:r>
          </a:p>
          <a:p>
            <a:pPr lvl="7"/>
            <a:r>
              <a:rPr lang="en-US" dirty="0"/>
              <a:t>Seventh-level bullet</a:t>
            </a:r>
          </a:p>
          <a:p>
            <a:pPr lvl="8"/>
            <a:r>
              <a:rPr lang="en-US" dirty="0"/>
              <a:t>Eighth-level bullet</a:t>
            </a:r>
          </a:p>
        </p:txBody>
      </p:sp>
    </p:spTree>
    <p:extLst>
      <p:ext uri="{BB962C8B-B14F-4D97-AF65-F5344CB8AC3E}">
        <p14:creationId xmlns:p14="http://schemas.microsoft.com/office/powerpoint/2010/main" val="606939304"/>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age with right white box">
    <p:spTree>
      <p:nvGrpSpPr>
        <p:cNvPr id="1" name=""/>
        <p:cNvGrpSpPr/>
        <p:nvPr/>
      </p:nvGrpSpPr>
      <p:grpSpPr>
        <a:xfrm>
          <a:off x="0" y="0"/>
          <a:ext cx="0" cy="0"/>
          <a:chOff x="0" y="0"/>
          <a:chExt cx="0" cy="0"/>
        </a:xfrm>
      </p:grpSpPr>
      <p:sp>
        <p:nvSpPr>
          <p:cNvPr id="7" name="Picture Placeholder 15"/>
          <p:cNvSpPr>
            <a:spLocks noGrp="1"/>
          </p:cNvSpPr>
          <p:nvPr>
            <p:ph type="pic" sz="quarter" idx="15"/>
          </p:nvPr>
        </p:nvSpPr>
        <p:spPr>
          <a:xfrm>
            <a:off x="384148" y="384048"/>
            <a:ext cx="11432977" cy="5724144"/>
          </a:xfrm>
          <a:solidFill>
            <a:schemeClr val="bg1">
              <a:lumMod val="75000"/>
            </a:schemeClr>
          </a:solidFill>
        </p:spPr>
        <p:txBody>
          <a:bodyPr/>
          <a:lstStyle>
            <a:lvl1pPr marL="231775" indent="0" algn="l">
              <a:defRPr b="1" baseline="0">
                <a:solidFill>
                  <a:schemeClr val="bg1"/>
                </a:solidFill>
              </a:defRPr>
            </a:lvl1pPr>
          </a:lstStyle>
          <a:p>
            <a:r>
              <a:rPr lang="en-US"/>
              <a:t>Click icon to add picture</a:t>
            </a:r>
            <a:endParaRPr lang="en-US" dirty="0"/>
          </a:p>
        </p:txBody>
      </p:sp>
      <p:sp>
        <p:nvSpPr>
          <p:cNvPr id="8" name="Title 1">
            <a:extLst>
              <a:ext uri="{FF2B5EF4-FFF2-40B4-BE49-F238E27FC236}">
                <a16:creationId xmlns:a16="http://schemas.microsoft.com/office/drawing/2014/main" id="{09C3F36B-0F1A-484C-8F09-926368436F42}"/>
              </a:ext>
            </a:extLst>
          </p:cNvPr>
          <p:cNvSpPr>
            <a:spLocks noGrp="1"/>
          </p:cNvSpPr>
          <p:nvPr>
            <p:ph type="title" hasCustomPrompt="1"/>
          </p:nvPr>
        </p:nvSpPr>
        <p:spPr>
          <a:xfrm>
            <a:off x="6096000" y="0"/>
            <a:ext cx="5323194" cy="5724144"/>
          </a:xfrm>
          <a:solidFill>
            <a:srgbClr val="FFFFFF">
              <a:alpha val="89804"/>
            </a:srgbClr>
          </a:solidFill>
        </p:spPr>
        <p:txBody>
          <a:bodyPr lIns="566928" tIns="822960" rIns="182880" bIns="182880" anchor="t">
            <a:noAutofit/>
          </a:bodyPr>
          <a:lstStyle>
            <a:lvl1pPr>
              <a:defRPr sz="3200">
                <a:solidFill>
                  <a:schemeClr val="tx2"/>
                </a:solidFill>
              </a:defRPr>
            </a:lvl1pPr>
          </a:lstStyle>
          <a:p>
            <a:r>
              <a:rPr lang="en-US" dirty="0"/>
              <a:t>Click to add title</a:t>
            </a:r>
          </a:p>
        </p:txBody>
      </p:sp>
      <p:sp>
        <p:nvSpPr>
          <p:cNvPr id="10" name="Content Placeholder 2">
            <a:extLst>
              <a:ext uri="{FF2B5EF4-FFF2-40B4-BE49-F238E27FC236}">
                <a16:creationId xmlns:a16="http://schemas.microsoft.com/office/drawing/2014/main" id="{4A61B317-D052-42DC-B060-76B6BFFAACD5}"/>
              </a:ext>
            </a:extLst>
          </p:cNvPr>
          <p:cNvSpPr>
            <a:spLocks noGrp="1"/>
          </p:cNvSpPr>
          <p:nvPr>
            <p:ph idx="1" hasCustomPrompt="1"/>
          </p:nvPr>
        </p:nvSpPr>
        <p:spPr bwMode="gray">
          <a:xfrm>
            <a:off x="6667712" y="2103120"/>
            <a:ext cx="4115872" cy="3154680"/>
          </a:xfrm>
        </p:spPr>
        <p:txBody>
          <a:bodyPr/>
          <a:lstStyle>
            <a:lvl1pPr>
              <a:defRPr sz="1600" cap="none" baseline="0">
                <a:solidFill>
                  <a:schemeClr val="tx2"/>
                </a:solidFill>
              </a:defRPr>
            </a:lvl1pPr>
            <a:lvl2pPr marL="171450" indent="-171450">
              <a:defRPr sz="1600">
                <a:solidFill>
                  <a:schemeClr val="tx2"/>
                </a:solidFill>
              </a:defRPr>
            </a:lvl2pPr>
            <a:lvl3pPr marL="347663" indent="-176213">
              <a:spcBef>
                <a:spcPts val="600"/>
              </a:spcBef>
              <a:buFont typeface="Arial" panose="020B0604020202020204" pitchFamily="34" charset="0"/>
              <a:buChar char="–"/>
              <a:defRPr sz="1600">
                <a:solidFill>
                  <a:schemeClr val="tx2"/>
                </a:solidFill>
              </a:defRPr>
            </a:lvl3pPr>
            <a:lvl4pPr marL="509588" indent="-161925">
              <a:spcBef>
                <a:spcPts val="600"/>
              </a:spcBef>
              <a:defRPr sz="1600">
                <a:solidFill>
                  <a:schemeClr val="tx2"/>
                </a:solidFill>
              </a:defRPr>
            </a:lvl4pPr>
            <a:lvl5pPr marL="682625" indent="-173038">
              <a:spcBef>
                <a:spcPts val="600"/>
              </a:spcBef>
              <a:defRPr sz="1600">
                <a:solidFill>
                  <a:schemeClr val="tx2"/>
                </a:solidFill>
              </a:defRPr>
            </a:lvl5pPr>
            <a:lvl6pPr marL="857250" indent="-174625">
              <a:defRPr>
                <a:solidFill>
                  <a:schemeClr val="tx2"/>
                </a:solidFill>
              </a:defRPr>
            </a:lvl6pPr>
            <a:lvl7pPr marL="1030288" indent="-173038">
              <a:spcBef>
                <a:spcPts val="600"/>
              </a:spcBef>
              <a:buFont typeface="Arial" panose="020B0604020202020204" pitchFamily="34" charset="0"/>
              <a:buChar char="–"/>
              <a:defRPr sz="1600" baseline="0">
                <a:solidFill>
                  <a:schemeClr val="tx2"/>
                </a:solidFill>
              </a:defRPr>
            </a:lvl7pPr>
            <a:lvl8pPr marL="1203325" indent="-174625">
              <a:spcBef>
                <a:spcPts val="600"/>
              </a:spcBef>
              <a:buFont typeface="Arial" panose="020B0604020202020204" pitchFamily="34" charset="0"/>
              <a:buChar char="•"/>
              <a:defRPr sz="1600">
                <a:solidFill>
                  <a:schemeClr val="tx2"/>
                </a:solidFill>
              </a:defRPr>
            </a:lvl8pPr>
            <a:lvl9pPr marL="1377950" indent="-174625">
              <a:spcBef>
                <a:spcPts val="600"/>
              </a:spcBef>
              <a:buFont typeface="Arial" panose="020B0604020202020204" pitchFamily="34" charset="0"/>
              <a:buChar char="–"/>
              <a:defRPr sz="1600" baseline="0">
                <a:solidFill>
                  <a:schemeClr val="tx2"/>
                </a:solidFill>
              </a:defRPr>
            </a:lvl9pPr>
          </a:lstStyle>
          <a:p>
            <a:pPr lvl="0"/>
            <a:r>
              <a:rPr lang="en-US" dirty="0"/>
              <a:t>Body text</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5"/>
            <a:r>
              <a:rPr lang="en-US" dirty="0"/>
              <a:t>Fifth-level bullet</a:t>
            </a:r>
          </a:p>
          <a:p>
            <a:pPr lvl="6"/>
            <a:r>
              <a:rPr lang="en-US" dirty="0"/>
              <a:t>Sixth-level bullet</a:t>
            </a:r>
          </a:p>
          <a:p>
            <a:pPr lvl="7"/>
            <a:r>
              <a:rPr lang="en-US" dirty="0"/>
              <a:t>Seventh-level bullet</a:t>
            </a:r>
          </a:p>
          <a:p>
            <a:pPr lvl="8"/>
            <a:r>
              <a:rPr lang="en-US" dirty="0"/>
              <a:t>Eighth-level bullet</a:t>
            </a:r>
          </a:p>
        </p:txBody>
      </p:sp>
    </p:spTree>
    <p:extLst>
      <p:ext uri="{BB962C8B-B14F-4D97-AF65-F5344CB8AC3E}">
        <p14:creationId xmlns:p14="http://schemas.microsoft.com/office/powerpoint/2010/main" val="2389721321"/>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mage with left blue box">
    <p:spTree>
      <p:nvGrpSpPr>
        <p:cNvPr id="1" name=""/>
        <p:cNvGrpSpPr/>
        <p:nvPr/>
      </p:nvGrpSpPr>
      <p:grpSpPr>
        <a:xfrm>
          <a:off x="0" y="0"/>
          <a:ext cx="0" cy="0"/>
          <a:chOff x="0" y="0"/>
          <a:chExt cx="0" cy="0"/>
        </a:xfrm>
      </p:grpSpPr>
      <p:sp>
        <p:nvSpPr>
          <p:cNvPr id="7" name="Picture Placeholder 15"/>
          <p:cNvSpPr>
            <a:spLocks noGrp="1"/>
          </p:cNvSpPr>
          <p:nvPr>
            <p:ph type="pic" sz="quarter" idx="15"/>
          </p:nvPr>
        </p:nvSpPr>
        <p:spPr bwMode="ltGray">
          <a:xfrm>
            <a:off x="384148" y="384048"/>
            <a:ext cx="11432977" cy="5724144"/>
          </a:xfrm>
          <a:prstGeom prst="rect">
            <a:avLst/>
          </a:prstGeom>
          <a:solidFill>
            <a:schemeClr val="bg1">
              <a:lumMod val="75000"/>
            </a:schemeClr>
          </a:solidFill>
        </p:spPr>
        <p:txBody>
          <a:bodyPr rIns="228600"/>
          <a:lstStyle>
            <a:lvl1pPr algn="r">
              <a:defRPr b="1" baseline="0">
                <a:solidFill>
                  <a:schemeClr val="bg1"/>
                </a:solidFill>
              </a:defRPr>
            </a:lvl1pPr>
          </a:lstStyle>
          <a:p>
            <a:r>
              <a:rPr lang="en-US"/>
              <a:t>Click icon to add picture</a:t>
            </a:r>
            <a:endParaRPr lang="en-US" dirty="0"/>
          </a:p>
        </p:txBody>
      </p:sp>
      <p:sp>
        <p:nvSpPr>
          <p:cNvPr id="8" name="Title 1">
            <a:extLst>
              <a:ext uri="{FF2B5EF4-FFF2-40B4-BE49-F238E27FC236}">
                <a16:creationId xmlns:a16="http://schemas.microsoft.com/office/drawing/2014/main" id="{4EB3AA7B-BFA1-4F3B-8433-5B996FE1106C}"/>
              </a:ext>
            </a:extLst>
          </p:cNvPr>
          <p:cNvSpPr>
            <a:spLocks noGrp="1"/>
          </p:cNvSpPr>
          <p:nvPr>
            <p:ph type="title" hasCustomPrompt="1"/>
          </p:nvPr>
        </p:nvSpPr>
        <p:spPr bwMode="ltGray">
          <a:xfrm>
            <a:off x="777442" y="0"/>
            <a:ext cx="5318557" cy="5724144"/>
          </a:xfrm>
          <a:solidFill>
            <a:srgbClr val="267AC0">
              <a:alpha val="85098"/>
            </a:srgbClr>
          </a:solidFill>
        </p:spPr>
        <p:txBody>
          <a:bodyPr lIns="566928" tIns="822960" rIns="182880" bIns="182880" anchor="t">
            <a:noAutofit/>
          </a:bodyPr>
          <a:lstStyle>
            <a:lvl1pPr>
              <a:defRPr sz="3200">
                <a:solidFill>
                  <a:schemeClr val="bg1"/>
                </a:solidFill>
              </a:defRPr>
            </a:lvl1pPr>
          </a:lstStyle>
          <a:p>
            <a:r>
              <a:rPr lang="en-US" dirty="0"/>
              <a:t>Click to add title</a:t>
            </a:r>
          </a:p>
        </p:txBody>
      </p:sp>
      <p:sp>
        <p:nvSpPr>
          <p:cNvPr id="10" name="Content Placeholder 2">
            <a:extLst>
              <a:ext uri="{FF2B5EF4-FFF2-40B4-BE49-F238E27FC236}">
                <a16:creationId xmlns:a16="http://schemas.microsoft.com/office/drawing/2014/main" id="{47D4864B-4462-4B16-A8C6-1DC8862069AA}"/>
              </a:ext>
            </a:extLst>
          </p:cNvPr>
          <p:cNvSpPr>
            <a:spLocks noGrp="1"/>
          </p:cNvSpPr>
          <p:nvPr>
            <p:ph idx="1" hasCustomPrompt="1"/>
          </p:nvPr>
        </p:nvSpPr>
        <p:spPr bwMode="gray">
          <a:xfrm>
            <a:off x="1344518" y="2103120"/>
            <a:ext cx="4115872" cy="3154680"/>
          </a:xfrm>
          <a:prstGeom prst="rect">
            <a:avLst/>
          </a:prstGeom>
        </p:spPr>
        <p:txBody>
          <a:bodyPr/>
          <a:lstStyle>
            <a:lvl1pPr>
              <a:defRPr sz="1600" cap="none" baseline="0">
                <a:solidFill>
                  <a:schemeClr val="bg1"/>
                </a:solidFill>
              </a:defRPr>
            </a:lvl1pPr>
            <a:lvl2pPr marL="171450" indent="-171450">
              <a:defRPr sz="1600">
                <a:solidFill>
                  <a:schemeClr val="bg1"/>
                </a:solidFill>
              </a:defRPr>
            </a:lvl2pPr>
            <a:lvl3pPr marL="347663" indent="-176213">
              <a:spcBef>
                <a:spcPts val="600"/>
              </a:spcBef>
              <a:buFont typeface="Arial" panose="020B0604020202020204" pitchFamily="34" charset="0"/>
              <a:buChar char="–"/>
              <a:defRPr sz="1600">
                <a:solidFill>
                  <a:schemeClr val="bg1"/>
                </a:solidFill>
              </a:defRPr>
            </a:lvl3pPr>
            <a:lvl4pPr marL="509588" indent="-161925">
              <a:spcBef>
                <a:spcPts val="600"/>
              </a:spcBef>
              <a:defRPr sz="1600">
                <a:solidFill>
                  <a:schemeClr val="bg1"/>
                </a:solidFill>
              </a:defRPr>
            </a:lvl4pPr>
            <a:lvl5pPr marL="682625" indent="-173038">
              <a:spcBef>
                <a:spcPts val="600"/>
              </a:spcBef>
              <a:defRPr sz="1600">
                <a:solidFill>
                  <a:schemeClr val="bg1"/>
                </a:solidFill>
              </a:defRPr>
            </a:lvl5pPr>
            <a:lvl6pPr marL="857250" indent="-174625">
              <a:defRPr>
                <a:solidFill>
                  <a:schemeClr val="bg1"/>
                </a:solidFill>
              </a:defRPr>
            </a:lvl6pPr>
            <a:lvl7pPr marL="1030288" indent="-173038">
              <a:spcBef>
                <a:spcPts val="600"/>
              </a:spcBef>
              <a:buFont typeface="Arial" panose="020B0604020202020204" pitchFamily="34" charset="0"/>
              <a:buChar char="–"/>
              <a:defRPr sz="1600" baseline="0">
                <a:solidFill>
                  <a:schemeClr val="bg1"/>
                </a:solidFill>
              </a:defRPr>
            </a:lvl7pPr>
            <a:lvl8pPr marL="1203325" indent="-174625">
              <a:spcBef>
                <a:spcPts val="600"/>
              </a:spcBef>
              <a:buFont typeface="Arial" panose="020B0604020202020204" pitchFamily="34" charset="0"/>
              <a:buChar char="•"/>
              <a:defRPr sz="1600">
                <a:solidFill>
                  <a:schemeClr val="bg1"/>
                </a:solidFill>
              </a:defRPr>
            </a:lvl8pPr>
            <a:lvl9pPr marL="1377950" indent="-174625">
              <a:spcBef>
                <a:spcPts val="600"/>
              </a:spcBef>
              <a:buFont typeface="Arial" panose="020B0604020202020204" pitchFamily="34" charset="0"/>
              <a:buChar char="–"/>
              <a:defRPr sz="1600" baseline="0">
                <a:solidFill>
                  <a:schemeClr val="bg1"/>
                </a:solidFill>
              </a:defRPr>
            </a:lvl9pPr>
          </a:lstStyle>
          <a:p>
            <a:pPr lvl="0"/>
            <a:r>
              <a:rPr lang="en-US" dirty="0"/>
              <a:t>Body text</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5"/>
            <a:r>
              <a:rPr lang="en-US" dirty="0"/>
              <a:t>Fifth-level bullet</a:t>
            </a:r>
          </a:p>
          <a:p>
            <a:pPr lvl="6"/>
            <a:r>
              <a:rPr lang="en-US" dirty="0"/>
              <a:t>Sixth-level bullet</a:t>
            </a:r>
          </a:p>
          <a:p>
            <a:pPr lvl="7"/>
            <a:r>
              <a:rPr lang="en-US" dirty="0"/>
              <a:t>Seventh-level bullet</a:t>
            </a:r>
          </a:p>
          <a:p>
            <a:pPr lvl="8"/>
            <a:r>
              <a:rPr lang="en-US" dirty="0"/>
              <a:t>Eighth-level bullet</a:t>
            </a:r>
          </a:p>
        </p:txBody>
      </p:sp>
    </p:spTree>
    <p:extLst>
      <p:ext uri="{BB962C8B-B14F-4D97-AF65-F5344CB8AC3E}">
        <p14:creationId xmlns:p14="http://schemas.microsoft.com/office/powerpoint/2010/main" val="591909156"/>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mage with right blue box">
    <p:spTree>
      <p:nvGrpSpPr>
        <p:cNvPr id="1" name=""/>
        <p:cNvGrpSpPr/>
        <p:nvPr/>
      </p:nvGrpSpPr>
      <p:grpSpPr>
        <a:xfrm>
          <a:off x="0" y="0"/>
          <a:ext cx="0" cy="0"/>
          <a:chOff x="0" y="0"/>
          <a:chExt cx="0" cy="0"/>
        </a:xfrm>
      </p:grpSpPr>
      <p:sp>
        <p:nvSpPr>
          <p:cNvPr id="7" name="Picture Placeholder 15"/>
          <p:cNvSpPr>
            <a:spLocks noGrp="1"/>
          </p:cNvSpPr>
          <p:nvPr>
            <p:ph type="pic" sz="quarter" idx="15"/>
          </p:nvPr>
        </p:nvSpPr>
        <p:spPr bwMode="ltGray">
          <a:xfrm>
            <a:off x="384148" y="384048"/>
            <a:ext cx="11432977" cy="5724144"/>
          </a:xfrm>
          <a:prstGeom prst="rect">
            <a:avLst/>
          </a:prstGeom>
          <a:solidFill>
            <a:schemeClr val="bg1">
              <a:lumMod val="75000"/>
            </a:schemeClr>
          </a:solidFill>
        </p:spPr>
        <p:txBody>
          <a:bodyPr/>
          <a:lstStyle>
            <a:lvl1pPr marL="231775" indent="0" algn="l">
              <a:defRPr b="1" baseline="0">
                <a:solidFill>
                  <a:schemeClr val="bg1"/>
                </a:solidFill>
              </a:defRPr>
            </a:lvl1pPr>
          </a:lstStyle>
          <a:p>
            <a:r>
              <a:rPr lang="en-US"/>
              <a:t>Click icon to add picture</a:t>
            </a:r>
            <a:endParaRPr lang="en-US" dirty="0"/>
          </a:p>
        </p:txBody>
      </p:sp>
      <p:sp>
        <p:nvSpPr>
          <p:cNvPr id="8" name="Title 1">
            <a:extLst>
              <a:ext uri="{FF2B5EF4-FFF2-40B4-BE49-F238E27FC236}">
                <a16:creationId xmlns:a16="http://schemas.microsoft.com/office/drawing/2014/main" id="{93148CBB-91E1-498A-B884-AECB778C0018}"/>
              </a:ext>
            </a:extLst>
          </p:cNvPr>
          <p:cNvSpPr>
            <a:spLocks noGrp="1"/>
          </p:cNvSpPr>
          <p:nvPr>
            <p:ph type="title" hasCustomPrompt="1"/>
          </p:nvPr>
        </p:nvSpPr>
        <p:spPr bwMode="ltGray">
          <a:xfrm>
            <a:off x="6096000" y="0"/>
            <a:ext cx="5323194" cy="5724144"/>
          </a:xfrm>
          <a:solidFill>
            <a:srgbClr val="267AC0">
              <a:alpha val="85098"/>
            </a:srgbClr>
          </a:solidFill>
        </p:spPr>
        <p:txBody>
          <a:bodyPr lIns="566928" tIns="822960" rIns="182880" bIns="182880" anchor="t">
            <a:noAutofit/>
          </a:bodyPr>
          <a:lstStyle>
            <a:lvl1pPr>
              <a:defRPr sz="3200">
                <a:solidFill>
                  <a:schemeClr val="bg1"/>
                </a:solidFill>
              </a:defRPr>
            </a:lvl1pPr>
          </a:lstStyle>
          <a:p>
            <a:r>
              <a:rPr lang="en-US" dirty="0"/>
              <a:t>Click to add title</a:t>
            </a:r>
          </a:p>
        </p:txBody>
      </p:sp>
      <p:sp>
        <p:nvSpPr>
          <p:cNvPr id="9" name="Content Placeholder 2">
            <a:extLst>
              <a:ext uri="{FF2B5EF4-FFF2-40B4-BE49-F238E27FC236}">
                <a16:creationId xmlns:a16="http://schemas.microsoft.com/office/drawing/2014/main" id="{DF62E717-3D00-4196-812F-72CF9487567D}"/>
              </a:ext>
            </a:extLst>
          </p:cNvPr>
          <p:cNvSpPr>
            <a:spLocks noGrp="1"/>
          </p:cNvSpPr>
          <p:nvPr>
            <p:ph idx="1" hasCustomPrompt="1"/>
          </p:nvPr>
        </p:nvSpPr>
        <p:spPr bwMode="gray">
          <a:xfrm>
            <a:off x="6667712" y="2103120"/>
            <a:ext cx="4115872" cy="3154680"/>
          </a:xfrm>
          <a:prstGeom prst="rect">
            <a:avLst/>
          </a:prstGeom>
        </p:spPr>
        <p:txBody>
          <a:bodyPr/>
          <a:lstStyle>
            <a:lvl1pPr>
              <a:defRPr sz="1600" cap="none" baseline="0">
                <a:solidFill>
                  <a:schemeClr val="bg1"/>
                </a:solidFill>
              </a:defRPr>
            </a:lvl1pPr>
            <a:lvl2pPr marL="171450" indent="-171450">
              <a:defRPr sz="1600">
                <a:solidFill>
                  <a:schemeClr val="bg1"/>
                </a:solidFill>
              </a:defRPr>
            </a:lvl2pPr>
            <a:lvl3pPr marL="347663" indent="-176213">
              <a:spcBef>
                <a:spcPts val="600"/>
              </a:spcBef>
              <a:buFont typeface="Arial" panose="020B0604020202020204" pitchFamily="34" charset="0"/>
              <a:buChar char="–"/>
              <a:defRPr sz="1600">
                <a:solidFill>
                  <a:schemeClr val="bg1"/>
                </a:solidFill>
              </a:defRPr>
            </a:lvl3pPr>
            <a:lvl4pPr marL="509588" indent="-161925">
              <a:spcBef>
                <a:spcPts val="600"/>
              </a:spcBef>
              <a:defRPr sz="1600">
                <a:solidFill>
                  <a:schemeClr val="bg1"/>
                </a:solidFill>
              </a:defRPr>
            </a:lvl4pPr>
            <a:lvl5pPr marL="682625" indent="-173038">
              <a:spcBef>
                <a:spcPts val="600"/>
              </a:spcBef>
              <a:defRPr sz="1600">
                <a:solidFill>
                  <a:schemeClr val="bg1"/>
                </a:solidFill>
              </a:defRPr>
            </a:lvl5pPr>
            <a:lvl6pPr marL="857250" indent="-174625">
              <a:defRPr>
                <a:solidFill>
                  <a:schemeClr val="bg1"/>
                </a:solidFill>
              </a:defRPr>
            </a:lvl6pPr>
            <a:lvl7pPr marL="1030288" indent="-173038">
              <a:spcBef>
                <a:spcPts val="600"/>
              </a:spcBef>
              <a:buFont typeface="Arial" panose="020B0604020202020204" pitchFamily="34" charset="0"/>
              <a:buChar char="–"/>
              <a:defRPr sz="1600" baseline="0">
                <a:solidFill>
                  <a:schemeClr val="bg1"/>
                </a:solidFill>
              </a:defRPr>
            </a:lvl7pPr>
            <a:lvl8pPr marL="1203325" indent="-174625">
              <a:spcBef>
                <a:spcPts val="600"/>
              </a:spcBef>
              <a:buFont typeface="Arial" panose="020B0604020202020204" pitchFamily="34" charset="0"/>
              <a:buChar char="•"/>
              <a:defRPr sz="1600">
                <a:solidFill>
                  <a:schemeClr val="bg1"/>
                </a:solidFill>
              </a:defRPr>
            </a:lvl8pPr>
            <a:lvl9pPr marL="1377950" indent="-174625">
              <a:spcBef>
                <a:spcPts val="600"/>
              </a:spcBef>
              <a:buFont typeface="Arial" panose="020B0604020202020204" pitchFamily="34" charset="0"/>
              <a:buChar char="–"/>
              <a:defRPr sz="1600" baseline="0">
                <a:solidFill>
                  <a:schemeClr val="bg1"/>
                </a:solidFill>
              </a:defRPr>
            </a:lvl9pPr>
          </a:lstStyle>
          <a:p>
            <a:pPr lvl="0"/>
            <a:r>
              <a:rPr lang="en-US" dirty="0"/>
              <a:t>Body text</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5"/>
            <a:r>
              <a:rPr lang="en-US" dirty="0"/>
              <a:t>Fifth-level bullet</a:t>
            </a:r>
          </a:p>
          <a:p>
            <a:pPr lvl="6"/>
            <a:r>
              <a:rPr lang="en-US" dirty="0"/>
              <a:t>Sixth-level bullet</a:t>
            </a:r>
          </a:p>
          <a:p>
            <a:pPr lvl="7"/>
            <a:r>
              <a:rPr lang="en-US" dirty="0"/>
              <a:t>Seventh-level bullet</a:t>
            </a:r>
          </a:p>
          <a:p>
            <a:pPr lvl="8"/>
            <a:r>
              <a:rPr lang="en-US" dirty="0"/>
              <a:t>Eighth-level bullet</a:t>
            </a:r>
          </a:p>
        </p:txBody>
      </p:sp>
    </p:spTree>
    <p:extLst>
      <p:ext uri="{BB962C8B-B14F-4D97-AF65-F5344CB8AC3E}">
        <p14:creationId xmlns:p14="http://schemas.microsoft.com/office/powerpoint/2010/main" val="3898805714"/>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Key point right with image">
    <p:spTree>
      <p:nvGrpSpPr>
        <p:cNvPr id="1" name=""/>
        <p:cNvGrpSpPr/>
        <p:nvPr/>
      </p:nvGrpSpPr>
      <p:grpSpPr>
        <a:xfrm>
          <a:off x="0" y="0"/>
          <a:ext cx="0" cy="0"/>
          <a:chOff x="0" y="0"/>
          <a:chExt cx="0" cy="0"/>
        </a:xfrm>
      </p:grpSpPr>
      <p:sp>
        <p:nvSpPr>
          <p:cNvPr id="10" name="Picture Placeholder 15"/>
          <p:cNvSpPr>
            <a:spLocks noGrp="1"/>
          </p:cNvSpPr>
          <p:nvPr>
            <p:ph type="pic" sz="quarter" idx="18"/>
          </p:nvPr>
        </p:nvSpPr>
        <p:spPr bwMode="ltGray">
          <a:xfrm>
            <a:off x="393294" y="384048"/>
            <a:ext cx="7545765" cy="5724144"/>
          </a:xfrm>
          <a:prstGeom prst="rect">
            <a:avLst/>
          </a:prstGeom>
          <a:solidFill>
            <a:schemeClr val="bg1">
              <a:lumMod val="75000"/>
            </a:schemeClr>
          </a:solidFill>
        </p:spPr>
        <p:txBody>
          <a:bodyPr/>
          <a:lstStyle>
            <a:lvl1pPr algn="ctr">
              <a:defRPr b="0">
                <a:solidFill>
                  <a:schemeClr val="bg2"/>
                </a:solidFill>
              </a:defRPr>
            </a:lvl1pPr>
          </a:lstStyle>
          <a:p>
            <a:r>
              <a:rPr lang="en-US"/>
              <a:t>Click icon to add picture</a:t>
            </a:r>
            <a:endParaRPr lang="en-US" dirty="0"/>
          </a:p>
        </p:txBody>
      </p:sp>
      <p:sp>
        <p:nvSpPr>
          <p:cNvPr id="8" name="Rectangle 7"/>
          <p:cNvSpPr/>
          <p:nvPr userDrawn="1"/>
        </p:nvSpPr>
        <p:spPr bwMode="invGray">
          <a:xfrm>
            <a:off x="8167719" y="384048"/>
            <a:ext cx="3639312" cy="57241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latin typeface="Arial" panose="020B0604020202020204" pitchFamily="34" charset="0"/>
              <a:cs typeface="Arial" panose="020B0604020202020204" pitchFamily="34" charset="0"/>
            </a:endParaRPr>
          </a:p>
        </p:txBody>
      </p:sp>
      <p:sp>
        <p:nvSpPr>
          <p:cNvPr id="9" name="Text Placeholder 8"/>
          <p:cNvSpPr>
            <a:spLocks noGrp="1"/>
          </p:cNvSpPr>
          <p:nvPr>
            <p:ph type="body" sz="quarter" idx="25" hasCustomPrompt="1"/>
          </p:nvPr>
        </p:nvSpPr>
        <p:spPr bwMode="black">
          <a:xfrm>
            <a:off x="8487393" y="2355601"/>
            <a:ext cx="3005570" cy="1665288"/>
          </a:xfrm>
          <a:prstGeom prst="rect">
            <a:avLst/>
          </a:prstGeom>
        </p:spPr>
        <p:txBody>
          <a:bodyPr anchor="ctr">
            <a:noAutofit/>
          </a:bodyPr>
          <a:lstStyle>
            <a:lvl1pPr algn="ctr">
              <a:lnSpc>
                <a:spcPct val="90000"/>
              </a:lnSpc>
              <a:defRPr sz="3200" b="1" baseline="0">
                <a:solidFill>
                  <a:schemeClr val="bg1"/>
                </a:solidFill>
              </a:defRPr>
            </a:lvl1pPr>
          </a:lstStyle>
          <a:p>
            <a:pPr lvl="0"/>
            <a:r>
              <a:rPr lang="en-US" dirty="0"/>
              <a:t>Main key</a:t>
            </a:r>
            <a:br>
              <a:rPr lang="en-US" dirty="0"/>
            </a:br>
            <a:r>
              <a:rPr lang="en-US" dirty="0"/>
              <a:t>point here</a:t>
            </a:r>
          </a:p>
        </p:txBody>
      </p:sp>
    </p:spTree>
    <p:extLst>
      <p:ext uri="{BB962C8B-B14F-4D97-AF65-F5344CB8AC3E}">
        <p14:creationId xmlns:p14="http://schemas.microsoft.com/office/powerpoint/2010/main" val="2192135377"/>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losing with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E2465CF-D517-48C5-BE69-F66E560A5EE4}"/>
              </a:ext>
            </a:extLst>
          </p:cNvPr>
          <p:cNvSpPr>
            <a:spLocks noGrp="1"/>
          </p:cNvSpPr>
          <p:nvPr>
            <p:ph type="pic" sz="quarter" idx="10"/>
          </p:nvPr>
        </p:nvSpPr>
        <p:spPr>
          <a:xfrm>
            <a:off x="1" y="0"/>
            <a:ext cx="12192000" cy="6858000"/>
          </a:xfrm>
          <a:solidFill>
            <a:schemeClr val="bg1">
              <a:lumMod val="75000"/>
            </a:schemeClr>
          </a:solidFill>
        </p:spPr>
        <p:txBody>
          <a:bodyPr/>
          <a:lstStyle/>
          <a:p>
            <a:r>
              <a:rPr lang="en-US"/>
              <a:t>Click icon to add picture</a:t>
            </a:r>
          </a:p>
        </p:txBody>
      </p:sp>
      <p:sp>
        <p:nvSpPr>
          <p:cNvPr id="3" name="Title 1">
            <a:extLst>
              <a:ext uri="{FF2B5EF4-FFF2-40B4-BE49-F238E27FC236}">
                <a16:creationId xmlns:a16="http://schemas.microsoft.com/office/drawing/2014/main" id="{DF26ACCE-5644-4062-8AED-5E51246A6494}"/>
              </a:ext>
            </a:extLst>
          </p:cNvPr>
          <p:cNvSpPr>
            <a:spLocks noGrp="1"/>
          </p:cNvSpPr>
          <p:nvPr>
            <p:ph type="ctrTitle" hasCustomPrompt="1"/>
          </p:nvPr>
        </p:nvSpPr>
        <p:spPr bwMode="white">
          <a:xfrm>
            <a:off x="1069335" y="1207606"/>
            <a:ext cx="3395987" cy="3538233"/>
          </a:xfrm>
        </p:spPr>
        <p:txBody>
          <a:bodyPr anchor="ctr">
            <a:noAutofit/>
          </a:bodyPr>
          <a:lstStyle>
            <a:lvl1pPr algn="l">
              <a:lnSpc>
                <a:spcPct val="80000"/>
              </a:lnSpc>
              <a:defRPr sz="6600" baseline="0">
                <a:solidFill>
                  <a:schemeClr val="bg1"/>
                </a:solidFill>
              </a:defRPr>
            </a:lvl1pPr>
          </a:lstStyle>
          <a:p>
            <a:r>
              <a:rPr lang="en-US" dirty="0"/>
              <a:t>Closing text</a:t>
            </a:r>
          </a:p>
        </p:txBody>
      </p:sp>
      <p:grpSp>
        <p:nvGrpSpPr>
          <p:cNvPr id="6" name="Group 5">
            <a:extLst>
              <a:ext uri="{FF2B5EF4-FFF2-40B4-BE49-F238E27FC236}">
                <a16:creationId xmlns:a16="http://schemas.microsoft.com/office/drawing/2014/main" id="{A16CBE5A-E52B-4E62-93C4-A12E04FBF93B}"/>
              </a:ext>
            </a:extLst>
          </p:cNvPr>
          <p:cNvGrpSpPr>
            <a:grpSpLocks noChangeAspect="1"/>
          </p:cNvGrpSpPr>
          <p:nvPr userDrawn="1"/>
        </p:nvGrpSpPr>
        <p:grpSpPr>
          <a:xfrm>
            <a:off x="10355279" y="6373316"/>
            <a:ext cx="1279513" cy="157138"/>
            <a:chOff x="1011652" y="1504398"/>
            <a:chExt cx="10028238" cy="1231900"/>
          </a:xfrm>
          <a:solidFill>
            <a:schemeClr val="bg1"/>
          </a:solidFill>
        </p:grpSpPr>
        <p:sp>
          <p:nvSpPr>
            <p:cNvPr id="7" name="Freeform 15">
              <a:extLst>
                <a:ext uri="{FF2B5EF4-FFF2-40B4-BE49-F238E27FC236}">
                  <a16:creationId xmlns:a16="http://schemas.microsoft.com/office/drawing/2014/main" id="{739C6BE4-01E7-4AD6-8E9C-FCC90512255B}"/>
                </a:ext>
              </a:extLst>
            </p:cNvPr>
            <p:cNvSpPr>
              <a:spLocks noEditPoints="1"/>
            </p:cNvSpPr>
            <p:nvPr/>
          </p:nvSpPr>
          <p:spPr bwMode="auto">
            <a:xfrm>
              <a:off x="5917027" y="1539323"/>
              <a:ext cx="4808538" cy="1189038"/>
            </a:xfrm>
            <a:custGeom>
              <a:avLst/>
              <a:gdLst>
                <a:gd name="T0" fmla="*/ 701 w 1134"/>
                <a:gd name="T1" fmla="*/ 273 h 278"/>
                <a:gd name="T2" fmla="*/ 675 w 1134"/>
                <a:gd name="T3" fmla="*/ 248 h 278"/>
                <a:gd name="T4" fmla="*/ 701 w 1134"/>
                <a:gd name="T5" fmla="*/ 109 h 278"/>
                <a:gd name="T6" fmla="*/ 645 w 1134"/>
                <a:gd name="T7" fmla="*/ 84 h 278"/>
                <a:gd name="T8" fmla="*/ 576 w 1134"/>
                <a:gd name="T9" fmla="*/ 79 h 278"/>
                <a:gd name="T10" fmla="*/ 576 w 1134"/>
                <a:gd name="T11" fmla="*/ 278 h 278"/>
                <a:gd name="T12" fmla="*/ 645 w 1134"/>
                <a:gd name="T13" fmla="*/ 273 h 278"/>
                <a:gd name="T14" fmla="*/ 426 w 1134"/>
                <a:gd name="T15" fmla="*/ 222 h 278"/>
                <a:gd name="T16" fmla="*/ 299 w 1134"/>
                <a:gd name="T17" fmla="*/ 189 h 278"/>
                <a:gd name="T18" fmla="*/ 461 w 1134"/>
                <a:gd name="T19" fmla="*/ 175 h 278"/>
                <a:gd name="T20" fmla="*/ 267 w 1134"/>
                <a:gd name="T21" fmla="*/ 178 h 278"/>
                <a:gd name="T22" fmla="*/ 456 w 1134"/>
                <a:gd name="T23" fmla="*/ 222 h 278"/>
                <a:gd name="T24" fmla="*/ 59 w 1134"/>
                <a:gd name="T25" fmla="*/ 25 h 278"/>
                <a:gd name="T26" fmla="*/ 86 w 1134"/>
                <a:gd name="T27" fmla="*/ 0 h 278"/>
                <a:gd name="T28" fmla="*/ 0 w 1134"/>
                <a:gd name="T29" fmla="*/ 25 h 278"/>
                <a:gd name="T30" fmla="*/ 27 w 1134"/>
                <a:gd name="T31" fmla="*/ 247 h 278"/>
                <a:gd name="T32" fmla="*/ 0 w 1134"/>
                <a:gd name="T33" fmla="*/ 273 h 278"/>
                <a:gd name="T34" fmla="*/ 86 w 1134"/>
                <a:gd name="T35" fmla="*/ 247 h 278"/>
                <a:gd name="T36" fmla="*/ 59 w 1134"/>
                <a:gd name="T37" fmla="*/ 138 h 278"/>
                <a:gd name="T38" fmla="*/ 196 w 1134"/>
                <a:gd name="T39" fmla="*/ 247 h 278"/>
                <a:gd name="T40" fmla="*/ 168 w 1134"/>
                <a:gd name="T41" fmla="*/ 273 h 278"/>
                <a:gd name="T42" fmla="*/ 255 w 1134"/>
                <a:gd name="T43" fmla="*/ 247 h 278"/>
                <a:gd name="T44" fmla="*/ 227 w 1134"/>
                <a:gd name="T45" fmla="*/ 25 h 278"/>
                <a:gd name="T46" fmla="*/ 255 w 1134"/>
                <a:gd name="T47" fmla="*/ 0 h 278"/>
                <a:gd name="T48" fmla="*/ 168 w 1134"/>
                <a:gd name="T49" fmla="*/ 25 h 278"/>
                <a:gd name="T50" fmla="*/ 196 w 1134"/>
                <a:gd name="T51" fmla="*/ 114 h 278"/>
                <a:gd name="T52" fmla="*/ 996 w 1134"/>
                <a:gd name="T53" fmla="*/ 248 h 278"/>
                <a:gd name="T54" fmla="*/ 971 w 1134"/>
                <a:gd name="T55" fmla="*/ 163 h 278"/>
                <a:gd name="T56" fmla="*/ 1078 w 1134"/>
                <a:gd name="T57" fmla="*/ 163 h 278"/>
                <a:gd name="T58" fmla="*/ 1053 w 1134"/>
                <a:gd name="T59" fmla="*/ 248 h 278"/>
                <a:gd name="T60" fmla="*/ 1134 w 1134"/>
                <a:gd name="T61" fmla="*/ 273 h 278"/>
                <a:gd name="T62" fmla="*/ 1109 w 1134"/>
                <a:gd name="T63" fmla="*/ 248 h 278"/>
                <a:gd name="T64" fmla="*/ 1030 w 1134"/>
                <a:gd name="T65" fmla="*/ 79 h 278"/>
                <a:gd name="T66" fmla="*/ 971 w 1134"/>
                <a:gd name="T67" fmla="*/ 0 h 278"/>
                <a:gd name="T68" fmla="*/ 915 w 1134"/>
                <a:gd name="T69" fmla="*/ 24 h 278"/>
                <a:gd name="T70" fmla="*/ 940 w 1134"/>
                <a:gd name="T71" fmla="*/ 248 h 278"/>
                <a:gd name="T72" fmla="*/ 915 w 1134"/>
                <a:gd name="T73" fmla="*/ 273 h 278"/>
                <a:gd name="T74" fmla="*/ 996 w 1134"/>
                <a:gd name="T75" fmla="*/ 248 h 278"/>
                <a:gd name="T76" fmla="*/ 580 w 1134"/>
                <a:gd name="T77" fmla="*/ 104 h 278"/>
                <a:gd name="T78" fmla="*/ 580 w 1134"/>
                <a:gd name="T79" fmla="*/ 252 h 278"/>
                <a:gd name="T80" fmla="*/ 366 w 1134"/>
                <a:gd name="T81" fmla="*/ 104 h 278"/>
                <a:gd name="T82" fmla="*/ 299 w 1134"/>
                <a:gd name="T83" fmla="*/ 164 h 278"/>
                <a:gd name="T84" fmla="*/ 859 w 1134"/>
                <a:gd name="T85" fmla="*/ 224 h 278"/>
                <a:gd name="T86" fmla="*/ 897 w 1134"/>
                <a:gd name="T87" fmla="*/ 109 h 278"/>
                <a:gd name="T88" fmla="*/ 859 w 1134"/>
                <a:gd name="T89" fmla="*/ 84 h 278"/>
                <a:gd name="T90" fmla="*/ 829 w 1134"/>
                <a:gd name="T91" fmla="*/ 36 h 278"/>
                <a:gd name="T92" fmla="*/ 799 w 1134"/>
                <a:gd name="T93" fmla="*/ 84 h 278"/>
                <a:gd name="T94" fmla="*/ 829 w 1134"/>
                <a:gd name="T95" fmla="*/ 109 h 278"/>
                <a:gd name="T96" fmla="*/ 879 w 1134"/>
                <a:gd name="T97" fmla="*/ 275 h 278"/>
                <a:gd name="T98" fmla="*/ 897 w 1134"/>
                <a:gd name="T99" fmla="*/ 248 h 278"/>
                <a:gd name="T100" fmla="*/ 859 w 1134"/>
                <a:gd name="T101" fmla="*/ 224 h 278"/>
                <a:gd name="T102" fmla="*/ 801 w 1134"/>
                <a:gd name="T103" fmla="*/ 273 h 278"/>
                <a:gd name="T104" fmla="*/ 787 w 1134"/>
                <a:gd name="T105" fmla="*/ 249 h 278"/>
                <a:gd name="T106" fmla="*/ 768 w 1134"/>
                <a:gd name="T107" fmla="*/ 0 h 278"/>
                <a:gd name="T108" fmla="*/ 712 w 1134"/>
                <a:gd name="T109" fmla="*/ 24 h 278"/>
                <a:gd name="T110" fmla="*/ 737 w 1134"/>
                <a:gd name="T111" fmla="*/ 22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34" h="278">
                  <a:moveTo>
                    <a:pt x="645" y="273"/>
                  </a:moveTo>
                  <a:cubicBezTo>
                    <a:pt x="701" y="273"/>
                    <a:pt x="701" y="273"/>
                    <a:pt x="701" y="273"/>
                  </a:cubicBezTo>
                  <a:cubicBezTo>
                    <a:pt x="701" y="248"/>
                    <a:pt x="701" y="248"/>
                    <a:pt x="701" y="248"/>
                  </a:cubicBezTo>
                  <a:cubicBezTo>
                    <a:pt x="675" y="248"/>
                    <a:pt x="675" y="248"/>
                    <a:pt x="675" y="248"/>
                  </a:cubicBezTo>
                  <a:cubicBezTo>
                    <a:pt x="675" y="109"/>
                    <a:pt x="675" y="109"/>
                    <a:pt x="675" y="109"/>
                  </a:cubicBezTo>
                  <a:cubicBezTo>
                    <a:pt x="701" y="109"/>
                    <a:pt x="701" y="109"/>
                    <a:pt x="701" y="109"/>
                  </a:cubicBezTo>
                  <a:cubicBezTo>
                    <a:pt x="701" y="84"/>
                    <a:pt x="701" y="84"/>
                    <a:pt x="701" y="84"/>
                  </a:cubicBezTo>
                  <a:cubicBezTo>
                    <a:pt x="645" y="84"/>
                    <a:pt x="645" y="84"/>
                    <a:pt x="645" y="84"/>
                  </a:cubicBezTo>
                  <a:cubicBezTo>
                    <a:pt x="645" y="112"/>
                    <a:pt x="645" y="112"/>
                    <a:pt x="645" y="112"/>
                  </a:cubicBezTo>
                  <a:cubicBezTo>
                    <a:pt x="629" y="91"/>
                    <a:pt x="605" y="79"/>
                    <a:pt x="576" y="79"/>
                  </a:cubicBezTo>
                  <a:cubicBezTo>
                    <a:pt x="523" y="79"/>
                    <a:pt x="483" y="122"/>
                    <a:pt x="483" y="178"/>
                  </a:cubicBezTo>
                  <a:cubicBezTo>
                    <a:pt x="483" y="235"/>
                    <a:pt x="523" y="278"/>
                    <a:pt x="576" y="278"/>
                  </a:cubicBezTo>
                  <a:cubicBezTo>
                    <a:pt x="605" y="278"/>
                    <a:pt x="629" y="265"/>
                    <a:pt x="645" y="245"/>
                  </a:cubicBezTo>
                  <a:lnTo>
                    <a:pt x="645" y="273"/>
                  </a:lnTo>
                  <a:close/>
                  <a:moveTo>
                    <a:pt x="456" y="222"/>
                  </a:moveTo>
                  <a:cubicBezTo>
                    <a:pt x="426" y="222"/>
                    <a:pt x="426" y="222"/>
                    <a:pt x="426" y="222"/>
                  </a:cubicBezTo>
                  <a:cubicBezTo>
                    <a:pt x="415" y="241"/>
                    <a:pt x="395" y="253"/>
                    <a:pt x="367" y="253"/>
                  </a:cubicBezTo>
                  <a:cubicBezTo>
                    <a:pt x="325" y="253"/>
                    <a:pt x="302" y="227"/>
                    <a:pt x="299" y="189"/>
                  </a:cubicBezTo>
                  <a:cubicBezTo>
                    <a:pt x="461" y="189"/>
                    <a:pt x="461" y="189"/>
                    <a:pt x="461" y="189"/>
                  </a:cubicBezTo>
                  <a:cubicBezTo>
                    <a:pt x="461" y="175"/>
                    <a:pt x="461" y="175"/>
                    <a:pt x="461" y="175"/>
                  </a:cubicBezTo>
                  <a:cubicBezTo>
                    <a:pt x="461" y="118"/>
                    <a:pt x="424" y="79"/>
                    <a:pt x="366" y="79"/>
                  </a:cubicBezTo>
                  <a:cubicBezTo>
                    <a:pt x="308" y="79"/>
                    <a:pt x="267" y="120"/>
                    <a:pt x="267" y="178"/>
                  </a:cubicBezTo>
                  <a:cubicBezTo>
                    <a:pt x="267" y="237"/>
                    <a:pt x="308" y="278"/>
                    <a:pt x="366" y="278"/>
                  </a:cubicBezTo>
                  <a:cubicBezTo>
                    <a:pt x="409" y="278"/>
                    <a:pt x="442" y="257"/>
                    <a:pt x="456" y="222"/>
                  </a:cubicBezTo>
                  <a:moveTo>
                    <a:pt x="59" y="114"/>
                  </a:moveTo>
                  <a:cubicBezTo>
                    <a:pt x="59" y="25"/>
                    <a:pt x="59" y="25"/>
                    <a:pt x="59" y="25"/>
                  </a:cubicBezTo>
                  <a:cubicBezTo>
                    <a:pt x="86" y="25"/>
                    <a:pt x="86" y="25"/>
                    <a:pt x="86" y="25"/>
                  </a:cubicBezTo>
                  <a:cubicBezTo>
                    <a:pt x="86" y="0"/>
                    <a:pt x="86" y="0"/>
                    <a:pt x="86" y="0"/>
                  </a:cubicBezTo>
                  <a:cubicBezTo>
                    <a:pt x="0" y="0"/>
                    <a:pt x="0" y="0"/>
                    <a:pt x="0" y="0"/>
                  </a:cubicBezTo>
                  <a:cubicBezTo>
                    <a:pt x="0" y="25"/>
                    <a:pt x="0" y="25"/>
                    <a:pt x="0" y="25"/>
                  </a:cubicBezTo>
                  <a:cubicBezTo>
                    <a:pt x="27" y="25"/>
                    <a:pt x="27" y="25"/>
                    <a:pt x="27" y="25"/>
                  </a:cubicBezTo>
                  <a:cubicBezTo>
                    <a:pt x="27" y="247"/>
                    <a:pt x="27" y="247"/>
                    <a:pt x="27" y="247"/>
                  </a:cubicBezTo>
                  <a:cubicBezTo>
                    <a:pt x="0" y="247"/>
                    <a:pt x="0" y="247"/>
                    <a:pt x="0" y="247"/>
                  </a:cubicBezTo>
                  <a:cubicBezTo>
                    <a:pt x="0" y="273"/>
                    <a:pt x="0" y="273"/>
                    <a:pt x="0" y="273"/>
                  </a:cubicBezTo>
                  <a:cubicBezTo>
                    <a:pt x="86" y="273"/>
                    <a:pt x="86" y="273"/>
                    <a:pt x="86" y="273"/>
                  </a:cubicBezTo>
                  <a:cubicBezTo>
                    <a:pt x="86" y="247"/>
                    <a:pt x="86" y="247"/>
                    <a:pt x="86" y="247"/>
                  </a:cubicBezTo>
                  <a:cubicBezTo>
                    <a:pt x="59" y="247"/>
                    <a:pt x="59" y="247"/>
                    <a:pt x="59" y="247"/>
                  </a:cubicBezTo>
                  <a:cubicBezTo>
                    <a:pt x="59" y="138"/>
                    <a:pt x="59" y="138"/>
                    <a:pt x="59" y="138"/>
                  </a:cubicBezTo>
                  <a:cubicBezTo>
                    <a:pt x="196" y="138"/>
                    <a:pt x="196" y="138"/>
                    <a:pt x="196" y="138"/>
                  </a:cubicBezTo>
                  <a:cubicBezTo>
                    <a:pt x="196" y="247"/>
                    <a:pt x="196" y="247"/>
                    <a:pt x="196" y="247"/>
                  </a:cubicBezTo>
                  <a:cubicBezTo>
                    <a:pt x="168" y="247"/>
                    <a:pt x="168" y="247"/>
                    <a:pt x="168" y="247"/>
                  </a:cubicBezTo>
                  <a:cubicBezTo>
                    <a:pt x="168" y="273"/>
                    <a:pt x="168" y="273"/>
                    <a:pt x="168" y="273"/>
                  </a:cubicBezTo>
                  <a:cubicBezTo>
                    <a:pt x="255" y="273"/>
                    <a:pt x="255" y="273"/>
                    <a:pt x="255" y="273"/>
                  </a:cubicBezTo>
                  <a:cubicBezTo>
                    <a:pt x="255" y="247"/>
                    <a:pt x="255" y="247"/>
                    <a:pt x="255" y="247"/>
                  </a:cubicBezTo>
                  <a:cubicBezTo>
                    <a:pt x="227" y="247"/>
                    <a:pt x="227" y="247"/>
                    <a:pt x="227" y="247"/>
                  </a:cubicBezTo>
                  <a:cubicBezTo>
                    <a:pt x="227" y="25"/>
                    <a:pt x="227" y="25"/>
                    <a:pt x="227" y="25"/>
                  </a:cubicBezTo>
                  <a:cubicBezTo>
                    <a:pt x="255" y="25"/>
                    <a:pt x="255" y="25"/>
                    <a:pt x="255" y="25"/>
                  </a:cubicBezTo>
                  <a:cubicBezTo>
                    <a:pt x="255" y="0"/>
                    <a:pt x="255" y="0"/>
                    <a:pt x="255" y="0"/>
                  </a:cubicBezTo>
                  <a:cubicBezTo>
                    <a:pt x="168" y="0"/>
                    <a:pt x="168" y="0"/>
                    <a:pt x="168" y="0"/>
                  </a:cubicBezTo>
                  <a:cubicBezTo>
                    <a:pt x="168" y="25"/>
                    <a:pt x="168" y="25"/>
                    <a:pt x="168" y="25"/>
                  </a:cubicBezTo>
                  <a:cubicBezTo>
                    <a:pt x="196" y="25"/>
                    <a:pt x="196" y="25"/>
                    <a:pt x="196" y="25"/>
                  </a:cubicBezTo>
                  <a:cubicBezTo>
                    <a:pt x="196" y="114"/>
                    <a:pt x="196" y="114"/>
                    <a:pt x="196" y="114"/>
                  </a:cubicBezTo>
                  <a:lnTo>
                    <a:pt x="59" y="114"/>
                  </a:lnTo>
                  <a:close/>
                  <a:moveTo>
                    <a:pt x="996" y="248"/>
                  </a:moveTo>
                  <a:cubicBezTo>
                    <a:pt x="971" y="248"/>
                    <a:pt x="971" y="248"/>
                    <a:pt x="971" y="248"/>
                  </a:cubicBezTo>
                  <a:cubicBezTo>
                    <a:pt x="971" y="163"/>
                    <a:pt x="971" y="163"/>
                    <a:pt x="971" y="163"/>
                  </a:cubicBezTo>
                  <a:cubicBezTo>
                    <a:pt x="971" y="124"/>
                    <a:pt x="991" y="104"/>
                    <a:pt x="1026" y="104"/>
                  </a:cubicBezTo>
                  <a:cubicBezTo>
                    <a:pt x="1058" y="104"/>
                    <a:pt x="1078" y="124"/>
                    <a:pt x="1078" y="163"/>
                  </a:cubicBezTo>
                  <a:cubicBezTo>
                    <a:pt x="1078" y="248"/>
                    <a:pt x="1078" y="248"/>
                    <a:pt x="1078" y="248"/>
                  </a:cubicBezTo>
                  <a:cubicBezTo>
                    <a:pt x="1053" y="248"/>
                    <a:pt x="1053" y="248"/>
                    <a:pt x="1053" y="248"/>
                  </a:cubicBezTo>
                  <a:cubicBezTo>
                    <a:pt x="1053" y="273"/>
                    <a:pt x="1053" y="273"/>
                    <a:pt x="1053" y="273"/>
                  </a:cubicBezTo>
                  <a:cubicBezTo>
                    <a:pt x="1134" y="273"/>
                    <a:pt x="1134" y="273"/>
                    <a:pt x="1134" y="273"/>
                  </a:cubicBezTo>
                  <a:cubicBezTo>
                    <a:pt x="1134" y="248"/>
                    <a:pt x="1134" y="248"/>
                    <a:pt x="1134" y="248"/>
                  </a:cubicBezTo>
                  <a:cubicBezTo>
                    <a:pt x="1109" y="248"/>
                    <a:pt x="1109" y="248"/>
                    <a:pt x="1109" y="248"/>
                  </a:cubicBezTo>
                  <a:cubicBezTo>
                    <a:pt x="1109" y="163"/>
                    <a:pt x="1109" y="163"/>
                    <a:pt x="1109" y="163"/>
                  </a:cubicBezTo>
                  <a:cubicBezTo>
                    <a:pt x="1109" y="117"/>
                    <a:pt x="1081" y="79"/>
                    <a:pt x="1030" y="79"/>
                  </a:cubicBezTo>
                  <a:cubicBezTo>
                    <a:pt x="1003" y="79"/>
                    <a:pt x="983" y="89"/>
                    <a:pt x="971" y="105"/>
                  </a:cubicBezTo>
                  <a:cubicBezTo>
                    <a:pt x="971" y="0"/>
                    <a:pt x="971" y="0"/>
                    <a:pt x="971" y="0"/>
                  </a:cubicBezTo>
                  <a:cubicBezTo>
                    <a:pt x="915" y="0"/>
                    <a:pt x="915" y="0"/>
                    <a:pt x="915" y="0"/>
                  </a:cubicBezTo>
                  <a:cubicBezTo>
                    <a:pt x="915" y="24"/>
                    <a:pt x="915" y="24"/>
                    <a:pt x="915" y="24"/>
                  </a:cubicBezTo>
                  <a:cubicBezTo>
                    <a:pt x="940" y="24"/>
                    <a:pt x="940" y="24"/>
                    <a:pt x="940" y="24"/>
                  </a:cubicBezTo>
                  <a:cubicBezTo>
                    <a:pt x="940" y="248"/>
                    <a:pt x="940" y="248"/>
                    <a:pt x="940" y="248"/>
                  </a:cubicBezTo>
                  <a:cubicBezTo>
                    <a:pt x="915" y="248"/>
                    <a:pt x="915" y="248"/>
                    <a:pt x="915" y="248"/>
                  </a:cubicBezTo>
                  <a:cubicBezTo>
                    <a:pt x="915" y="273"/>
                    <a:pt x="915" y="273"/>
                    <a:pt x="915" y="273"/>
                  </a:cubicBezTo>
                  <a:cubicBezTo>
                    <a:pt x="996" y="273"/>
                    <a:pt x="996" y="273"/>
                    <a:pt x="996" y="273"/>
                  </a:cubicBezTo>
                  <a:lnTo>
                    <a:pt x="996" y="248"/>
                  </a:lnTo>
                  <a:close/>
                  <a:moveTo>
                    <a:pt x="514" y="178"/>
                  </a:moveTo>
                  <a:cubicBezTo>
                    <a:pt x="514" y="135"/>
                    <a:pt x="542" y="104"/>
                    <a:pt x="580" y="104"/>
                  </a:cubicBezTo>
                  <a:cubicBezTo>
                    <a:pt x="619" y="104"/>
                    <a:pt x="646" y="136"/>
                    <a:pt x="646" y="178"/>
                  </a:cubicBezTo>
                  <a:cubicBezTo>
                    <a:pt x="646" y="221"/>
                    <a:pt x="619" y="252"/>
                    <a:pt x="580" y="252"/>
                  </a:cubicBezTo>
                  <a:cubicBezTo>
                    <a:pt x="542" y="252"/>
                    <a:pt x="514" y="221"/>
                    <a:pt x="514" y="178"/>
                  </a:cubicBezTo>
                  <a:moveTo>
                    <a:pt x="366" y="104"/>
                  </a:moveTo>
                  <a:cubicBezTo>
                    <a:pt x="406" y="104"/>
                    <a:pt x="427" y="133"/>
                    <a:pt x="430" y="164"/>
                  </a:cubicBezTo>
                  <a:cubicBezTo>
                    <a:pt x="299" y="164"/>
                    <a:pt x="299" y="164"/>
                    <a:pt x="299" y="164"/>
                  </a:cubicBezTo>
                  <a:cubicBezTo>
                    <a:pt x="302" y="130"/>
                    <a:pt x="326" y="104"/>
                    <a:pt x="366" y="104"/>
                  </a:cubicBezTo>
                  <a:moveTo>
                    <a:pt x="859" y="224"/>
                  </a:moveTo>
                  <a:cubicBezTo>
                    <a:pt x="859" y="109"/>
                    <a:pt x="859" y="109"/>
                    <a:pt x="859" y="109"/>
                  </a:cubicBezTo>
                  <a:cubicBezTo>
                    <a:pt x="897" y="109"/>
                    <a:pt x="897" y="109"/>
                    <a:pt x="897" y="109"/>
                  </a:cubicBezTo>
                  <a:cubicBezTo>
                    <a:pt x="897" y="84"/>
                    <a:pt x="897" y="84"/>
                    <a:pt x="897" y="84"/>
                  </a:cubicBezTo>
                  <a:cubicBezTo>
                    <a:pt x="859" y="84"/>
                    <a:pt x="859" y="84"/>
                    <a:pt x="859" y="84"/>
                  </a:cubicBezTo>
                  <a:cubicBezTo>
                    <a:pt x="859" y="36"/>
                    <a:pt x="859" y="36"/>
                    <a:pt x="859" y="36"/>
                  </a:cubicBezTo>
                  <a:cubicBezTo>
                    <a:pt x="829" y="36"/>
                    <a:pt x="829" y="36"/>
                    <a:pt x="829" y="36"/>
                  </a:cubicBezTo>
                  <a:cubicBezTo>
                    <a:pt x="829" y="84"/>
                    <a:pt x="829" y="84"/>
                    <a:pt x="829" y="84"/>
                  </a:cubicBezTo>
                  <a:cubicBezTo>
                    <a:pt x="799" y="84"/>
                    <a:pt x="799" y="84"/>
                    <a:pt x="799" y="84"/>
                  </a:cubicBezTo>
                  <a:cubicBezTo>
                    <a:pt x="799" y="109"/>
                    <a:pt x="799" y="109"/>
                    <a:pt x="799" y="109"/>
                  </a:cubicBezTo>
                  <a:cubicBezTo>
                    <a:pt x="829" y="109"/>
                    <a:pt x="829" y="109"/>
                    <a:pt x="829" y="109"/>
                  </a:cubicBezTo>
                  <a:cubicBezTo>
                    <a:pt x="829" y="225"/>
                    <a:pt x="829" y="225"/>
                    <a:pt x="829" y="225"/>
                  </a:cubicBezTo>
                  <a:cubicBezTo>
                    <a:pt x="829" y="259"/>
                    <a:pt x="844" y="275"/>
                    <a:pt x="879" y="275"/>
                  </a:cubicBezTo>
                  <a:cubicBezTo>
                    <a:pt x="884" y="275"/>
                    <a:pt x="893" y="274"/>
                    <a:pt x="897" y="273"/>
                  </a:cubicBezTo>
                  <a:cubicBezTo>
                    <a:pt x="897" y="248"/>
                    <a:pt x="897" y="248"/>
                    <a:pt x="897" y="248"/>
                  </a:cubicBezTo>
                  <a:cubicBezTo>
                    <a:pt x="892" y="249"/>
                    <a:pt x="886" y="249"/>
                    <a:pt x="882" y="249"/>
                  </a:cubicBezTo>
                  <a:cubicBezTo>
                    <a:pt x="866" y="249"/>
                    <a:pt x="859" y="244"/>
                    <a:pt x="859" y="224"/>
                  </a:cubicBezTo>
                  <a:moveTo>
                    <a:pt x="783" y="275"/>
                  </a:moveTo>
                  <a:cubicBezTo>
                    <a:pt x="789" y="275"/>
                    <a:pt x="797" y="274"/>
                    <a:pt x="801" y="273"/>
                  </a:cubicBezTo>
                  <a:cubicBezTo>
                    <a:pt x="801" y="248"/>
                    <a:pt x="801" y="248"/>
                    <a:pt x="801" y="248"/>
                  </a:cubicBezTo>
                  <a:cubicBezTo>
                    <a:pt x="795" y="249"/>
                    <a:pt x="791" y="249"/>
                    <a:pt x="787" y="249"/>
                  </a:cubicBezTo>
                  <a:cubicBezTo>
                    <a:pt x="774" y="249"/>
                    <a:pt x="768" y="243"/>
                    <a:pt x="768" y="222"/>
                  </a:cubicBezTo>
                  <a:cubicBezTo>
                    <a:pt x="768" y="0"/>
                    <a:pt x="768" y="0"/>
                    <a:pt x="768" y="0"/>
                  </a:cubicBezTo>
                  <a:cubicBezTo>
                    <a:pt x="712" y="0"/>
                    <a:pt x="712" y="0"/>
                    <a:pt x="712" y="0"/>
                  </a:cubicBezTo>
                  <a:cubicBezTo>
                    <a:pt x="712" y="24"/>
                    <a:pt x="712" y="24"/>
                    <a:pt x="712" y="24"/>
                  </a:cubicBezTo>
                  <a:cubicBezTo>
                    <a:pt x="737" y="24"/>
                    <a:pt x="737" y="24"/>
                    <a:pt x="737" y="24"/>
                  </a:cubicBezTo>
                  <a:cubicBezTo>
                    <a:pt x="737" y="224"/>
                    <a:pt x="737" y="224"/>
                    <a:pt x="737" y="224"/>
                  </a:cubicBezTo>
                  <a:cubicBezTo>
                    <a:pt x="737" y="257"/>
                    <a:pt x="751" y="275"/>
                    <a:pt x="783" y="27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8" name="Freeform 16">
              <a:extLst>
                <a:ext uri="{FF2B5EF4-FFF2-40B4-BE49-F238E27FC236}">
                  <a16:creationId xmlns:a16="http://schemas.microsoft.com/office/drawing/2014/main" id="{355E9978-E17D-4A87-8CC7-68C6A991B057}"/>
                </a:ext>
              </a:extLst>
            </p:cNvPr>
            <p:cNvSpPr>
              <a:spLocks/>
            </p:cNvSpPr>
            <p:nvPr/>
          </p:nvSpPr>
          <p:spPr bwMode="auto">
            <a:xfrm>
              <a:off x="4777202" y="1504398"/>
              <a:ext cx="1030288" cy="1231900"/>
            </a:xfrm>
            <a:custGeom>
              <a:avLst/>
              <a:gdLst>
                <a:gd name="T0" fmla="*/ 85 w 243"/>
                <a:gd name="T1" fmla="*/ 195 h 288"/>
                <a:gd name="T2" fmla="*/ 125 w 243"/>
                <a:gd name="T3" fmla="*/ 223 h 288"/>
                <a:gd name="T4" fmla="*/ 158 w 243"/>
                <a:gd name="T5" fmla="*/ 203 h 288"/>
                <a:gd name="T6" fmla="*/ 110 w 243"/>
                <a:gd name="T7" fmla="*/ 176 h 288"/>
                <a:gd name="T8" fmla="*/ 36 w 243"/>
                <a:gd name="T9" fmla="*/ 150 h 288"/>
                <a:gd name="T10" fmla="*/ 5 w 243"/>
                <a:gd name="T11" fmla="*/ 87 h 288"/>
                <a:gd name="T12" fmla="*/ 119 w 243"/>
                <a:gd name="T13" fmla="*/ 0 h 288"/>
                <a:gd name="T14" fmla="*/ 236 w 243"/>
                <a:gd name="T15" fmla="*/ 86 h 288"/>
                <a:gd name="T16" fmla="*/ 153 w 243"/>
                <a:gd name="T17" fmla="*/ 86 h 288"/>
                <a:gd name="T18" fmla="*/ 118 w 243"/>
                <a:gd name="T19" fmla="*/ 62 h 288"/>
                <a:gd name="T20" fmla="*/ 90 w 243"/>
                <a:gd name="T21" fmla="*/ 80 h 288"/>
                <a:gd name="T22" fmla="*/ 130 w 243"/>
                <a:gd name="T23" fmla="*/ 104 h 288"/>
                <a:gd name="T24" fmla="*/ 208 w 243"/>
                <a:gd name="T25" fmla="*/ 130 h 288"/>
                <a:gd name="T26" fmla="*/ 243 w 243"/>
                <a:gd name="T27" fmla="*/ 194 h 288"/>
                <a:gd name="T28" fmla="*/ 122 w 243"/>
                <a:gd name="T29" fmla="*/ 288 h 288"/>
                <a:gd name="T30" fmla="*/ 0 w 243"/>
                <a:gd name="T31" fmla="*/ 195 h 288"/>
                <a:gd name="T32" fmla="*/ 85 w 243"/>
                <a:gd name="T33" fmla="*/ 195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3" h="288">
                  <a:moveTo>
                    <a:pt x="85" y="195"/>
                  </a:moveTo>
                  <a:cubicBezTo>
                    <a:pt x="90" y="216"/>
                    <a:pt x="101" y="223"/>
                    <a:pt x="125" y="223"/>
                  </a:cubicBezTo>
                  <a:cubicBezTo>
                    <a:pt x="146" y="223"/>
                    <a:pt x="158" y="215"/>
                    <a:pt x="158" y="203"/>
                  </a:cubicBezTo>
                  <a:cubicBezTo>
                    <a:pt x="158" y="186"/>
                    <a:pt x="142" y="185"/>
                    <a:pt x="110" y="176"/>
                  </a:cubicBezTo>
                  <a:cubicBezTo>
                    <a:pt x="72" y="166"/>
                    <a:pt x="48" y="158"/>
                    <a:pt x="36" y="150"/>
                  </a:cubicBezTo>
                  <a:cubicBezTo>
                    <a:pt x="15" y="135"/>
                    <a:pt x="5" y="114"/>
                    <a:pt x="5" y="87"/>
                  </a:cubicBezTo>
                  <a:cubicBezTo>
                    <a:pt x="5" y="34"/>
                    <a:pt x="47" y="0"/>
                    <a:pt x="119" y="0"/>
                  </a:cubicBezTo>
                  <a:cubicBezTo>
                    <a:pt x="189" y="0"/>
                    <a:pt x="231" y="31"/>
                    <a:pt x="236" y="86"/>
                  </a:cubicBezTo>
                  <a:cubicBezTo>
                    <a:pt x="153" y="86"/>
                    <a:pt x="153" y="86"/>
                    <a:pt x="153" y="86"/>
                  </a:cubicBezTo>
                  <a:cubicBezTo>
                    <a:pt x="150" y="70"/>
                    <a:pt x="139" y="62"/>
                    <a:pt x="118" y="62"/>
                  </a:cubicBezTo>
                  <a:cubicBezTo>
                    <a:pt x="99" y="62"/>
                    <a:pt x="90" y="68"/>
                    <a:pt x="90" y="80"/>
                  </a:cubicBezTo>
                  <a:cubicBezTo>
                    <a:pt x="90" y="95"/>
                    <a:pt x="104" y="98"/>
                    <a:pt x="130" y="104"/>
                  </a:cubicBezTo>
                  <a:cubicBezTo>
                    <a:pt x="164" y="113"/>
                    <a:pt x="191" y="119"/>
                    <a:pt x="208" y="130"/>
                  </a:cubicBezTo>
                  <a:cubicBezTo>
                    <a:pt x="232" y="146"/>
                    <a:pt x="243" y="166"/>
                    <a:pt x="243" y="194"/>
                  </a:cubicBezTo>
                  <a:cubicBezTo>
                    <a:pt x="243" y="253"/>
                    <a:pt x="201" y="288"/>
                    <a:pt x="122" y="288"/>
                  </a:cubicBezTo>
                  <a:cubicBezTo>
                    <a:pt x="48" y="288"/>
                    <a:pt x="6" y="253"/>
                    <a:pt x="0" y="195"/>
                  </a:cubicBezTo>
                  <a:lnTo>
                    <a:pt x="85" y="1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9" name="Freeform 17">
              <a:extLst>
                <a:ext uri="{FF2B5EF4-FFF2-40B4-BE49-F238E27FC236}">
                  <a16:creationId xmlns:a16="http://schemas.microsoft.com/office/drawing/2014/main" id="{7B8019EC-0F12-4DC2-98A9-3781E0DFDAB1}"/>
                </a:ext>
              </a:extLst>
            </p:cNvPr>
            <p:cNvSpPr>
              <a:spLocks/>
            </p:cNvSpPr>
            <p:nvPr/>
          </p:nvSpPr>
          <p:spPr bwMode="auto">
            <a:xfrm>
              <a:off x="2627727" y="1504398"/>
              <a:ext cx="1147763" cy="1231900"/>
            </a:xfrm>
            <a:custGeom>
              <a:avLst/>
              <a:gdLst>
                <a:gd name="T0" fmla="*/ 271 w 271"/>
                <a:gd name="T1" fmla="*/ 174 h 288"/>
                <a:gd name="T2" fmla="*/ 140 w 271"/>
                <a:gd name="T3" fmla="*/ 288 h 288"/>
                <a:gd name="T4" fmla="*/ 0 w 271"/>
                <a:gd name="T5" fmla="*/ 144 h 288"/>
                <a:gd name="T6" fmla="*/ 139 w 271"/>
                <a:gd name="T7" fmla="*/ 0 h 288"/>
                <a:gd name="T8" fmla="*/ 269 w 271"/>
                <a:gd name="T9" fmla="*/ 111 h 288"/>
                <a:gd name="T10" fmla="*/ 186 w 271"/>
                <a:gd name="T11" fmla="*/ 111 h 288"/>
                <a:gd name="T12" fmla="*/ 140 w 271"/>
                <a:gd name="T13" fmla="*/ 68 h 288"/>
                <a:gd name="T14" fmla="*/ 88 w 271"/>
                <a:gd name="T15" fmla="*/ 144 h 288"/>
                <a:gd name="T16" fmla="*/ 142 w 271"/>
                <a:gd name="T17" fmla="*/ 220 h 288"/>
                <a:gd name="T18" fmla="*/ 188 w 271"/>
                <a:gd name="T19" fmla="*/ 174 h 288"/>
                <a:gd name="T20" fmla="*/ 271 w 271"/>
                <a:gd name="T21" fmla="*/ 17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1" h="288">
                  <a:moveTo>
                    <a:pt x="271" y="174"/>
                  </a:moveTo>
                  <a:cubicBezTo>
                    <a:pt x="266" y="246"/>
                    <a:pt x="219" y="288"/>
                    <a:pt x="140" y="288"/>
                  </a:cubicBezTo>
                  <a:cubicBezTo>
                    <a:pt x="53" y="288"/>
                    <a:pt x="0" y="233"/>
                    <a:pt x="0" y="144"/>
                  </a:cubicBezTo>
                  <a:cubicBezTo>
                    <a:pt x="0" y="55"/>
                    <a:pt x="54" y="0"/>
                    <a:pt x="139" y="0"/>
                  </a:cubicBezTo>
                  <a:cubicBezTo>
                    <a:pt x="218" y="0"/>
                    <a:pt x="264" y="40"/>
                    <a:pt x="269" y="111"/>
                  </a:cubicBezTo>
                  <a:cubicBezTo>
                    <a:pt x="186" y="111"/>
                    <a:pt x="186" y="111"/>
                    <a:pt x="186" y="111"/>
                  </a:cubicBezTo>
                  <a:cubicBezTo>
                    <a:pt x="183" y="83"/>
                    <a:pt x="168" y="68"/>
                    <a:pt x="140" y="68"/>
                  </a:cubicBezTo>
                  <a:cubicBezTo>
                    <a:pt x="105" y="68"/>
                    <a:pt x="88" y="94"/>
                    <a:pt x="88" y="144"/>
                  </a:cubicBezTo>
                  <a:cubicBezTo>
                    <a:pt x="88" y="194"/>
                    <a:pt x="107" y="220"/>
                    <a:pt x="142" y="220"/>
                  </a:cubicBezTo>
                  <a:cubicBezTo>
                    <a:pt x="169" y="220"/>
                    <a:pt x="186" y="204"/>
                    <a:pt x="188" y="174"/>
                  </a:cubicBezTo>
                  <a:lnTo>
                    <a:pt x="271"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10" name="Freeform 18">
              <a:extLst>
                <a:ext uri="{FF2B5EF4-FFF2-40B4-BE49-F238E27FC236}">
                  <a16:creationId xmlns:a16="http://schemas.microsoft.com/office/drawing/2014/main" id="{506FABD5-8CA8-4495-9FC9-2364B2B95074}"/>
                </a:ext>
              </a:extLst>
            </p:cNvPr>
            <p:cNvSpPr>
              <a:spLocks/>
            </p:cNvSpPr>
            <p:nvPr/>
          </p:nvSpPr>
          <p:spPr bwMode="auto">
            <a:xfrm>
              <a:off x="3696115" y="1539323"/>
              <a:ext cx="1144588" cy="1163638"/>
            </a:xfrm>
            <a:custGeom>
              <a:avLst/>
              <a:gdLst>
                <a:gd name="T0" fmla="*/ 0 w 721"/>
                <a:gd name="T1" fmla="*/ 0 h 733"/>
                <a:gd name="T2" fmla="*/ 237 w 721"/>
                <a:gd name="T3" fmla="*/ 0 h 733"/>
                <a:gd name="T4" fmla="*/ 360 w 721"/>
                <a:gd name="T5" fmla="*/ 474 h 733"/>
                <a:gd name="T6" fmla="*/ 491 w 721"/>
                <a:gd name="T7" fmla="*/ 0 h 733"/>
                <a:gd name="T8" fmla="*/ 721 w 721"/>
                <a:gd name="T9" fmla="*/ 0 h 733"/>
                <a:gd name="T10" fmla="*/ 478 w 721"/>
                <a:gd name="T11" fmla="*/ 733 h 733"/>
                <a:gd name="T12" fmla="*/ 245 w 721"/>
                <a:gd name="T13" fmla="*/ 733 h 733"/>
                <a:gd name="T14" fmla="*/ 0 w 721"/>
                <a:gd name="T15" fmla="*/ 0 h 7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1" h="733">
                  <a:moveTo>
                    <a:pt x="0" y="0"/>
                  </a:moveTo>
                  <a:lnTo>
                    <a:pt x="237" y="0"/>
                  </a:lnTo>
                  <a:lnTo>
                    <a:pt x="360" y="474"/>
                  </a:lnTo>
                  <a:lnTo>
                    <a:pt x="491" y="0"/>
                  </a:lnTo>
                  <a:lnTo>
                    <a:pt x="721" y="0"/>
                  </a:lnTo>
                  <a:lnTo>
                    <a:pt x="478" y="733"/>
                  </a:lnTo>
                  <a:lnTo>
                    <a:pt x="245" y="733"/>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11" name="Freeform 19">
              <a:extLst>
                <a:ext uri="{FF2B5EF4-FFF2-40B4-BE49-F238E27FC236}">
                  <a16:creationId xmlns:a16="http://schemas.microsoft.com/office/drawing/2014/main" id="{2E713DC5-F0B9-4117-B74B-05B58DF9FD99}"/>
                </a:ext>
              </a:extLst>
            </p:cNvPr>
            <p:cNvSpPr>
              <a:spLocks/>
            </p:cNvSpPr>
            <p:nvPr/>
          </p:nvSpPr>
          <p:spPr bwMode="auto">
            <a:xfrm>
              <a:off x="1011652" y="1504398"/>
              <a:ext cx="1500188" cy="1231900"/>
            </a:xfrm>
            <a:custGeom>
              <a:avLst/>
              <a:gdLst>
                <a:gd name="T0" fmla="*/ 101 w 354"/>
                <a:gd name="T1" fmla="*/ 0 h 288"/>
                <a:gd name="T2" fmla="*/ 73 w 354"/>
                <a:gd name="T3" fmla="*/ 12 h 288"/>
                <a:gd name="T4" fmla="*/ 15 w 354"/>
                <a:gd name="T5" fmla="*/ 69 h 288"/>
                <a:gd name="T6" fmla="*/ 15 w 354"/>
                <a:gd name="T7" fmla="*/ 127 h 288"/>
                <a:gd name="T8" fmla="*/ 177 w 354"/>
                <a:gd name="T9" fmla="*/ 288 h 288"/>
                <a:gd name="T10" fmla="*/ 338 w 354"/>
                <a:gd name="T11" fmla="*/ 127 h 288"/>
                <a:gd name="T12" fmla="*/ 338 w 354"/>
                <a:gd name="T13" fmla="*/ 69 h 288"/>
                <a:gd name="T14" fmla="*/ 281 w 354"/>
                <a:gd name="T15" fmla="*/ 12 h 288"/>
                <a:gd name="T16" fmla="*/ 252 w 354"/>
                <a:gd name="T17" fmla="*/ 0 h 288"/>
                <a:gd name="T18" fmla="*/ 224 w 354"/>
                <a:gd name="T19" fmla="*/ 12 h 288"/>
                <a:gd name="T20" fmla="*/ 177 w 354"/>
                <a:gd name="T21" fmla="*/ 59 h 288"/>
                <a:gd name="T22" fmla="*/ 130 w 354"/>
                <a:gd name="T23" fmla="*/ 12 h 288"/>
                <a:gd name="T24" fmla="*/ 101 w 354"/>
                <a:gd name="T25"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4" h="288">
                  <a:moveTo>
                    <a:pt x="101" y="0"/>
                  </a:moveTo>
                  <a:cubicBezTo>
                    <a:pt x="91" y="0"/>
                    <a:pt x="80" y="4"/>
                    <a:pt x="73" y="12"/>
                  </a:cubicBezTo>
                  <a:cubicBezTo>
                    <a:pt x="15" y="69"/>
                    <a:pt x="15" y="69"/>
                    <a:pt x="15" y="69"/>
                  </a:cubicBezTo>
                  <a:cubicBezTo>
                    <a:pt x="0" y="85"/>
                    <a:pt x="0" y="111"/>
                    <a:pt x="15" y="127"/>
                  </a:cubicBezTo>
                  <a:cubicBezTo>
                    <a:pt x="177" y="288"/>
                    <a:pt x="177" y="288"/>
                    <a:pt x="177" y="288"/>
                  </a:cubicBezTo>
                  <a:cubicBezTo>
                    <a:pt x="338" y="127"/>
                    <a:pt x="338" y="127"/>
                    <a:pt x="338" y="127"/>
                  </a:cubicBezTo>
                  <a:cubicBezTo>
                    <a:pt x="354" y="111"/>
                    <a:pt x="354" y="85"/>
                    <a:pt x="338" y="69"/>
                  </a:cubicBezTo>
                  <a:cubicBezTo>
                    <a:pt x="281" y="12"/>
                    <a:pt x="281" y="12"/>
                    <a:pt x="281" y="12"/>
                  </a:cubicBezTo>
                  <a:cubicBezTo>
                    <a:pt x="273" y="4"/>
                    <a:pt x="263" y="0"/>
                    <a:pt x="252" y="0"/>
                  </a:cubicBezTo>
                  <a:cubicBezTo>
                    <a:pt x="242" y="0"/>
                    <a:pt x="232" y="4"/>
                    <a:pt x="224" y="12"/>
                  </a:cubicBezTo>
                  <a:cubicBezTo>
                    <a:pt x="177" y="59"/>
                    <a:pt x="177" y="59"/>
                    <a:pt x="177" y="59"/>
                  </a:cubicBezTo>
                  <a:cubicBezTo>
                    <a:pt x="130" y="12"/>
                    <a:pt x="130" y="12"/>
                    <a:pt x="130" y="12"/>
                  </a:cubicBezTo>
                  <a:cubicBezTo>
                    <a:pt x="122" y="4"/>
                    <a:pt x="111" y="0"/>
                    <a:pt x="10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12" name="Freeform 10">
              <a:extLst>
                <a:ext uri="{FF2B5EF4-FFF2-40B4-BE49-F238E27FC236}">
                  <a16:creationId xmlns:a16="http://schemas.microsoft.com/office/drawing/2014/main" id="{85758825-D5B0-4F1A-AC88-A7ACB662B364}"/>
                </a:ext>
              </a:extLst>
            </p:cNvPr>
            <p:cNvSpPr>
              <a:spLocks noEditPoints="1"/>
            </p:cNvSpPr>
            <p:nvPr/>
          </p:nvSpPr>
          <p:spPr bwMode="auto">
            <a:xfrm>
              <a:off x="10806527" y="2471186"/>
              <a:ext cx="233363" cy="239713"/>
            </a:xfrm>
            <a:custGeom>
              <a:avLst/>
              <a:gdLst>
                <a:gd name="T0" fmla="*/ 27 w 55"/>
                <a:gd name="T1" fmla="*/ 56 h 56"/>
                <a:gd name="T2" fmla="*/ 0 w 55"/>
                <a:gd name="T3" fmla="*/ 28 h 56"/>
                <a:gd name="T4" fmla="*/ 27 w 55"/>
                <a:gd name="T5" fmla="*/ 0 h 56"/>
                <a:gd name="T6" fmla="*/ 55 w 55"/>
                <a:gd name="T7" fmla="*/ 28 h 56"/>
                <a:gd name="T8" fmla="*/ 27 w 55"/>
                <a:gd name="T9" fmla="*/ 56 h 56"/>
                <a:gd name="T10" fmla="*/ 27 w 55"/>
                <a:gd name="T11" fmla="*/ 5 h 56"/>
                <a:gd name="T12" fmla="*/ 6 w 55"/>
                <a:gd name="T13" fmla="*/ 28 h 56"/>
                <a:gd name="T14" fmla="*/ 27 w 55"/>
                <a:gd name="T15" fmla="*/ 51 h 56"/>
                <a:gd name="T16" fmla="*/ 49 w 55"/>
                <a:gd name="T17" fmla="*/ 28 h 56"/>
                <a:gd name="T18" fmla="*/ 27 w 55"/>
                <a:gd name="T19" fmla="*/ 5 h 56"/>
                <a:gd name="T20" fmla="*/ 22 w 55"/>
                <a:gd name="T21" fmla="*/ 44 h 56"/>
                <a:gd name="T22" fmla="*/ 16 w 55"/>
                <a:gd name="T23" fmla="*/ 44 h 56"/>
                <a:gd name="T24" fmla="*/ 16 w 55"/>
                <a:gd name="T25" fmla="*/ 13 h 56"/>
                <a:gd name="T26" fmla="*/ 28 w 55"/>
                <a:gd name="T27" fmla="*/ 13 h 56"/>
                <a:gd name="T28" fmla="*/ 40 w 55"/>
                <a:gd name="T29" fmla="*/ 22 h 56"/>
                <a:gd name="T30" fmla="*/ 31 w 55"/>
                <a:gd name="T31" fmla="*/ 30 h 56"/>
                <a:gd name="T32" fmla="*/ 40 w 55"/>
                <a:gd name="T33" fmla="*/ 44 h 56"/>
                <a:gd name="T34" fmla="*/ 34 w 55"/>
                <a:gd name="T35" fmla="*/ 44 h 56"/>
                <a:gd name="T36" fmla="*/ 26 w 55"/>
                <a:gd name="T37" fmla="*/ 31 h 56"/>
                <a:gd name="T38" fmla="*/ 22 w 55"/>
                <a:gd name="T39" fmla="*/ 31 h 56"/>
                <a:gd name="T40" fmla="*/ 22 w 55"/>
                <a:gd name="T41" fmla="*/ 44 h 56"/>
                <a:gd name="T42" fmla="*/ 27 w 55"/>
                <a:gd name="T43" fmla="*/ 26 h 56"/>
                <a:gd name="T44" fmla="*/ 34 w 55"/>
                <a:gd name="T45" fmla="*/ 21 h 56"/>
                <a:gd name="T46" fmla="*/ 28 w 55"/>
                <a:gd name="T47" fmla="*/ 17 h 56"/>
                <a:gd name="T48" fmla="*/ 22 w 55"/>
                <a:gd name="T49" fmla="*/ 17 h 56"/>
                <a:gd name="T50" fmla="*/ 22 w 55"/>
                <a:gd name="T51" fmla="*/ 26 h 56"/>
                <a:gd name="T52" fmla="*/ 27 w 55"/>
                <a:gd name="T53" fmla="*/ 2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56">
                  <a:moveTo>
                    <a:pt x="27" y="56"/>
                  </a:moveTo>
                  <a:cubicBezTo>
                    <a:pt x="11" y="56"/>
                    <a:pt x="0" y="44"/>
                    <a:pt x="0" y="28"/>
                  </a:cubicBezTo>
                  <a:cubicBezTo>
                    <a:pt x="0" y="11"/>
                    <a:pt x="12" y="0"/>
                    <a:pt x="27" y="0"/>
                  </a:cubicBezTo>
                  <a:cubicBezTo>
                    <a:pt x="42" y="0"/>
                    <a:pt x="55" y="11"/>
                    <a:pt x="55" y="28"/>
                  </a:cubicBezTo>
                  <a:cubicBezTo>
                    <a:pt x="55" y="45"/>
                    <a:pt x="42" y="56"/>
                    <a:pt x="27" y="56"/>
                  </a:cubicBezTo>
                  <a:close/>
                  <a:moveTo>
                    <a:pt x="27" y="5"/>
                  </a:moveTo>
                  <a:cubicBezTo>
                    <a:pt x="15" y="5"/>
                    <a:pt x="6" y="14"/>
                    <a:pt x="6" y="28"/>
                  </a:cubicBezTo>
                  <a:cubicBezTo>
                    <a:pt x="6" y="41"/>
                    <a:pt x="14" y="51"/>
                    <a:pt x="27" y="51"/>
                  </a:cubicBezTo>
                  <a:cubicBezTo>
                    <a:pt x="39" y="51"/>
                    <a:pt x="49" y="42"/>
                    <a:pt x="49" y="28"/>
                  </a:cubicBezTo>
                  <a:cubicBezTo>
                    <a:pt x="49" y="14"/>
                    <a:pt x="39" y="5"/>
                    <a:pt x="27" y="5"/>
                  </a:cubicBezTo>
                  <a:close/>
                  <a:moveTo>
                    <a:pt x="22" y="44"/>
                  </a:moveTo>
                  <a:cubicBezTo>
                    <a:pt x="16" y="44"/>
                    <a:pt x="16" y="44"/>
                    <a:pt x="16" y="44"/>
                  </a:cubicBezTo>
                  <a:cubicBezTo>
                    <a:pt x="16" y="13"/>
                    <a:pt x="16" y="13"/>
                    <a:pt x="16" y="13"/>
                  </a:cubicBezTo>
                  <a:cubicBezTo>
                    <a:pt x="28" y="13"/>
                    <a:pt x="28" y="13"/>
                    <a:pt x="28" y="13"/>
                  </a:cubicBezTo>
                  <a:cubicBezTo>
                    <a:pt x="36" y="13"/>
                    <a:pt x="40" y="16"/>
                    <a:pt x="40" y="22"/>
                  </a:cubicBezTo>
                  <a:cubicBezTo>
                    <a:pt x="40" y="27"/>
                    <a:pt x="36" y="30"/>
                    <a:pt x="31" y="30"/>
                  </a:cubicBezTo>
                  <a:cubicBezTo>
                    <a:pt x="40" y="44"/>
                    <a:pt x="40" y="44"/>
                    <a:pt x="40" y="44"/>
                  </a:cubicBezTo>
                  <a:cubicBezTo>
                    <a:pt x="34" y="44"/>
                    <a:pt x="34" y="44"/>
                    <a:pt x="34" y="44"/>
                  </a:cubicBezTo>
                  <a:cubicBezTo>
                    <a:pt x="26" y="31"/>
                    <a:pt x="26" y="31"/>
                    <a:pt x="26" y="31"/>
                  </a:cubicBezTo>
                  <a:cubicBezTo>
                    <a:pt x="22" y="31"/>
                    <a:pt x="22" y="31"/>
                    <a:pt x="22" y="31"/>
                  </a:cubicBezTo>
                  <a:lnTo>
                    <a:pt x="22" y="44"/>
                  </a:lnTo>
                  <a:close/>
                  <a:moveTo>
                    <a:pt x="27" y="26"/>
                  </a:moveTo>
                  <a:cubicBezTo>
                    <a:pt x="31" y="26"/>
                    <a:pt x="34" y="26"/>
                    <a:pt x="34" y="21"/>
                  </a:cubicBezTo>
                  <a:cubicBezTo>
                    <a:pt x="34" y="18"/>
                    <a:pt x="31" y="17"/>
                    <a:pt x="28" y="17"/>
                  </a:cubicBezTo>
                  <a:cubicBezTo>
                    <a:pt x="22" y="17"/>
                    <a:pt x="22" y="17"/>
                    <a:pt x="22" y="17"/>
                  </a:cubicBezTo>
                  <a:cubicBezTo>
                    <a:pt x="22" y="26"/>
                    <a:pt x="22" y="26"/>
                    <a:pt x="22" y="26"/>
                  </a:cubicBezTo>
                  <a:lnTo>
                    <a:pt x="27"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grpSp>
    </p:spTree>
    <p:extLst>
      <p:ext uri="{BB962C8B-B14F-4D97-AF65-F5344CB8AC3E}">
        <p14:creationId xmlns:p14="http://schemas.microsoft.com/office/powerpoint/2010/main" val="42669958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VS logo on whit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0949C91-C34A-48C0-97AF-F55ED1D82DFF}"/>
              </a:ext>
            </a:extLst>
          </p:cNvPr>
          <p:cNvGrpSpPr>
            <a:grpSpLocks noChangeAspect="1"/>
          </p:cNvGrpSpPr>
          <p:nvPr userDrawn="1"/>
        </p:nvGrpSpPr>
        <p:grpSpPr bwMode="gray">
          <a:xfrm>
            <a:off x="2826318" y="3027447"/>
            <a:ext cx="6539366" cy="803106"/>
            <a:chOff x="1011652" y="1504398"/>
            <a:chExt cx="10028238" cy="1231900"/>
          </a:xfrm>
          <a:solidFill>
            <a:srgbClr val="000000"/>
          </a:solidFill>
        </p:grpSpPr>
        <p:sp>
          <p:nvSpPr>
            <p:cNvPr id="5" name="Freeform 2">
              <a:extLst>
                <a:ext uri="{FF2B5EF4-FFF2-40B4-BE49-F238E27FC236}">
                  <a16:creationId xmlns:a16="http://schemas.microsoft.com/office/drawing/2014/main" id="{B2BDFE3B-4557-45B7-B3FF-10C47DDF32FE}"/>
                </a:ext>
              </a:extLst>
            </p:cNvPr>
            <p:cNvSpPr>
              <a:spLocks noEditPoints="1"/>
            </p:cNvSpPr>
            <p:nvPr/>
          </p:nvSpPr>
          <p:spPr bwMode="gray">
            <a:xfrm>
              <a:off x="5917027" y="1539323"/>
              <a:ext cx="4808538" cy="1189038"/>
            </a:xfrm>
            <a:custGeom>
              <a:avLst/>
              <a:gdLst>
                <a:gd name="T0" fmla="*/ 701 w 1134"/>
                <a:gd name="T1" fmla="*/ 273 h 278"/>
                <a:gd name="T2" fmla="*/ 675 w 1134"/>
                <a:gd name="T3" fmla="*/ 248 h 278"/>
                <a:gd name="T4" fmla="*/ 701 w 1134"/>
                <a:gd name="T5" fmla="*/ 109 h 278"/>
                <a:gd name="T6" fmla="*/ 645 w 1134"/>
                <a:gd name="T7" fmla="*/ 84 h 278"/>
                <a:gd name="T8" fmla="*/ 576 w 1134"/>
                <a:gd name="T9" fmla="*/ 79 h 278"/>
                <a:gd name="T10" fmla="*/ 576 w 1134"/>
                <a:gd name="T11" fmla="*/ 278 h 278"/>
                <a:gd name="T12" fmla="*/ 645 w 1134"/>
                <a:gd name="T13" fmla="*/ 273 h 278"/>
                <a:gd name="T14" fmla="*/ 426 w 1134"/>
                <a:gd name="T15" fmla="*/ 222 h 278"/>
                <a:gd name="T16" fmla="*/ 299 w 1134"/>
                <a:gd name="T17" fmla="*/ 189 h 278"/>
                <a:gd name="T18" fmla="*/ 461 w 1134"/>
                <a:gd name="T19" fmla="*/ 175 h 278"/>
                <a:gd name="T20" fmla="*/ 267 w 1134"/>
                <a:gd name="T21" fmla="*/ 178 h 278"/>
                <a:gd name="T22" fmla="*/ 456 w 1134"/>
                <a:gd name="T23" fmla="*/ 222 h 278"/>
                <a:gd name="T24" fmla="*/ 59 w 1134"/>
                <a:gd name="T25" fmla="*/ 25 h 278"/>
                <a:gd name="T26" fmla="*/ 86 w 1134"/>
                <a:gd name="T27" fmla="*/ 0 h 278"/>
                <a:gd name="T28" fmla="*/ 0 w 1134"/>
                <a:gd name="T29" fmla="*/ 25 h 278"/>
                <a:gd name="T30" fmla="*/ 27 w 1134"/>
                <a:gd name="T31" fmla="*/ 247 h 278"/>
                <a:gd name="T32" fmla="*/ 0 w 1134"/>
                <a:gd name="T33" fmla="*/ 273 h 278"/>
                <a:gd name="T34" fmla="*/ 86 w 1134"/>
                <a:gd name="T35" fmla="*/ 247 h 278"/>
                <a:gd name="T36" fmla="*/ 59 w 1134"/>
                <a:gd name="T37" fmla="*/ 138 h 278"/>
                <a:gd name="T38" fmla="*/ 196 w 1134"/>
                <a:gd name="T39" fmla="*/ 247 h 278"/>
                <a:gd name="T40" fmla="*/ 168 w 1134"/>
                <a:gd name="T41" fmla="*/ 273 h 278"/>
                <a:gd name="T42" fmla="*/ 255 w 1134"/>
                <a:gd name="T43" fmla="*/ 247 h 278"/>
                <a:gd name="T44" fmla="*/ 227 w 1134"/>
                <a:gd name="T45" fmla="*/ 25 h 278"/>
                <a:gd name="T46" fmla="*/ 255 w 1134"/>
                <a:gd name="T47" fmla="*/ 0 h 278"/>
                <a:gd name="T48" fmla="*/ 168 w 1134"/>
                <a:gd name="T49" fmla="*/ 25 h 278"/>
                <a:gd name="T50" fmla="*/ 196 w 1134"/>
                <a:gd name="T51" fmla="*/ 114 h 278"/>
                <a:gd name="T52" fmla="*/ 996 w 1134"/>
                <a:gd name="T53" fmla="*/ 248 h 278"/>
                <a:gd name="T54" fmla="*/ 971 w 1134"/>
                <a:gd name="T55" fmla="*/ 163 h 278"/>
                <a:gd name="T56" fmla="*/ 1078 w 1134"/>
                <a:gd name="T57" fmla="*/ 163 h 278"/>
                <a:gd name="T58" fmla="*/ 1053 w 1134"/>
                <a:gd name="T59" fmla="*/ 248 h 278"/>
                <a:gd name="T60" fmla="*/ 1134 w 1134"/>
                <a:gd name="T61" fmla="*/ 273 h 278"/>
                <a:gd name="T62" fmla="*/ 1109 w 1134"/>
                <a:gd name="T63" fmla="*/ 248 h 278"/>
                <a:gd name="T64" fmla="*/ 1030 w 1134"/>
                <a:gd name="T65" fmla="*/ 79 h 278"/>
                <a:gd name="T66" fmla="*/ 971 w 1134"/>
                <a:gd name="T67" fmla="*/ 0 h 278"/>
                <a:gd name="T68" fmla="*/ 915 w 1134"/>
                <a:gd name="T69" fmla="*/ 24 h 278"/>
                <a:gd name="T70" fmla="*/ 940 w 1134"/>
                <a:gd name="T71" fmla="*/ 248 h 278"/>
                <a:gd name="T72" fmla="*/ 915 w 1134"/>
                <a:gd name="T73" fmla="*/ 273 h 278"/>
                <a:gd name="T74" fmla="*/ 996 w 1134"/>
                <a:gd name="T75" fmla="*/ 248 h 278"/>
                <a:gd name="T76" fmla="*/ 580 w 1134"/>
                <a:gd name="T77" fmla="*/ 104 h 278"/>
                <a:gd name="T78" fmla="*/ 580 w 1134"/>
                <a:gd name="T79" fmla="*/ 252 h 278"/>
                <a:gd name="T80" fmla="*/ 366 w 1134"/>
                <a:gd name="T81" fmla="*/ 104 h 278"/>
                <a:gd name="T82" fmla="*/ 299 w 1134"/>
                <a:gd name="T83" fmla="*/ 164 h 278"/>
                <a:gd name="T84" fmla="*/ 859 w 1134"/>
                <a:gd name="T85" fmla="*/ 224 h 278"/>
                <a:gd name="T86" fmla="*/ 897 w 1134"/>
                <a:gd name="T87" fmla="*/ 109 h 278"/>
                <a:gd name="T88" fmla="*/ 859 w 1134"/>
                <a:gd name="T89" fmla="*/ 84 h 278"/>
                <a:gd name="T90" fmla="*/ 829 w 1134"/>
                <a:gd name="T91" fmla="*/ 36 h 278"/>
                <a:gd name="T92" fmla="*/ 799 w 1134"/>
                <a:gd name="T93" fmla="*/ 84 h 278"/>
                <a:gd name="T94" fmla="*/ 829 w 1134"/>
                <a:gd name="T95" fmla="*/ 109 h 278"/>
                <a:gd name="T96" fmla="*/ 879 w 1134"/>
                <a:gd name="T97" fmla="*/ 275 h 278"/>
                <a:gd name="T98" fmla="*/ 897 w 1134"/>
                <a:gd name="T99" fmla="*/ 248 h 278"/>
                <a:gd name="T100" fmla="*/ 859 w 1134"/>
                <a:gd name="T101" fmla="*/ 224 h 278"/>
                <a:gd name="T102" fmla="*/ 801 w 1134"/>
                <a:gd name="T103" fmla="*/ 273 h 278"/>
                <a:gd name="T104" fmla="*/ 787 w 1134"/>
                <a:gd name="T105" fmla="*/ 249 h 278"/>
                <a:gd name="T106" fmla="*/ 768 w 1134"/>
                <a:gd name="T107" fmla="*/ 0 h 278"/>
                <a:gd name="T108" fmla="*/ 712 w 1134"/>
                <a:gd name="T109" fmla="*/ 24 h 278"/>
                <a:gd name="T110" fmla="*/ 737 w 1134"/>
                <a:gd name="T111" fmla="*/ 22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34" h="278">
                  <a:moveTo>
                    <a:pt x="645" y="273"/>
                  </a:moveTo>
                  <a:cubicBezTo>
                    <a:pt x="701" y="273"/>
                    <a:pt x="701" y="273"/>
                    <a:pt x="701" y="273"/>
                  </a:cubicBezTo>
                  <a:cubicBezTo>
                    <a:pt x="701" y="248"/>
                    <a:pt x="701" y="248"/>
                    <a:pt x="701" y="248"/>
                  </a:cubicBezTo>
                  <a:cubicBezTo>
                    <a:pt x="675" y="248"/>
                    <a:pt x="675" y="248"/>
                    <a:pt x="675" y="248"/>
                  </a:cubicBezTo>
                  <a:cubicBezTo>
                    <a:pt x="675" y="109"/>
                    <a:pt x="675" y="109"/>
                    <a:pt x="675" y="109"/>
                  </a:cubicBezTo>
                  <a:cubicBezTo>
                    <a:pt x="701" y="109"/>
                    <a:pt x="701" y="109"/>
                    <a:pt x="701" y="109"/>
                  </a:cubicBezTo>
                  <a:cubicBezTo>
                    <a:pt x="701" y="84"/>
                    <a:pt x="701" y="84"/>
                    <a:pt x="701" y="84"/>
                  </a:cubicBezTo>
                  <a:cubicBezTo>
                    <a:pt x="645" y="84"/>
                    <a:pt x="645" y="84"/>
                    <a:pt x="645" y="84"/>
                  </a:cubicBezTo>
                  <a:cubicBezTo>
                    <a:pt x="645" y="112"/>
                    <a:pt x="645" y="112"/>
                    <a:pt x="645" y="112"/>
                  </a:cubicBezTo>
                  <a:cubicBezTo>
                    <a:pt x="629" y="91"/>
                    <a:pt x="605" y="79"/>
                    <a:pt x="576" y="79"/>
                  </a:cubicBezTo>
                  <a:cubicBezTo>
                    <a:pt x="523" y="79"/>
                    <a:pt x="483" y="122"/>
                    <a:pt x="483" y="178"/>
                  </a:cubicBezTo>
                  <a:cubicBezTo>
                    <a:pt x="483" y="235"/>
                    <a:pt x="523" y="278"/>
                    <a:pt x="576" y="278"/>
                  </a:cubicBezTo>
                  <a:cubicBezTo>
                    <a:pt x="605" y="278"/>
                    <a:pt x="629" y="265"/>
                    <a:pt x="645" y="245"/>
                  </a:cubicBezTo>
                  <a:lnTo>
                    <a:pt x="645" y="273"/>
                  </a:lnTo>
                  <a:close/>
                  <a:moveTo>
                    <a:pt x="456" y="222"/>
                  </a:moveTo>
                  <a:cubicBezTo>
                    <a:pt x="426" y="222"/>
                    <a:pt x="426" y="222"/>
                    <a:pt x="426" y="222"/>
                  </a:cubicBezTo>
                  <a:cubicBezTo>
                    <a:pt x="415" y="241"/>
                    <a:pt x="395" y="253"/>
                    <a:pt x="367" y="253"/>
                  </a:cubicBezTo>
                  <a:cubicBezTo>
                    <a:pt x="325" y="253"/>
                    <a:pt x="302" y="227"/>
                    <a:pt x="299" y="189"/>
                  </a:cubicBezTo>
                  <a:cubicBezTo>
                    <a:pt x="461" y="189"/>
                    <a:pt x="461" y="189"/>
                    <a:pt x="461" y="189"/>
                  </a:cubicBezTo>
                  <a:cubicBezTo>
                    <a:pt x="461" y="175"/>
                    <a:pt x="461" y="175"/>
                    <a:pt x="461" y="175"/>
                  </a:cubicBezTo>
                  <a:cubicBezTo>
                    <a:pt x="461" y="118"/>
                    <a:pt x="424" y="79"/>
                    <a:pt x="366" y="79"/>
                  </a:cubicBezTo>
                  <a:cubicBezTo>
                    <a:pt x="308" y="79"/>
                    <a:pt x="267" y="120"/>
                    <a:pt x="267" y="178"/>
                  </a:cubicBezTo>
                  <a:cubicBezTo>
                    <a:pt x="267" y="237"/>
                    <a:pt x="308" y="278"/>
                    <a:pt x="366" y="278"/>
                  </a:cubicBezTo>
                  <a:cubicBezTo>
                    <a:pt x="409" y="278"/>
                    <a:pt x="442" y="257"/>
                    <a:pt x="456" y="222"/>
                  </a:cubicBezTo>
                  <a:moveTo>
                    <a:pt x="59" y="114"/>
                  </a:moveTo>
                  <a:cubicBezTo>
                    <a:pt x="59" y="25"/>
                    <a:pt x="59" y="25"/>
                    <a:pt x="59" y="25"/>
                  </a:cubicBezTo>
                  <a:cubicBezTo>
                    <a:pt x="86" y="25"/>
                    <a:pt x="86" y="25"/>
                    <a:pt x="86" y="25"/>
                  </a:cubicBezTo>
                  <a:cubicBezTo>
                    <a:pt x="86" y="0"/>
                    <a:pt x="86" y="0"/>
                    <a:pt x="86" y="0"/>
                  </a:cubicBezTo>
                  <a:cubicBezTo>
                    <a:pt x="0" y="0"/>
                    <a:pt x="0" y="0"/>
                    <a:pt x="0" y="0"/>
                  </a:cubicBezTo>
                  <a:cubicBezTo>
                    <a:pt x="0" y="25"/>
                    <a:pt x="0" y="25"/>
                    <a:pt x="0" y="25"/>
                  </a:cubicBezTo>
                  <a:cubicBezTo>
                    <a:pt x="27" y="25"/>
                    <a:pt x="27" y="25"/>
                    <a:pt x="27" y="25"/>
                  </a:cubicBezTo>
                  <a:cubicBezTo>
                    <a:pt x="27" y="247"/>
                    <a:pt x="27" y="247"/>
                    <a:pt x="27" y="247"/>
                  </a:cubicBezTo>
                  <a:cubicBezTo>
                    <a:pt x="0" y="247"/>
                    <a:pt x="0" y="247"/>
                    <a:pt x="0" y="247"/>
                  </a:cubicBezTo>
                  <a:cubicBezTo>
                    <a:pt x="0" y="273"/>
                    <a:pt x="0" y="273"/>
                    <a:pt x="0" y="273"/>
                  </a:cubicBezTo>
                  <a:cubicBezTo>
                    <a:pt x="86" y="273"/>
                    <a:pt x="86" y="273"/>
                    <a:pt x="86" y="273"/>
                  </a:cubicBezTo>
                  <a:cubicBezTo>
                    <a:pt x="86" y="247"/>
                    <a:pt x="86" y="247"/>
                    <a:pt x="86" y="247"/>
                  </a:cubicBezTo>
                  <a:cubicBezTo>
                    <a:pt x="59" y="247"/>
                    <a:pt x="59" y="247"/>
                    <a:pt x="59" y="247"/>
                  </a:cubicBezTo>
                  <a:cubicBezTo>
                    <a:pt x="59" y="138"/>
                    <a:pt x="59" y="138"/>
                    <a:pt x="59" y="138"/>
                  </a:cubicBezTo>
                  <a:cubicBezTo>
                    <a:pt x="196" y="138"/>
                    <a:pt x="196" y="138"/>
                    <a:pt x="196" y="138"/>
                  </a:cubicBezTo>
                  <a:cubicBezTo>
                    <a:pt x="196" y="247"/>
                    <a:pt x="196" y="247"/>
                    <a:pt x="196" y="247"/>
                  </a:cubicBezTo>
                  <a:cubicBezTo>
                    <a:pt x="168" y="247"/>
                    <a:pt x="168" y="247"/>
                    <a:pt x="168" y="247"/>
                  </a:cubicBezTo>
                  <a:cubicBezTo>
                    <a:pt x="168" y="273"/>
                    <a:pt x="168" y="273"/>
                    <a:pt x="168" y="273"/>
                  </a:cubicBezTo>
                  <a:cubicBezTo>
                    <a:pt x="255" y="273"/>
                    <a:pt x="255" y="273"/>
                    <a:pt x="255" y="273"/>
                  </a:cubicBezTo>
                  <a:cubicBezTo>
                    <a:pt x="255" y="247"/>
                    <a:pt x="255" y="247"/>
                    <a:pt x="255" y="247"/>
                  </a:cubicBezTo>
                  <a:cubicBezTo>
                    <a:pt x="227" y="247"/>
                    <a:pt x="227" y="247"/>
                    <a:pt x="227" y="247"/>
                  </a:cubicBezTo>
                  <a:cubicBezTo>
                    <a:pt x="227" y="25"/>
                    <a:pt x="227" y="25"/>
                    <a:pt x="227" y="25"/>
                  </a:cubicBezTo>
                  <a:cubicBezTo>
                    <a:pt x="255" y="25"/>
                    <a:pt x="255" y="25"/>
                    <a:pt x="255" y="25"/>
                  </a:cubicBezTo>
                  <a:cubicBezTo>
                    <a:pt x="255" y="0"/>
                    <a:pt x="255" y="0"/>
                    <a:pt x="255" y="0"/>
                  </a:cubicBezTo>
                  <a:cubicBezTo>
                    <a:pt x="168" y="0"/>
                    <a:pt x="168" y="0"/>
                    <a:pt x="168" y="0"/>
                  </a:cubicBezTo>
                  <a:cubicBezTo>
                    <a:pt x="168" y="25"/>
                    <a:pt x="168" y="25"/>
                    <a:pt x="168" y="25"/>
                  </a:cubicBezTo>
                  <a:cubicBezTo>
                    <a:pt x="196" y="25"/>
                    <a:pt x="196" y="25"/>
                    <a:pt x="196" y="25"/>
                  </a:cubicBezTo>
                  <a:cubicBezTo>
                    <a:pt x="196" y="114"/>
                    <a:pt x="196" y="114"/>
                    <a:pt x="196" y="114"/>
                  </a:cubicBezTo>
                  <a:lnTo>
                    <a:pt x="59" y="114"/>
                  </a:lnTo>
                  <a:close/>
                  <a:moveTo>
                    <a:pt x="996" y="248"/>
                  </a:moveTo>
                  <a:cubicBezTo>
                    <a:pt x="971" y="248"/>
                    <a:pt x="971" y="248"/>
                    <a:pt x="971" y="248"/>
                  </a:cubicBezTo>
                  <a:cubicBezTo>
                    <a:pt x="971" y="163"/>
                    <a:pt x="971" y="163"/>
                    <a:pt x="971" y="163"/>
                  </a:cubicBezTo>
                  <a:cubicBezTo>
                    <a:pt x="971" y="124"/>
                    <a:pt x="991" y="104"/>
                    <a:pt x="1026" y="104"/>
                  </a:cubicBezTo>
                  <a:cubicBezTo>
                    <a:pt x="1058" y="104"/>
                    <a:pt x="1078" y="124"/>
                    <a:pt x="1078" y="163"/>
                  </a:cubicBezTo>
                  <a:cubicBezTo>
                    <a:pt x="1078" y="248"/>
                    <a:pt x="1078" y="248"/>
                    <a:pt x="1078" y="248"/>
                  </a:cubicBezTo>
                  <a:cubicBezTo>
                    <a:pt x="1053" y="248"/>
                    <a:pt x="1053" y="248"/>
                    <a:pt x="1053" y="248"/>
                  </a:cubicBezTo>
                  <a:cubicBezTo>
                    <a:pt x="1053" y="273"/>
                    <a:pt x="1053" y="273"/>
                    <a:pt x="1053" y="273"/>
                  </a:cubicBezTo>
                  <a:cubicBezTo>
                    <a:pt x="1134" y="273"/>
                    <a:pt x="1134" y="273"/>
                    <a:pt x="1134" y="273"/>
                  </a:cubicBezTo>
                  <a:cubicBezTo>
                    <a:pt x="1134" y="248"/>
                    <a:pt x="1134" y="248"/>
                    <a:pt x="1134" y="248"/>
                  </a:cubicBezTo>
                  <a:cubicBezTo>
                    <a:pt x="1109" y="248"/>
                    <a:pt x="1109" y="248"/>
                    <a:pt x="1109" y="248"/>
                  </a:cubicBezTo>
                  <a:cubicBezTo>
                    <a:pt x="1109" y="163"/>
                    <a:pt x="1109" y="163"/>
                    <a:pt x="1109" y="163"/>
                  </a:cubicBezTo>
                  <a:cubicBezTo>
                    <a:pt x="1109" y="117"/>
                    <a:pt x="1081" y="79"/>
                    <a:pt x="1030" y="79"/>
                  </a:cubicBezTo>
                  <a:cubicBezTo>
                    <a:pt x="1003" y="79"/>
                    <a:pt x="983" y="89"/>
                    <a:pt x="971" y="105"/>
                  </a:cubicBezTo>
                  <a:cubicBezTo>
                    <a:pt x="971" y="0"/>
                    <a:pt x="971" y="0"/>
                    <a:pt x="971" y="0"/>
                  </a:cubicBezTo>
                  <a:cubicBezTo>
                    <a:pt x="915" y="0"/>
                    <a:pt x="915" y="0"/>
                    <a:pt x="915" y="0"/>
                  </a:cubicBezTo>
                  <a:cubicBezTo>
                    <a:pt x="915" y="24"/>
                    <a:pt x="915" y="24"/>
                    <a:pt x="915" y="24"/>
                  </a:cubicBezTo>
                  <a:cubicBezTo>
                    <a:pt x="940" y="24"/>
                    <a:pt x="940" y="24"/>
                    <a:pt x="940" y="24"/>
                  </a:cubicBezTo>
                  <a:cubicBezTo>
                    <a:pt x="940" y="248"/>
                    <a:pt x="940" y="248"/>
                    <a:pt x="940" y="248"/>
                  </a:cubicBezTo>
                  <a:cubicBezTo>
                    <a:pt x="915" y="248"/>
                    <a:pt x="915" y="248"/>
                    <a:pt x="915" y="248"/>
                  </a:cubicBezTo>
                  <a:cubicBezTo>
                    <a:pt x="915" y="273"/>
                    <a:pt x="915" y="273"/>
                    <a:pt x="915" y="273"/>
                  </a:cubicBezTo>
                  <a:cubicBezTo>
                    <a:pt x="996" y="273"/>
                    <a:pt x="996" y="273"/>
                    <a:pt x="996" y="273"/>
                  </a:cubicBezTo>
                  <a:lnTo>
                    <a:pt x="996" y="248"/>
                  </a:lnTo>
                  <a:close/>
                  <a:moveTo>
                    <a:pt x="514" y="178"/>
                  </a:moveTo>
                  <a:cubicBezTo>
                    <a:pt x="514" y="135"/>
                    <a:pt x="542" y="104"/>
                    <a:pt x="580" y="104"/>
                  </a:cubicBezTo>
                  <a:cubicBezTo>
                    <a:pt x="619" y="104"/>
                    <a:pt x="646" y="136"/>
                    <a:pt x="646" y="178"/>
                  </a:cubicBezTo>
                  <a:cubicBezTo>
                    <a:pt x="646" y="221"/>
                    <a:pt x="619" y="252"/>
                    <a:pt x="580" y="252"/>
                  </a:cubicBezTo>
                  <a:cubicBezTo>
                    <a:pt x="542" y="252"/>
                    <a:pt x="514" y="221"/>
                    <a:pt x="514" y="178"/>
                  </a:cubicBezTo>
                  <a:moveTo>
                    <a:pt x="366" y="104"/>
                  </a:moveTo>
                  <a:cubicBezTo>
                    <a:pt x="406" y="104"/>
                    <a:pt x="427" y="133"/>
                    <a:pt x="430" y="164"/>
                  </a:cubicBezTo>
                  <a:cubicBezTo>
                    <a:pt x="299" y="164"/>
                    <a:pt x="299" y="164"/>
                    <a:pt x="299" y="164"/>
                  </a:cubicBezTo>
                  <a:cubicBezTo>
                    <a:pt x="302" y="130"/>
                    <a:pt x="326" y="104"/>
                    <a:pt x="366" y="104"/>
                  </a:cubicBezTo>
                  <a:moveTo>
                    <a:pt x="859" y="224"/>
                  </a:moveTo>
                  <a:cubicBezTo>
                    <a:pt x="859" y="109"/>
                    <a:pt x="859" y="109"/>
                    <a:pt x="859" y="109"/>
                  </a:cubicBezTo>
                  <a:cubicBezTo>
                    <a:pt x="897" y="109"/>
                    <a:pt x="897" y="109"/>
                    <a:pt x="897" y="109"/>
                  </a:cubicBezTo>
                  <a:cubicBezTo>
                    <a:pt x="897" y="84"/>
                    <a:pt x="897" y="84"/>
                    <a:pt x="897" y="84"/>
                  </a:cubicBezTo>
                  <a:cubicBezTo>
                    <a:pt x="859" y="84"/>
                    <a:pt x="859" y="84"/>
                    <a:pt x="859" y="84"/>
                  </a:cubicBezTo>
                  <a:cubicBezTo>
                    <a:pt x="859" y="36"/>
                    <a:pt x="859" y="36"/>
                    <a:pt x="859" y="36"/>
                  </a:cubicBezTo>
                  <a:cubicBezTo>
                    <a:pt x="829" y="36"/>
                    <a:pt x="829" y="36"/>
                    <a:pt x="829" y="36"/>
                  </a:cubicBezTo>
                  <a:cubicBezTo>
                    <a:pt x="829" y="84"/>
                    <a:pt x="829" y="84"/>
                    <a:pt x="829" y="84"/>
                  </a:cubicBezTo>
                  <a:cubicBezTo>
                    <a:pt x="799" y="84"/>
                    <a:pt x="799" y="84"/>
                    <a:pt x="799" y="84"/>
                  </a:cubicBezTo>
                  <a:cubicBezTo>
                    <a:pt x="799" y="109"/>
                    <a:pt x="799" y="109"/>
                    <a:pt x="799" y="109"/>
                  </a:cubicBezTo>
                  <a:cubicBezTo>
                    <a:pt x="829" y="109"/>
                    <a:pt x="829" y="109"/>
                    <a:pt x="829" y="109"/>
                  </a:cubicBezTo>
                  <a:cubicBezTo>
                    <a:pt x="829" y="225"/>
                    <a:pt x="829" y="225"/>
                    <a:pt x="829" y="225"/>
                  </a:cubicBezTo>
                  <a:cubicBezTo>
                    <a:pt x="829" y="259"/>
                    <a:pt x="844" y="275"/>
                    <a:pt x="879" y="275"/>
                  </a:cubicBezTo>
                  <a:cubicBezTo>
                    <a:pt x="884" y="275"/>
                    <a:pt x="893" y="274"/>
                    <a:pt x="897" y="273"/>
                  </a:cubicBezTo>
                  <a:cubicBezTo>
                    <a:pt x="897" y="248"/>
                    <a:pt x="897" y="248"/>
                    <a:pt x="897" y="248"/>
                  </a:cubicBezTo>
                  <a:cubicBezTo>
                    <a:pt x="892" y="249"/>
                    <a:pt x="886" y="249"/>
                    <a:pt x="882" y="249"/>
                  </a:cubicBezTo>
                  <a:cubicBezTo>
                    <a:pt x="866" y="249"/>
                    <a:pt x="859" y="244"/>
                    <a:pt x="859" y="224"/>
                  </a:cubicBezTo>
                  <a:moveTo>
                    <a:pt x="783" y="275"/>
                  </a:moveTo>
                  <a:cubicBezTo>
                    <a:pt x="789" y="275"/>
                    <a:pt x="797" y="274"/>
                    <a:pt x="801" y="273"/>
                  </a:cubicBezTo>
                  <a:cubicBezTo>
                    <a:pt x="801" y="248"/>
                    <a:pt x="801" y="248"/>
                    <a:pt x="801" y="248"/>
                  </a:cubicBezTo>
                  <a:cubicBezTo>
                    <a:pt x="795" y="249"/>
                    <a:pt x="791" y="249"/>
                    <a:pt x="787" y="249"/>
                  </a:cubicBezTo>
                  <a:cubicBezTo>
                    <a:pt x="774" y="249"/>
                    <a:pt x="768" y="243"/>
                    <a:pt x="768" y="222"/>
                  </a:cubicBezTo>
                  <a:cubicBezTo>
                    <a:pt x="768" y="0"/>
                    <a:pt x="768" y="0"/>
                    <a:pt x="768" y="0"/>
                  </a:cubicBezTo>
                  <a:cubicBezTo>
                    <a:pt x="712" y="0"/>
                    <a:pt x="712" y="0"/>
                    <a:pt x="712" y="0"/>
                  </a:cubicBezTo>
                  <a:cubicBezTo>
                    <a:pt x="712" y="24"/>
                    <a:pt x="712" y="24"/>
                    <a:pt x="712" y="24"/>
                  </a:cubicBezTo>
                  <a:cubicBezTo>
                    <a:pt x="737" y="24"/>
                    <a:pt x="737" y="24"/>
                    <a:pt x="737" y="24"/>
                  </a:cubicBezTo>
                  <a:cubicBezTo>
                    <a:pt x="737" y="224"/>
                    <a:pt x="737" y="224"/>
                    <a:pt x="737" y="224"/>
                  </a:cubicBezTo>
                  <a:cubicBezTo>
                    <a:pt x="737" y="257"/>
                    <a:pt x="751" y="275"/>
                    <a:pt x="783" y="27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mn-lt"/>
              </a:endParaRPr>
            </a:p>
          </p:txBody>
        </p:sp>
        <p:sp>
          <p:nvSpPr>
            <p:cNvPr id="6" name="Freeform 3">
              <a:extLst>
                <a:ext uri="{FF2B5EF4-FFF2-40B4-BE49-F238E27FC236}">
                  <a16:creationId xmlns:a16="http://schemas.microsoft.com/office/drawing/2014/main" id="{4DFEB978-9998-4C51-B950-8201DC4896BF}"/>
                </a:ext>
              </a:extLst>
            </p:cNvPr>
            <p:cNvSpPr>
              <a:spLocks/>
            </p:cNvSpPr>
            <p:nvPr/>
          </p:nvSpPr>
          <p:spPr bwMode="gray">
            <a:xfrm>
              <a:off x="4777202" y="1504398"/>
              <a:ext cx="1030288" cy="1231900"/>
            </a:xfrm>
            <a:custGeom>
              <a:avLst/>
              <a:gdLst>
                <a:gd name="T0" fmla="*/ 85 w 243"/>
                <a:gd name="T1" fmla="*/ 195 h 288"/>
                <a:gd name="T2" fmla="*/ 125 w 243"/>
                <a:gd name="T3" fmla="*/ 223 h 288"/>
                <a:gd name="T4" fmla="*/ 158 w 243"/>
                <a:gd name="T5" fmla="*/ 203 h 288"/>
                <a:gd name="T6" fmla="*/ 110 w 243"/>
                <a:gd name="T7" fmla="*/ 176 h 288"/>
                <a:gd name="T8" fmla="*/ 36 w 243"/>
                <a:gd name="T9" fmla="*/ 150 h 288"/>
                <a:gd name="T10" fmla="*/ 5 w 243"/>
                <a:gd name="T11" fmla="*/ 87 h 288"/>
                <a:gd name="T12" fmla="*/ 119 w 243"/>
                <a:gd name="T13" fmla="*/ 0 h 288"/>
                <a:gd name="T14" fmla="*/ 236 w 243"/>
                <a:gd name="T15" fmla="*/ 86 h 288"/>
                <a:gd name="T16" fmla="*/ 153 w 243"/>
                <a:gd name="T17" fmla="*/ 86 h 288"/>
                <a:gd name="T18" fmla="*/ 118 w 243"/>
                <a:gd name="T19" fmla="*/ 62 h 288"/>
                <a:gd name="T20" fmla="*/ 90 w 243"/>
                <a:gd name="T21" fmla="*/ 80 h 288"/>
                <a:gd name="T22" fmla="*/ 130 w 243"/>
                <a:gd name="T23" fmla="*/ 104 h 288"/>
                <a:gd name="T24" fmla="*/ 208 w 243"/>
                <a:gd name="T25" fmla="*/ 130 h 288"/>
                <a:gd name="T26" fmla="*/ 243 w 243"/>
                <a:gd name="T27" fmla="*/ 194 h 288"/>
                <a:gd name="T28" fmla="*/ 122 w 243"/>
                <a:gd name="T29" fmla="*/ 288 h 288"/>
                <a:gd name="T30" fmla="*/ 0 w 243"/>
                <a:gd name="T31" fmla="*/ 195 h 288"/>
                <a:gd name="T32" fmla="*/ 85 w 243"/>
                <a:gd name="T33" fmla="*/ 195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3" h="288">
                  <a:moveTo>
                    <a:pt x="85" y="195"/>
                  </a:moveTo>
                  <a:cubicBezTo>
                    <a:pt x="90" y="216"/>
                    <a:pt x="101" y="223"/>
                    <a:pt x="125" y="223"/>
                  </a:cubicBezTo>
                  <a:cubicBezTo>
                    <a:pt x="146" y="223"/>
                    <a:pt x="158" y="215"/>
                    <a:pt x="158" y="203"/>
                  </a:cubicBezTo>
                  <a:cubicBezTo>
                    <a:pt x="158" y="186"/>
                    <a:pt x="142" y="185"/>
                    <a:pt x="110" y="176"/>
                  </a:cubicBezTo>
                  <a:cubicBezTo>
                    <a:pt x="72" y="166"/>
                    <a:pt x="48" y="158"/>
                    <a:pt x="36" y="150"/>
                  </a:cubicBezTo>
                  <a:cubicBezTo>
                    <a:pt x="15" y="135"/>
                    <a:pt x="5" y="114"/>
                    <a:pt x="5" y="87"/>
                  </a:cubicBezTo>
                  <a:cubicBezTo>
                    <a:pt x="5" y="34"/>
                    <a:pt x="47" y="0"/>
                    <a:pt x="119" y="0"/>
                  </a:cubicBezTo>
                  <a:cubicBezTo>
                    <a:pt x="189" y="0"/>
                    <a:pt x="231" y="31"/>
                    <a:pt x="236" y="86"/>
                  </a:cubicBezTo>
                  <a:cubicBezTo>
                    <a:pt x="153" y="86"/>
                    <a:pt x="153" y="86"/>
                    <a:pt x="153" y="86"/>
                  </a:cubicBezTo>
                  <a:cubicBezTo>
                    <a:pt x="150" y="70"/>
                    <a:pt x="139" y="62"/>
                    <a:pt x="118" y="62"/>
                  </a:cubicBezTo>
                  <a:cubicBezTo>
                    <a:pt x="99" y="62"/>
                    <a:pt x="90" y="68"/>
                    <a:pt x="90" y="80"/>
                  </a:cubicBezTo>
                  <a:cubicBezTo>
                    <a:pt x="90" y="95"/>
                    <a:pt x="104" y="98"/>
                    <a:pt x="130" y="104"/>
                  </a:cubicBezTo>
                  <a:cubicBezTo>
                    <a:pt x="164" y="113"/>
                    <a:pt x="191" y="119"/>
                    <a:pt x="208" y="130"/>
                  </a:cubicBezTo>
                  <a:cubicBezTo>
                    <a:pt x="232" y="146"/>
                    <a:pt x="243" y="166"/>
                    <a:pt x="243" y="194"/>
                  </a:cubicBezTo>
                  <a:cubicBezTo>
                    <a:pt x="243" y="253"/>
                    <a:pt x="201" y="288"/>
                    <a:pt x="122" y="288"/>
                  </a:cubicBezTo>
                  <a:cubicBezTo>
                    <a:pt x="48" y="288"/>
                    <a:pt x="6" y="253"/>
                    <a:pt x="0" y="195"/>
                  </a:cubicBezTo>
                  <a:lnTo>
                    <a:pt x="85" y="195"/>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mn-lt"/>
              </a:endParaRPr>
            </a:p>
          </p:txBody>
        </p:sp>
        <p:sp>
          <p:nvSpPr>
            <p:cNvPr id="7" name="Freeform 4">
              <a:extLst>
                <a:ext uri="{FF2B5EF4-FFF2-40B4-BE49-F238E27FC236}">
                  <a16:creationId xmlns:a16="http://schemas.microsoft.com/office/drawing/2014/main" id="{5AA45A1A-56E8-4687-A1C0-2DE872F66AAA}"/>
                </a:ext>
              </a:extLst>
            </p:cNvPr>
            <p:cNvSpPr>
              <a:spLocks/>
            </p:cNvSpPr>
            <p:nvPr/>
          </p:nvSpPr>
          <p:spPr bwMode="gray">
            <a:xfrm>
              <a:off x="2627727" y="1504398"/>
              <a:ext cx="1147763" cy="1231900"/>
            </a:xfrm>
            <a:custGeom>
              <a:avLst/>
              <a:gdLst>
                <a:gd name="T0" fmla="*/ 271 w 271"/>
                <a:gd name="T1" fmla="*/ 174 h 288"/>
                <a:gd name="T2" fmla="*/ 140 w 271"/>
                <a:gd name="T3" fmla="*/ 288 h 288"/>
                <a:gd name="T4" fmla="*/ 0 w 271"/>
                <a:gd name="T5" fmla="*/ 144 h 288"/>
                <a:gd name="T6" fmla="*/ 139 w 271"/>
                <a:gd name="T7" fmla="*/ 0 h 288"/>
                <a:gd name="T8" fmla="*/ 269 w 271"/>
                <a:gd name="T9" fmla="*/ 111 h 288"/>
                <a:gd name="T10" fmla="*/ 186 w 271"/>
                <a:gd name="T11" fmla="*/ 111 h 288"/>
                <a:gd name="T12" fmla="*/ 140 w 271"/>
                <a:gd name="T13" fmla="*/ 68 h 288"/>
                <a:gd name="T14" fmla="*/ 88 w 271"/>
                <a:gd name="T15" fmla="*/ 144 h 288"/>
                <a:gd name="T16" fmla="*/ 142 w 271"/>
                <a:gd name="T17" fmla="*/ 220 h 288"/>
                <a:gd name="T18" fmla="*/ 188 w 271"/>
                <a:gd name="T19" fmla="*/ 174 h 288"/>
                <a:gd name="T20" fmla="*/ 271 w 271"/>
                <a:gd name="T21" fmla="*/ 17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1" h="288">
                  <a:moveTo>
                    <a:pt x="271" y="174"/>
                  </a:moveTo>
                  <a:cubicBezTo>
                    <a:pt x="266" y="246"/>
                    <a:pt x="219" y="288"/>
                    <a:pt x="140" y="288"/>
                  </a:cubicBezTo>
                  <a:cubicBezTo>
                    <a:pt x="53" y="288"/>
                    <a:pt x="0" y="233"/>
                    <a:pt x="0" y="144"/>
                  </a:cubicBezTo>
                  <a:cubicBezTo>
                    <a:pt x="0" y="55"/>
                    <a:pt x="54" y="0"/>
                    <a:pt x="139" y="0"/>
                  </a:cubicBezTo>
                  <a:cubicBezTo>
                    <a:pt x="218" y="0"/>
                    <a:pt x="264" y="40"/>
                    <a:pt x="269" y="111"/>
                  </a:cubicBezTo>
                  <a:cubicBezTo>
                    <a:pt x="186" y="111"/>
                    <a:pt x="186" y="111"/>
                    <a:pt x="186" y="111"/>
                  </a:cubicBezTo>
                  <a:cubicBezTo>
                    <a:pt x="183" y="83"/>
                    <a:pt x="168" y="68"/>
                    <a:pt x="140" y="68"/>
                  </a:cubicBezTo>
                  <a:cubicBezTo>
                    <a:pt x="105" y="68"/>
                    <a:pt x="88" y="94"/>
                    <a:pt x="88" y="144"/>
                  </a:cubicBezTo>
                  <a:cubicBezTo>
                    <a:pt x="88" y="194"/>
                    <a:pt x="107" y="220"/>
                    <a:pt x="142" y="220"/>
                  </a:cubicBezTo>
                  <a:cubicBezTo>
                    <a:pt x="169" y="220"/>
                    <a:pt x="186" y="204"/>
                    <a:pt x="188" y="174"/>
                  </a:cubicBezTo>
                  <a:lnTo>
                    <a:pt x="271" y="174"/>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mn-lt"/>
              </a:endParaRPr>
            </a:p>
          </p:txBody>
        </p:sp>
        <p:sp>
          <p:nvSpPr>
            <p:cNvPr id="8" name="Freeform 5">
              <a:extLst>
                <a:ext uri="{FF2B5EF4-FFF2-40B4-BE49-F238E27FC236}">
                  <a16:creationId xmlns:a16="http://schemas.microsoft.com/office/drawing/2014/main" id="{8F5885F4-B442-4DC7-A6C5-9C77C9A18B16}"/>
                </a:ext>
              </a:extLst>
            </p:cNvPr>
            <p:cNvSpPr>
              <a:spLocks/>
            </p:cNvSpPr>
            <p:nvPr/>
          </p:nvSpPr>
          <p:spPr bwMode="gray">
            <a:xfrm>
              <a:off x="3696115" y="1539323"/>
              <a:ext cx="1144588" cy="1163638"/>
            </a:xfrm>
            <a:custGeom>
              <a:avLst/>
              <a:gdLst>
                <a:gd name="T0" fmla="*/ 0 w 721"/>
                <a:gd name="T1" fmla="*/ 0 h 733"/>
                <a:gd name="T2" fmla="*/ 237 w 721"/>
                <a:gd name="T3" fmla="*/ 0 h 733"/>
                <a:gd name="T4" fmla="*/ 360 w 721"/>
                <a:gd name="T5" fmla="*/ 474 h 733"/>
                <a:gd name="T6" fmla="*/ 491 w 721"/>
                <a:gd name="T7" fmla="*/ 0 h 733"/>
                <a:gd name="T8" fmla="*/ 721 w 721"/>
                <a:gd name="T9" fmla="*/ 0 h 733"/>
                <a:gd name="T10" fmla="*/ 478 w 721"/>
                <a:gd name="T11" fmla="*/ 733 h 733"/>
                <a:gd name="T12" fmla="*/ 245 w 721"/>
                <a:gd name="T13" fmla="*/ 733 h 733"/>
                <a:gd name="T14" fmla="*/ 0 w 721"/>
                <a:gd name="T15" fmla="*/ 0 h 7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1" h="733">
                  <a:moveTo>
                    <a:pt x="0" y="0"/>
                  </a:moveTo>
                  <a:lnTo>
                    <a:pt x="237" y="0"/>
                  </a:lnTo>
                  <a:lnTo>
                    <a:pt x="360" y="474"/>
                  </a:lnTo>
                  <a:lnTo>
                    <a:pt x="491" y="0"/>
                  </a:lnTo>
                  <a:lnTo>
                    <a:pt x="721" y="0"/>
                  </a:lnTo>
                  <a:lnTo>
                    <a:pt x="478" y="733"/>
                  </a:lnTo>
                  <a:lnTo>
                    <a:pt x="245" y="733"/>
                  </a:lnTo>
                  <a:lnTo>
                    <a:pt x="0" y="0"/>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mn-lt"/>
              </a:endParaRPr>
            </a:p>
          </p:txBody>
        </p:sp>
        <p:sp>
          <p:nvSpPr>
            <p:cNvPr id="9" name="Freeform 6">
              <a:extLst>
                <a:ext uri="{FF2B5EF4-FFF2-40B4-BE49-F238E27FC236}">
                  <a16:creationId xmlns:a16="http://schemas.microsoft.com/office/drawing/2014/main" id="{430A74DF-73A3-4CDD-A36E-988C8B0C9875}"/>
                </a:ext>
              </a:extLst>
            </p:cNvPr>
            <p:cNvSpPr>
              <a:spLocks/>
            </p:cNvSpPr>
            <p:nvPr/>
          </p:nvSpPr>
          <p:spPr bwMode="gray">
            <a:xfrm>
              <a:off x="1011652" y="1504398"/>
              <a:ext cx="1500188" cy="1231900"/>
            </a:xfrm>
            <a:custGeom>
              <a:avLst/>
              <a:gdLst>
                <a:gd name="T0" fmla="*/ 101 w 354"/>
                <a:gd name="T1" fmla="*/ 0 h 288"/>
                <a:gd name="T2" fmla="*/ 73 w 354"/>
                <a:gd name="T3" fmla="*/ 12 h 288"/>
                <a:gd name="T4" fmla="*/ 15 w 354"/>
                <a:gd name="T5" fmla="*/ 69 h 288"/>
                <a:gd name="T6" fmla="*/ 15 w 354"/>
                <a:gd name="T7" fmla="*/ 127 h 288"/>
                <a:gd name="T8" fmla="*/ 177 w 354"/>
                <a:gd name="T9" fmla="*/ 288 h 288"/>
                <a:gd name="T10" fmla="*/ 338 w 354"/>
                <a:gd name="T11" fmla="*/ 127 h 288"/>
                <a:gd name="T12" fmla="*/ 338 w 354"/>
                <a:gd name="T13" fmla="*/ 69 h 288"/>
                <a:gd name="T14" fmla="*/ 281 w 354"/>
                <a:gd name="T15" fmla="*/ 12 h 288"/>
                <a:gd name="T16" fmla="*/ 252 w 354"/>
                <a:gd name="T17" fmla="*/ 0 h 288"/>
                <a:gd name="T18" fmla="*/ 224 w 354"/>
                <a:gd name="T19" fmla="*/ 12 h 288"/>
                <a:gd name="T20" fmla="*/ 177 w 354"/>
                <a:gd name="T21" fmla="*/ 59 h 288"/>
                <a:gd name="T22" fmla="*/ 130 w 354"/>
                <a:gd name="T23" fmla="*/ 12 h 288"/>
                <a:gd name="T24" fmla="*/ 101 w 354"/>
                <a:gd name="T25"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4" h="288">
                  <a:moveTo>
                    <a:pt x="101" y="0"/>
                  </a:moveTo>
                  <a:cubicBezTo>
                    <a:pt x="91" y="0"/>
                    <a:pt x="80" y="4"/>
                    <a:pt x="73" y="12"/>
                  </a:cubicBezTo>
                  <a:cubicBezTo>
                    <a:pt x="15" y="69"/>
                    <a:pt x="15" y="69"/>
                    <a:pt x="15" y="69"/>
                  </a:cubicBezTo>
                  <a:cubicBezTo>
                    <a:pt x="0" y="85"/>
                    <a:pt x="0" y="111"/>
                    <a:pt x="15" y="127"/>
                  </a:cubicBezTo>
                  <a:cubicBezTo>
                    <a:pt x="177" y="288"/>
                    <a:pt x="177" y="288"/>
                    <a:pt x="177" y="288"/>
                  </a:cubicBezTo>
                  <a:cubicBezTo>
                    <a:pt x="338" y="127"/>
                    <a:pt x="338" y="127"/>
                    <a:pt x="338" y="127"/>
                  </a:cubicBezTo>
                  <a:cubicBezTo>
                    <a:pt x="354" y="111"/>
                    <a:pt x="354" y="85"/>
                    <a:pt x="338" y="69"/>
                  </a:cubicBezTo>
                  <a:cubicBezTo>
                    <a:pt x="281" y="12"/>
                    <a:pt x="281" y="12"/>
                    <a:pt x="281" y="12"/>
                  </a:cubicBezTo>
                  <a:cubicBezTo>
                    <a:pt x="273" y="4"/>
                    <a:pt x="263" y="0"/>
                    <a:pt x="252" y="0"/>
                  </a:cubicBezTo>
                  <a:cubicBezTo>
                    <a:pt x="242" y="0"/>
                    <a:pt x="232" y="4"/>
                    <a:pt x="224" y="12"/>
                  </a:cubicBezTo>
                  <a:cubicBezTo>
                    <a:pt x="177" y="59"/>
                    <a:pt x="177" y="59"/>
                    <a:pt x="177" y="59"/>
                  </a:cubicBezTo>
                  <a:cubicBezTo>
                    <a:pt x="130" y="12"/>
                    <a:pt x="130" y="12"/>
                    <a:pt x="130" y="12"/>
                  </a:cubicBezTo>
                  <a:cubicBezTo>
                    <a:pt x="122" y="4"/>
                    <a:pt x="111" y="0"/>
                    <a:pt x="101" y="0"/>
                  </a:cubicBez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mn-lt"/>
              </a:endParaRPr>
            </a:p>
          </p:txBody>
        </p:sp>
        <p:sp>
          <p:nvSpPr>
            <p:cNvPr id="10" name="Freeform 7">
              <a:extLst>
                <a:ext uri="{FF2B5EF4-FFF2-40B4-BE49-F238E27FC236}">
                  <a16:creationId xmlns:a16="http://schemas.microsoft.com/office/drawing/2014/main" id="{326DD814-0149-498C-A954-885C837F6B8B}"/>
                </a:ext>
              </a:extLst>
            </p:cNvPr>
            <p:cNvSpPr>
              <a:spLocks noEditPoints="1"/>
            </p:cNvSpPr>
            <p:nvPr/>
          </p:nvSpPr>
          <p:spPr bwMode="gray">
            <a:xfrm>
              <a:off x="10806527" y="2471186"/>
              <a:ext cx="233363" cy="239713"/>
            </a:xfrm>
            <a:custGeom>
              <a:avLst/>
              <a:gdLst>
                <a:gd name="T0" fmla="*/ 27 w 55"/>
                <a:gd name="T1" fmla="*/ 56 h 56"/>
                <a:gd name="T2" fmla="*/ 0 w 55"/>
                <a:gd name="T3" fmla="*/ 28 h 56"/>
                <a:gd name="T4" fmla="*/ 27 w 55"/>
                <a:gd name="T5" fmla="*/ 0 h 56"/>
                <a:gd name="T6" fmla="*/ 55 w 55"/>
                <a:gd name="T7" fmla="*/ 28 h 56"/>
                <a:gd name="T8" fmla="*/ 27 w 55"/>
                <a:gd name="T9" fmla="*/ 56 h 56"/>
                <a:gd name="T10" fmla="*/ 27 w 55"/>
                <a:gd name="T11" fmla="*/ 5 h 56"/>
                <a:gd name="T12" fmla="*/ 6 w 55"/>
                <a:gd name="T13" fmla="*/ 28 h 56"/>
                <a:gd name="T14" fmla="*/ 27 w 55"/>
                <a:gd name="T15" fmla="*/ 51 h 56"/>
                <a:gd name="T16" fmla="*/ 49 w 55"/>
                <a:gd name="T17" fmla="*/ 28 h 56"/>
                <a:gd name="T18" fmla="*/ 27 w 55"/>
                <a:gd name="T19" fmla="*/ 5 h 56"/>
                <a:gd name="T20" fmla="*/ 22 w 55"/>
                <a:gd name="T21" fmla="*/ 44 h 56"/>
                <a:gd name="T22" fmla="*/ 16 w 55"/>
                <a:gd name="T23" fmla="*/ 44 h 56"/>
                <a:gd name="T24" fmla="*/ 16 w 55"/>
                <a:gd name="T25" fmla="*/ 13 h 56"/>
                <a:gd name="T26" fmla="*/ 28 w 55"/>
                <a:gd name="T27" fmla="*/ 13 h 56"/>
                <a:gd name="T28" fmla="*/ 40 w 55"/>
                <a:gd name="T29" fmla="*/ 22 h 56"/>
                <a:gd name="T30" fmla="*/ 31 w 55"/>
                <a:gd name="T31" fmla="*/ 30 h 56"/>
                <a:gd name="T32" fmla="*/ 40 w 55"/>
                <a:gd name="T33" fmla="*/ 44 h 56"/>
                <a:gd name="T34" fmla="*/ 34 w 55"/>
                <a:gd name="T35" fmla="*/ 44 h 56"/>
                <a:gd name="T36" fmla="*/ 26 w 55"/>
                <a:gd name="T37" fmla="*/ 31 h 56"/>
                <a:gd name="T38" fmla="*/ 22 w 55"/>
                <a:gd name="T39" fmla="*/ 31 h 56"/>
                <a:gd name="T40" fmla="*/ 22 w 55"/>
                <a:gd name="T41" fmla="*/ 44 h 56"/>
                <a:gd name="T42" fmla="*/ 27 w 55"/>
                <a:gd name="T43" fmla="*/ 26 h 56"/>
                <a:gd name="T44" fmla="*/ 34 w 55"/>
                <a:gd name="T45" fmla="*/ 21 h 56"/>
                <a:gd name="T46" fmla="*/ 28 w 55"/>
                <a:gd name="T47" fmla="*/ 17 h 56"/>
                <a:gd name="T48" fmla="*/ 22 w 55"/>
                <a:gd name="T49" fmla="*/ 17 h 56"/>
                <a:gd name="T50" fmla="*/ 22 w 55"/>
                <a:gd name="T51" fmla="*/ 26 h 56"/>
                <a:gd name="T52" fmla="*/ 27 w 55"/>
                <a:gd name="T53" fmla="*/ 2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56">
                  <a:moveTo>
                    <a:pt x="27" y="56"/>
                  </a:moveTo>
                  <a:cubicBezTo>
                    <a:pt x="11" y="56"/>
                    <a:pt x="0" y="44"/>
                    <a:pt x="0" y="28"/>
                  </a:cubicBezTo>
                  <a:cubicBezTo>
                    <a:pt x="0" y="11"/>
                    <a:pt x="12" y="0"/>
                    <a:pt x="27" y="0"/>
                  </a:cubicBezTo>
                  <a:cubicBezTo>
                    <a:pt x="42" y="0"/>
                    <a:pt x="55" y="11"/>
                    <a:pt x="55" y="28"/>
                  </a:cubicBezTo>
                  <a:cubicBezTo>
                    <a:pt x="55" y="45"/>
                    <a:pt x="42" y="56"/>
                    <a:pt x="27" y="56"/>
                  </a:cubicBezTo>
                  <a:close/>
                  <a:moveTo>
                    <a:pt x="27" y="5"/>
                  </a:moveTo>
                  <a:cubicBezTo>
                    <a:pt x="15" y="5"/>
                    <a:pt x="6" y="14"/>
                    <a:pt x="6" y="28"/>
                  </a:cubicBezTo>
                  <a:cubicBezTo>
                    <a:pt x="6" y="41"/>
                    <a:pt x="14" y="51"/>
                    <a:pt x="27" y="51"/>
                  </a:cubicBezTo>
                  <a:cubicBezTo>
                    <a:pt x="39" y="51"/>
                    <a:pt x="49" y="42"/>
                    <a:pt x="49" y="28"/>
                  </a:cubicBezTo>
                  <a:cubicBezTo>
                    <a:pt x="49" y="14"/>
                    <a:pt x="39" y="5"/>
                    <a:pt x="27" y="5"/>
                  </a:cubicBezTo>
                  <a:close/>
                  <a:moveTo>
                    <a:pt x="22" y="44"/>
                  </a:moveTo>
                  <a:cubicBezTo>
                    <a:pt x="16" y="44"/>
                    <a:pt x="16" y="44"/>
                    <a:pt x="16" y="44"/>
                  </a:cubicBezTo>
                  <a:cubicBezTo>
                    <a:pt x="16" y="13"/>
                    <a:pt x="16" y="13"/>
                    <a:pt x="16" y="13"/>
                  </a:cubicBezTo>
                  <a:cubicBezTo>
                    <a:pt x="28" y="13"/>
                    <a:pt x="28" y="13"/>
                    <a:pt x="28" y="13"/>
                  </a:cubicBezTo>
                  <a:cubicBezTo>
                    <a:pt x="36" y="13"/>
                    <a:pt x="40" y="16"/>
                    <a:pt x="40" y="22"/>
                  </a:cubicBezTo>
                  <a:cubicBezTo>
                    <a:pt x="40" y="27"/>
                    <a:pt x="36" y="30"/>
                    <a:pt x="31" y="30"/>
                  </a:cubicBezTo>
                  <a:cubicBezTo>
                    <a:pt x="40" y="44"/>
                    <a:pt x="40" y="44"/>
                    <a:pt x="40" y="44"/>
                  </a:cubicBezTo>
                  <a:cubicBezTo>
                    <a:pt x="34" y="44"/>
                    <a:pt x="34" y="44"/>
                    <a:pt x="34" y="44"/>
                  </a:cubicBezTo>
                  <a:cubicBezTo>
                    <a:pt x="26" y="31"/>
                    <a:pt x="26" y="31"/>
                    <a:pt x="26" y="31"/>
                  </a:cubicBezTo>
                  <a:cubicBezTo>
                    <a:pt x="22" y="31"/>
                    <a:pt x="22" y="31"/>
                    <a:pt x="22" y="31"/>
                  </a:cubicBezTo>
                  <a:lnTo>
                    <a:pt x="22" y="44"/>
                  </a:lnTo>
                  <a:close/>
                  <a:moveTo>
                    <a:pt x="27" y="26"/>
                  </a:moveTo>
                  <a:cubicBezTo>
                    <a:pt x="31" y="26"/>
                    <a:pt x="34" y="26"/>
                    <a:pt x="34" y="21"/>
                  </a:cubicBezTo>
                  <a:cubicBezTo>
                    <a:pt x="34" y="18"/>
                    <a:pt x="31" y="17"/>
                    <a:pt x="28" y="17"/>
                  </a:cubicBezTo>
                  <a:cubicBezTo>
                    <a:pt x="22" y="17"/>
                    <a:pt x="22" y="17"/>
                    <a:pt x="22" y="17"/>
                  </a:cubicBezTo>
                  <a:cubicBezTo>
                    <a:pt x="22" y="26"/>
                    <a:pt x="22" y="26"/>
                    <a:pt x="22" y="26"/>
                  </a:cubicBezTo>
                  <a:lnTo>
                    <a:pt x="27"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mn-lt"/>
              </a:endParaRPr>
            </a:p>
          </p:txBody>
        </p:sp>
      </p:grpSp>
    </p:spTree>
    <p:extLst>
      <p:ext uri="{BB962C8B-B14F-4D97-AF65-F5344CB8AC3E}">
        <p14:creationId xmlns:p14="http://schemas.microsoft.com/office/powerpoint/2010/main" val="22607815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CVS logo on re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268719-E45D-4DB9-A5CE-3920E9240B44}"/>
              </a:ext>
            </a:extLst>
          </p:cNvPr>
          <p:cNvSpPr/>
          <p:nvPr userDrawn="1"/>
        </p:nvSpPr>
        <p:spPr bwMode="invGray">
          <a:xfrm>
            <a:off x="1" y="0"/>
            <a:ext cx="12192000" cy="6858000"/>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latin typeface="+mn-lt"/>
              <a:cs typeface="Arial" panose="020B0604020202020204" pitchFamily="34" charset="0"/>
            </a:endParaRPr>
          </a:p>
        </p:txBody>
      </p:sp>
      <p:grpSp>
        <p:nvGrpSpPr>
          <p:cNvPr id="4" name="Group 3">
            <a:extLst>
              <a:ext uri="{FF2B5EF4-FFF2-40B4-BE49-F238E27FC236}">
                <a16:creationId xmlns:a16="http://schemas.microsoft.com/office/drawing/2014/main" id="{40949C91-C34A-48C0-97AF-F55ED1D82DFF}"/>
              </a:ext>
            </a:extLst>
          </p:cNvPr>
          <p:cNvGrpSpPr>
            <a:grpSpLocks noChangeAspect="1"/>
          </p:cNvGrpSpPr>
          <p:nvPr userDrawn="1"/>
        </p:nvGrpSpPr>
        <p:grpSpPr bwMode="white">
          <a:xfrm>
            <a:off x="2826318" y="3027447"/>
            <a:ext cx="6539366" cy="803106"/>
            <a:chOff x="1011652" y="1504398"/>
            <a:chExt cx="10028238" cy="1231900"/>
          </a:xfrm>
          <a:solidFill>
            <a:schemeClr val="bg1"/>
          </a:solidFill>
        </p:grpSpPr>
        <p:sp>
          <p:nvSpPr>
            <p:cNvPr id="5" name="Freeform 2">
              <a:extLst>
                <a:ext uri="{FF2B5EF4-FFF2-40B4-BE49-F238E27FC236}">
                  <a16:creationId xmlns:a16="http://schemas.microsoft.com/office/drawing/2014/main" id="{B2BDFE3B-4557-45B7-B3FF-10C47DDF32FE}"/>
                </a:ext>
              </a:extLst>
            </p:cNvPr>
            <p:cNvSpPr>
              <a:spLocks noEditPoints="1"/>
            </p:cNvSpPr>
            <p:nvPr/>
          </p:nvSpPr>
          <p:spPr bwMode="white">
            <a:xfrm>
              <a:off x="5917027" y="1539323"/>
              <a:ext cx="4808538" cy="1189038"/>
            </a:xfrm>
            <a:custGeom>
              <a:avLst/>
              <a:gdLst>
                <a:gd name="T0" fmla="*/ 701 w 1134"/>
                <a:gd name="T1" fmla="*/ 273 h 278"/>
                <a:gd name="T2" fmla="*/ 675 w 1134"/>
                <a:gd name="T3" fmla="*/ 248 h 278"/>
                <a:gd name="T4" fmla="*/ 701 w 1134"/>
                <a:gd name="T5" fmla="*/ 109 h 278"/>
                <a:gd name="T6" fmla="*/ 645 w 1134"/>
                <a:gd name="T7" fmla="*/ 84 h 278"/>
                <a:gd name="T8" fmla="*/ 576 w 1134"/>
                <a:gd name="T9" fmla="*/ 79 h 278"/>
                <a:gd name="T10" fmla="*/ 576 w 1134"/>
                <a:gd name="T11" fmla="*/ 278 h 278"/>
                <a:gd name="T12" fmla="*/ 645 w 1134"/>
                <a:gd name="T13" fmla="*/ 273 h 278"/>
                <a:gd name="T14" fmla="*/ 426 w 1134"/>
                <a:gd name="T15" fmla="*/ 222 h 278"/>
                <a:gd name="T16" fmla="*/ 299 w 1134"/>
                <a:gd name="T17" fmla="*/ 189 h 278"/>
                <a:gd name="T18" fmla="*/ 461 w 1134"/>
                <a:gd name="T19" fmla="*/ 175 h 278"/>
                <a:gd name="T20" fmla="*/ 267 w 1134"/>
                <a:gd name="T21" fmla="*/ 178 h 278"/>
                <a:gd name="T22" fmla="*/ 456 w 1134"/>
                <a:gd name="T23" fmla="*/ 222 h 278"/>
                <a:gd name="T24" fmla="*/ 59 w 1134"/>
                <a:gd name="T25" fmla="*/ 25 h 278"/>
                <a:gd name="T26" fmla="*/ 86 w 1134"/>
                <a:gd name="T27" fmla="*/ 0 h 278"/>
                <a:gd name="T28" fmla="*/ 0 w 1134"/>
                <a:gd name="T29" fmla="*/ 25 h 278"/>
                <a:gd name="T30" fmla="*/ 27 w 1134"/>
                <a:gd name="T31" fmla="*/ 247 h 278"/>
                <a:gd name="T32" fmla="*/ 0 w 1134"/>
                <a:gd name="T33" fmla="*/ 273 h 278"/>
                <a:gd name="T34" fmla="*/ 86 w 1134"/>
                <a:gd name="T35" fmla="*/ 247 h 278"/>
                <a:gd name="T36" fmla="*/ 59 w 1134"/>
                <a:gd name="T37" fmla="*/ 138 h 278"/>
                <a:gd name="T38" fmla="*/ 196 w 1134"/>
                <a:gd name="T39" fmla="*/ 247 h 278"/>
                <a:gd name="T40" fmla="*/ 168 w 1134"/>
                <a:gd name="T41" fmla="*/ 273 h 278"/>
                <a:gd name="T42" fmla="*/ 255 w 1134"/>
                <a:gd name="T43" fmla="*/ 247 h 278"/>
                <a:gd name="T44" fmla="*/ 227 w 1134"/>
                <a:gd name="T45" fmla="*/ 25 h 278"/>
                <a:gd name="T46" fmla="*/ 255 w 1134"/>
                <a:gd name="T47" fmla="*/ 0 h 278"/>
                <a:gd name="T48" fmla="*/ 168 w 1134"/>
                <a:gd name="T49" fmla="*/ 25 h 278"/>
                <a:gd name="T50" fmla="*/ 196 w 1134"/>
                <a:gd name="T51" fmla="*/ 114 h 278"/>
                <a:gd name="T52" fmla="*/ 996 w 1134"/>
                <a:gd name="T53" fmla="*/ 248 h 278"/>
                <a:gd name="T54" fmla="*/ 971 w 1134"/>
                <a:gd name="T55" fmla="*/ 163 h 278"/>
                <a:gd name="T56" fmla="*/ 1078 w 1134"/>
                <a:gd name="T57" fmla="*/ 163 h 278"/>
                <a:gd name="T58" fmla="*/ 1053 w 1134"/>
                <a:gd name="T59" fmla="*/ 248 h 278"/>
                <a:gd name="T60" fmla="*/ 1134 w 1134"/>
                <a:gd name="T61" fmla="*/ 273 h 278"/>
                <a:gd name="T62" fmla="*/ 1109 w 1134"/>
                <a:gd name="T63" fmla="*/ 248 h 278"/>
                <a:gd name="T64" fmla="*/ 1030 w 1134"/>
                <a:gd name="T65" fmla="*/ 79 h 278"/>
                <a:gd name="T66" fmla="*/ 971 w 1134"/>
                <a:gd name="T67" fmla="*/ 0 h 278"/>
                <a:gd name="T68" fmla="*/ 915 w 1134"/>
                <a:gd name="T69" fmla="*/ 24 h 278"/>
                <a:gd name="T70" fmla="*/ 940 w 1134"/>
                <a:gd name="T71" fmla="*/ 248 h 278"/>
                <a:gd name="T72" fmla="*/ 915 w 1134"/>
                <a:gd name="T73" fmla="*/ 273 h 278"/>
                <a:gd name="T74" fmla="*/ 996 w 1134"/>
                <a:gd name="T75" fmla="*/ 248 h 278"/>
                <a:gd name="T76" fmla="*/ 580 w 1134"/>
                <a:gd name="T77" fmla="*/ 104 h 278"/>
                <a:gd name="T78" fmla="*/ 580 w 1134"/>
                <a:gd name="T79" fmla="*/ 252 h 278"/>
                <a:gd name="T80" fmla="*/ 366 w 1134"/>
                <a:gd name="T81" fmla="*/ 104 h 278"/>
                <a:gd name="T82" fmla="*/ 299 w 1134"/>
                <a:gd name="T83" fmla="*/ 164 h 278"/>
                <a:gd name="T84" fmla="*/ 859 w 1134"/>
                <a:gd name="T85" fmla="*/ 224 h 278"/>
                <a:gd name="T86" fmla="*/ 897 w 1134"/>
                <a:gd name="T87" fmla="*/ 109 h 278"/>
                <a:gd name="T88" fmla="*/ 859 w 1134"/>
                <a:gd name="T89" fmla="*/ 84 h 278"/>
                <a:gd name="T90" fmla="*/ 829 w 1134"/>
                <a:gd name="T91" fmla="*/ 36 h 278"/>
                <a:gd name="T92" fmla="*/ 799 w 1134"/>
                <a:gd name="T93" fmla="*/ 84 h 278"/>
                <a:gd name="T94" fmla="*/ 829 w 1134"/>
                <a:gd name="T95" fmla="*/ 109 h 278"/>
                <a:gd name="T96" fmla="*/ 879 w 1134"/>
                <a:gd name="T97" fmla="*/ 275 h 278"/>
                <a:gd name="T98" fmla="*/ 897 w 1134"/>
                <a:gd name="T99" fmla="*/ 248 h 278"/>
                <a:gd name="T100" fmla="*/ 859 w 1134"/>
                <a:gd name="T101" fmla="*/ 224 h 278"/>
                <a:gd name="T102" fmla="*/ 801 w 1134"/>
                <a:gd name="T103" fmla="*/ 273 h 278"/>
                <a:gd name="T104" fmla="*/ 787 w 1134"/>
                <a:gd name="T105" fmla="*/ 249 h 278"/>
                <a:gd name="T106" fmla="*/ 768 w 1134"/>
                <a:gd name="T107" fmla="*/ 0 h 278"/>
                <a:gd name="T108" fmla="*/ 712 w 1134"/>
                <a:gd name="T109" fmla="*/ 24 h 278"/>
                <a:gd name="T110" fmla="*/ 737 w 1134"/>
                <a:gd name="T111" fmla="*/ 22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34" h="278">
                  <a:moveTo>
                    <a:pt x="645" y="273"/>
                  </a:moveTo>
                  <a:cubicBezTo>
                    <a:pt x="701" y="273"/>
                    <a:pt x="701" y="273"/>
                    <a:pt x="701" y="273"/>
                  </a:cubicBezTo>
                  <a:cubicBezTo>
                    <a:pt x="701" y="248"/>
                    <a:pt x="701" y="248"/>
                    <a:pt x="701" y="248"/>
                  </a:cubicBezTo>
                  <a:cubicBezTo>
                    <a:pt x="675" y="248"/>
                    <a:pt x="675" y="248"/>
                    <a:pt x="675" y="248"/>
                  </a:cubicBezTo>
                  <a:cubicBezTo>
                    <a:pt x="675" y="109"/>
                    <a:pt x="675" y="109"/>
                    <a:pt x="675" y="109"/>
                  </a:cubicBezTo>
                  <a:cubicBezTo>
                    <a:pt x="701" y="109"/>
                    <a:pt x="701" y="109"/>
                    <a:pt x="701" y="109"/>
                  </a:cubicBezTo>
                  <a:cubicBezTo>
                    <a:pt x="701" y="84"/>
                    <a:pt x="701" y="84"/>
                    <a:pt x="701" y="84"/>
                  </a:cubicBezTo>
                  <a:cubicBezTo>
                    <a:pt x="645" y="84"/>
                    <a:pt x="645" y="84"/>
                    <a:pt x="645" y="84"/>
                  </a:cubicBezTo>
                  <a:cubicBezTo>
                    <a:pt x="645" y="112"/>
                    <a:pt x="645" y="112"/>
                    <a:pt x="645" y="112"/>
                  </a:cubicBezTo>
                  <a:cubicBezTo>
                    <a:pt x="629" y="91"/>
                    <a:pt x="605" y="79"/>
                    <a:pt x="576" y="79"/>
                  </a:cubicBezTo>
                  <a:cubicBezTo>
                    <a:pt x="523" y="79"/>
                    <a:pt x="483" y="122"/>
                    <a:pt x="483" y="178"/>
                  </a:cubicBezTo>
                  <a:cubicBezTo>
                    <a:pt x="483" y="235"/>
                    <a:pt x="523" y="278"/>
                    <a:pt x="576" y="278"/>
                  </a:cubicBezTo>
                  <a:cubicBezTo>
                    <a:pt x="605" y="278"/>
                    <a:pt x="629" y="265"/>
                    <a:pt x="645" y="245"/>
                  </a:cubicBezTo>
                  <a:lnTo>
                    <a:pt x="645" y="273"/>
                  </a:lnTo>
                  <a:close/>
                  <a:moveTo>
                    <a:pt x="456" y="222"/>
                  </a:moveTo>
                  <a:cubicBezTo>
                    <a:pt x="426" y="222"/>
                    <a:pt x="426" y="222"/>
                    <a:pt x="426" y="222"/>
                  </a:cubicBezTo>
                  <a:cubicBezTo>
                    <a:pt x="415" y="241"/>
                    <a:pt x="395" y="253"/>
                    <a:pt x="367" y="253"/>
                  </a:cubicBezTo>
                  <a:cubicBezTo>
                    <a:pt x="325" y="253"/>
                    <a:pt x="302" y="227"/>
                    <a:pt x="299" y="189"/>
                  </a:cubicBezTo>
                  <a:cubicBezTo>
                    <a:pt x="461" y="189"/>
                    <a:pt x="461" y="189"/>
                    <a:pt x="461" y="189"/>
                  </a:cubicBezTo>
                  <a:cubicBezTo>
                    <a:pt x="461" y="175"/>
                    <a:pt x="461" y="175"/>
                    <a:pt x="461" y="175"/>
                  </a:cubicBezTo>
                  <a:cubicBezTo>
                    <a:pt x="461" y="118"/>
                    <a:pt x="424" y="79"/>
                    <a:pt x="366" y="79"/>
                  </a:cubicBezTo>
                  <a:cubicBezTo>
                    <a:pt x="308" y="79"/>
                    <a:pt x="267" y="120"/>
                    <a:pt x="267" y="178"/>
                  </a:cubicBezTo>
                  <a:cubicBezTo>
                    <a:pt x="267" y="237"/>
                    <a:pt x="308" y="278"/>
                    <a:pt x="366" y="278"/>
                  </a:cubicBezTo>
                  <a:cubicBezTo>
                    <a:pt x="409" y="278"/>
                    <a:pt x="442" y="257"/>
                    <a:pt x="456" y="222"/>
                  </a:cubicBezTo>
                  <a:moveTo>
                    <a:pt x="59" y="114"/>
                  </a:moveTo>
                  <a:cubicBezTo>
                    <a:pt x="59" y="25"/>
                    <a:pt x="59" y="25"/>
                    <a:pt x="59" y="25"/>
                  </a:cubicBezTo>
                  <a:cubicBezTo>
                    <a:pt x="86" y="25"/>
                    <a:pt x="86" y="25"/>
                    <a:pt x="86" y="25"/>
                  </a:cubicBezTo>
                  <a:cubicBezTo>
                    <a:pt x="86" y="0"/>
                    <a:pt x="86" y="0"/>
                    <a:pt x="86" y="0"/>
                  </a:cubicBezTo>
                  <a:cubicBezTo>
                    <a:pt x="0" y="0"/>
                    <a:pt x="0" y="0"/>
                    <a:pt x="0" y="0"/>
                  </a:cubicBezTo>
                  <a:cubicBezTo>
                    <a:pt x="0" y="25"/>
                    <a:pt x="0" y="25"/>
                    <a:pt x="0" y="25"/>
                  </a:cubicBezTo>
                  <a:cubicBezTo>
                    <a:pt x="27" y="25"/>
                    <a:pt x="27" y="25"/>
                    <a:pt x="27" y="25"/>
                  </a:cubicBezTo>
                  <a:cubicBezTo>
                    <a:pt x="27" y="247"/>
                    <a:pt x="27" y="247"/>
                    <a:pt x="27" y="247"/>
                  </a:cubicBezTo>
                  <a:cubicBezTo>
                    <a:pt x="0" y="247"/>
                    <a:pt x="0" y="247"/>
                    <a:pt x="0" y="247"/>
                  </a:cubicBezTo>
                  <a:cubicBezTo>
                    <a:pt x="0" y="273"/>
                    <a:pt x="0" y="273"/>
                    <a:pt x="0" y="273"/>
                  </a:cubicBezTo>
                  <a:cubicBezTo>
                    <a:pt x="86" y="273"/>
                    <a:pt x="86" y="273"/>
                    <a:pt x="86" y="273"/>
                  </a:cubicBezTo>
                  <a:cubicBezTo>
                    <a:pt x="86" y="247"/>
                    <a:pt x="86" y="247"/>
                    <a:pt x="86" y="247"/>
                  </a:cubicBezTo>
                  <a:cubicBezTo>
                    <a:pt x="59" y="247"/>
                    <a:pt x="59" y="247"/>
                    <a:pt x="59" y="247"/>
                  </a:cubicBezTo>
                  <a:cubicBezTo>
                    <a:pt x="59" y="138"/>
                    <a:pt x="59" y="138"/>
                    <a:pt x="59" y="138"/>
                  </a:cubicBezTo>
                  <a:cubicBezTo>
                    <a:pt x="196" y="138"/>
                    <a:pt x="196" y="138"/>
                    <a:pt x="196" y="138"/>
                  </a:cubicBezTo>
                  <a:cubicBezTo>
                    <a:pt x="196" y="247"/>
                    <a:pt x="196" y="247"/>
                    <a:pt x="196" y="247"/>
                  </a:cubicBezTo>
                  <a:cubicBezTo>
                    <a:pt x="168" y="247"/>
                    <a:pt x="168" y="247"/>
                    <a:pt x="168" y="247"/>
                  </a:cubicBezTo>
                  <a:cubicBezTo>
                    <a:pt x="168" y="273"/>
                    <a:pt x="168" y="273"/>
                    <a:pt x="168" y="273"/>
                  </a:cubicBezTo>
                  <a:cubicBezTo>
                    <a:pt x="255" y="273"/>
                    <a:pt x="255" y="273"/>
                    <a:pt x="255" y="273"/>
                  </a:cubicBezTo>
                  <a:cubicBezTo>
                    <a:pt x="255" y="247"/>
                    <a:pt x="255" y="247"/>
                    <a:pt x="255" y="247"/>
                  </a:cubicBezTo>
                  <a:cubicBezTo>
                    <a:pt x="227" y="247"/>
                    <a:pt x="227" y="247"/>
                    <a:pt x="227" y="247"/>
                  </a:cubicBezTo>
                  <a:cubicBezTo>
                    <a:pt x="227" y="25"/>
                    <a:pt x="227" y="25"/>
                    <a:pt x="227" y="25"/>
                  </a:cubicBezTo>
                  <a:cubicBezTo>
                    <a:pt x="255" y="25"/>
                    <a:pt x="255" y="25"/>
                    <a:pt x="255" y="25"/>
                  </a:cubicBezTo>
                  <a:cubicBezTo>
                    <a:pt x="255" y="0"/>
                    <a:pt x="255" y="0"/>
                    <a:pt x="255" y="0"/>
                  </a:cubicBezTo>
                  <a:cubicBezTo>
                    <a:pt x="168" y="0"/>
                    <a:pt x="168" y="0"/>
                    <a:pt x="168" y="0"/>
                  </a:cubicBezTo>
                  <a:cubicBezTo>
                    <a:pt x="168" y="25"/>
                    <a:pt x="168" y="25"/>
                    <a:pt x="168" y="25"/>
                  </a:cubicBezTo>
                  <a:cubicBezTo>
                    <a:pt x="196" y="25"/>
                    <a:pt x="196" y="25"/>
                    <a:pt x="196" y="25"/>
                  </a:cubicBezTo>
                  <a:cubicBezTo>
                    <a:pt x="196" y="114"/>
                    <a:pt x="196" y="114"/>
                    <a:pt x="196" y="114"/>
                  </a:cubicBezTo>
                  <a:lnTo>
                    <a:pt x="59" y="114"/>
                  </a:lnTo>
                  <a:close/>
                  <a:moveTo>
                    <a:pt x="996" y="248"/>
                  </a:moveTo>
                  <a:cubicBezTo>
                    <a:pt x="971" y="248"/>
                    <a:pt x="971" y="248"/>
                    <a:pt x="971" y="248"/>
                  </a:cubicBezTo>
                  <a:cubicBezTo>
                    <a:pt x="971" y="163"/>
                    <a:pt x="971" y="163"/>
                    <a:pt x="971" y="163"/>
                  </a:cubicBezTo>
                  <a:cubicBezTo>
                    <a:pt x="971" y="124"/>
                    <a:pt x="991" y="104"/>
                    <a:pt x="1026" y="104"/>
                  </a:cubicBezTo>
                  <a:cubicBezTo>
                    <a:pt x="1058" y="104"/>
                    <a:pt x="1078" y="124"/>
                    <a:pt x="1078" y="163"/>
                  </a:cubicBezTo>
                  <a:cubicBezTo>
                    <a:pt x="1078" y="248"/>
                    <a:pt x="1078" y="248"/>
                    <a:pt x="1078" y="248"/>
                  </a:cubicBezTo>
                  <a:cubicBezTo>
                    <a:pt x="1053" y="248"/>
                    <a:pt x="1053" y="248"/>
                    <a:pt x="1053" y="248"/>
                  </a:cubicBezTo>
                  <a:cubicBezTo>
                    <a:pt x="1053" y="273"/>
                    <a:pt x="1053" y="273"/>
                    <a:pt x="1053" y="273"/>
                  </a:cubicBezTo>
                  <a:cubicBezTo>
                    <a:pt x="1134" y="273"/>
                    <a:pt x="1134" y="273"/>
                    <a:pt x="1134" y="273"/>
                  </a:cubicBezTo>
                  <a:cubicBezTo>
                    <a:pt x="1134" y="248"/>
                    <a:pt x="1134" y="248"/>
                    <a:pt x="1134" y="248"/>
                  </a:cubicBezTo>
                  <a:cubicBezTo>
                    <a:pt x="1109" y="248"/>
                    <a:pt x="1109" y="248"/>
                    <a:pt x="1109" y="248"/>
                  </a:cubicBezTo>
                  <a:cubicBezTo>
                    <a:pt x="1109" y="163"/>
                    <a:pt x="1109" y="163"/>
                    <a:pt x="1109" y="163"/>
                  </a:cubicBezTo>
                  <a:cubicBezTo>
                    <a:pt x="1109" y="117"/>
                    <a:pt x="1081" y="79"/>
                    <a:pt x="1030" y="79"/>
                  </a:cubicBezTo>
                  <a:cubicBezTo>
                    <a:pt x="1003" y="79"/>
                    <a:pt x="983" y="89"/>
                    <a:pt x="971" y="105"/>
                  </a:cubicBezTo>
                  <a:cubicBezTo>
                    <a:pt x="971" y="0"/>
                    <a:pt x="971" y="0"/>
                    <a:pt x="971" y="0"/>
                  </a:cubicBezTo>
                  <a:cubicBezTo>
                    <a:pt x="915" y="0"/>
                    <a:pt x="915" y="0"/>
                    <a:pt x="915" y="0"/>
                  </a:cubicBezTo>
                  <a:cubicBezTo>
                    <a:pt x="915" y="24"/>
                    <a:pt x="915" y="24"/>
                    <a:pt x="915" y="24"/>
                  </a:cubicBezTo>
                  <a:cubicBezTo>
                    <a:pt x="940" y="24"/>
                    <a:pt x="940" y="24"/>
                    <a:pt x="940" y="24"/>
                  </a:cubicBezTo>
                  <a:cubicBezTo>
                    <a:pt x="940" y="248"/>
                    <a:pt x="940" y="248"/>
                    <a:pt x="940" y="248"/>
                  </a:cubicBezTo>
                  <a:cubicBezTo>
                    <a:pt x="915" y="248"/>
                    <a:pt x="915" y="248"/>
                    <a:pt x="915" y="248"/>
                  </a:cubicBezTo>
                  <a:cubicBezTo>
                    <a:pt x="915" y="273"/>
                    <a:pt x="915" y="273"/>
                    <a:pt x="915" y="273"/>
                  </a:cubicBezTo>
                  <a:cubicBezTo>
                    <a:pt x="996" y="273"/>
                    <a:pt x="996" y="273"/>
                    <a:pt x="996" y="273"/>
                  </a:cubicBezTo>
                  <a:lnTo>
                    <a:pt x="996" y="248"/>
                  </a:lnTo>
                  <a:close/>
                  <a:moveTo>
                    <a:pt x="514" y="178"/>
                  </a:moveTo>
                  <a:cubicBezTo>
                    <a:pt x="514" y="135"/>
                    <a:pt x="542" y="104"/>
                    <a:pt x="580" y="104"/>
                  </a:cubicBezTo>
                  <a:cubicBezTo>
                    <a:pt x="619" y="104"/>
                    <a:pt x="646" y="136"/>
                    <a:pt x="646" y="178"/>
                  </a:cubicBezTo>
                  <a:cubicBezTo>
                    <a:pt x="646" y="221"/>
                    <a:pt x="619" y="252"/>
                    <a:pt x="580" y="252"/>
                  </a:cubicBezTo>
                  <a:cubicBezTo>
                    <a:pt x="542" y="252"/>
                    <a:pt x="514" y="221"/>
                    <a:pt x="514" y="178"/>
                  </a:cubicBezTo>
                  <a:moveTo>
                    <a:pt x="366" y="104"/>
                  </a:moveTo>
                  <a:cubicBezTo>
                    <a:pt x="406" y="104"/>
                    <a:pt x="427" y="133"/>
                    <a:pt x="430" y="164"/>
                  </a:cubicBezTo>
                  <a:cubicBezTo>
                    <a:pt x="299" y="164"/>
                    <a:pt x="299" y="164"/>
                    <a:pt x="299" y="164"/>
                  </a:cubicBezTo>
                  <a:cubicBezTo>
                    <a:pt x="302" y="130"/>
                    <a:pt x="326" y="104"/>
                    <a:pt x="366" y="104"/>
                  </a:cubicBezTo>
                  <a:moveTo>
                    <a:pt x="859" y="224"/>
                  </a:moveTo>
                  <a:cubicBezTo>
                    <a:pt x="859" y="109"/>
                    <a:pt x="859" y="109"/>
                    <a:pt x="859" y="109"/>
                  </a:cubicBezTo>
                  <a:cubicBezTo>
                    <a:pt x="897" y="109"/>
                    <a:pt x="897" y="109"/>
                    <a:pt x="897" y="109"/>
                  </a:cubicBezTo>
                  <a:cubicBezTo>
                    <a:pt x="897" y="84"/>
                    <a:pt x="897" y="84"/>
                    <a:pt x="897" y="84"/>
                  </a:cubicBezTo>
                  <a:cubicBezTo>
                    <a:pt x="859" y="84"/>
                    <a:pt x="859" y="84"/>
                    <a:pt x="859" y="84"/>
                  </a:cubicBezTo>
                  <a:cubicBezTo>
                    <a:pt x="859" y="36"/>
                    <a:pt x="859" y="36"/>
                    <a:pt x="859" y="36"/>
                  </a:cubicBezTo>
                  <a:cubicBezTo>
                    <a:pt x="829" y="36"/>
                    <a:pt x="829" y="36"/>
                    <a:pt x="829" y="36"/>
                  </a:cubicBezTo>
                  <a:cubicBezTo>
                    <a:pt x="829" y="84"/>
                    <a:pt x="829" y="84"/>
                    <a:pt x="829" y="84"/>
                  </a:cubicBezTo>
                  <a:cubicBezTo>
                    <a:pt x="799" y="84"/>
                    <a:pt x="799" y="84"/>
                    <a:pt x="799" y="84"/>
                  </a:cubicBezTo>
                  <a:cubicBezTo>
                    <a:pt x="799" y="109"/>
                    <a:pt x="799" y="109"/>
                    <a:pt x="799" y="109"/>
                  </a:cubicBezTo>
                  <a:cubicBezTo>
                    <a:pt x="829" y="109"/>
                    <a:pt x="829" y="109"/>
                    <a:pt x="829" y="109"/>
                  </a:cubicBezTo>
                  <a:cubicBezTo>
                    <a:pt x="829" y="225"/>
                    <a:pt x="829" y="225"/>
                    <a:pt x="829" y="225"/>
                  </a:cubicBezTo>
                  <a:cubicBezTo>
                    <a:pt x="829" y="259"/>
                    <a:pt x="844" y="275"/>
                    <a:pt x="879" y="275"/>
                  </a:cubicBezTo>
                  <a:cubicBezTo>
                    <a:pt x="884" y="275"/>
                    <a:pt x="893" y="274"/>
                    <a:pt x="897" y="273"/>
                  </a:cubicBezTo>
                  <a:cubicBezTo>
                    <a:pt x="897" y="248"/>
                    <a:pt x="897" y="248"/>
                    <a:pt x="897" y="248"/>
                  </a:cubicBezTo>
                  <a:cubicBezTo>
                    <a:pt x="892" y="249"/>
                    <a:pt x="886" y="249"/>
                    <a:pt x="882" y="249"/>
                  </a:cubicBezTo>
                  <a:cubicBezTo>
                    <a:pt x="866" y="249"/>
                    <a:pt x="859" y="244"/>
                    <a:pt x="859" y="224"/>
                  </a:cubicBezTo>
                  <a:moveTo>
                    <a:pt x="783" y="275"/>
                  </a:moveTo>
                  <a:cubicBezTo>
                    <a:pt x="789" y="275"/>
                    <a:pt x="797" y="274"/>
                    <a:pt x="801" y="273"/>
                  </a:cubicBezTo>
                  <a:cubicBezTo>
                    <a:pt x="801" y="248"/>
                    <a:pt x="801" y="248"/>
                    <a:pt x="801" y="248"/>
                  </a:cubicBezTo>
                  <a:cubicBezTo>
                    <a:pt x="795" y="249"/>
                    <a:pt x="791" y="249"/>
                    <a:pt x="787" y="249"/>
                  </a:cubicBezTo>
                  <a:cubicBezTo>
                    <a:pt x="774" y="249"/>
                    <a:pt x="768" y="243"/>
                    <a:pt x="768" y="222"/>
                  </a:cubicBezTo>
                  <a:cubicBezTo>
                    <a:pt x="768" y="0"/>
                    <a:pt x="768" y="0"/>
                    <a:pt x="768" y="0"/>
                  </a:cubicBezTo>
                  <a:cubicBezTo>
                    <a:pt x="712" y="0"/>
                    <a:pt x="712" y="0"/>
                    <a:pt x="712" y="0"/>
                  </a:cubicBezTo>
                  <a:cubicBezTo>
                    <a:pt x="712" y="24"/>
                    <a:pt x="712" y="24"/>
                    <a:pt x="712" y="24"/>
                  </a:cubicBezTo>
                  <a:cubicBezTo>
                    <a:pt x="737" y="24"/>
                    <a:pt x="737" y="24"/>
                    <a:pt x="737" y="24"/>
                  </a:cubicBezTo>
                  <a:cubicBezTo>
                    <a:pt x="737" y="224"/>
                    <a:pt x="737" y="224"/>
                    <a:pt x="737" y="224"/>
                  </a:cubicBezTo>
                  <a:cubicBezTo>
                    <a:pt x="737" y="257"/>
                    <a:pt x="751" y="275"/>
                    <a:pt x="783" y="27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mn-lt"/>
              </a:endParaRPr>
            </a:p>
          </p:txBody>
        </p:sp>
        <p:sp>
          <p:nvSpPr>
            <p:cNvPr id="6" name="Freeform 3">
              <a:extLst>
                <a:ext uri="{FF2B5EF4-FFF2-40B4-BE49-F238E27FC236}">
                  <a16:creationId xmlns:a16="http://schemas.microsoft.com/office/drawing/2014/main" id="{4DFEB978-9998-4C51-B950-8201DC4896BF}"/>
                </a:ext>
              </a:extLst>
            </p:cNvPr>
            <p:cNvSpPr>
              <a:spLocks/>
            </p:cNvSpPr>
            <p:nvPr/>
          </p:nvSpPr>
          <p:spPr bwMode="white">
            <a:xfrm>
              <a:off x="4777202" y="1504398"/>
              <a:ext cx="1030288" cy="1231900"/>
            </a:xfrm>
            <a:custGeom>
              <a:avLst/>
              <a:gdLst>
                <a:gd name="T0" fmla="*/ 85 w 243"/>
                <a:gd name="T1" fmla="*/ 195 h 288"/>
                <a:gd name="T2" fmla="*/ 125 w 243"/>
                <a:gd name="T3" fmla="*/ 223 h 288"/>
                <a:gd name="T4" fmla="*/ 158 w 243"/>
                <a:gd name="T5" fmla="*/ 203 h 288"/>
                <a:gd name="T6" fmla="*/ 110 w 243"/>
                <a:gd name="T7" fmla="*/ 176 h 288"/>
                <a:gd name="T8" fmla="*/ 36 w 243"/>
                <a:gd name="T9" fmla="*/ 150 h 288"/>
                <a:gd name="T10" fmla="*/ 5 w 243"/>
                <a:gd name="T11" fmla="*/ 87 h 288"/>
                <a:gd name="T12" fmla="*/ 119 w 243"/>
                <a:gd name="T13" fmla="*/ 0 h 288"/>
                <a:gd name="T14" fmla="*/ 236 w 243"/>
                <a:gd name="T15" fmla="*/ 86 h 288"/>
                <a:gd name="T16" fmla="*/ 153 w 243"/>
                <a:gd name="T17" fmla="*/ 86 h 288"/>
                <a:gd name="T18" fmla="*/ 118 w 243"/>
                <a:gd name="T19" fmla="*/ 62 h 288"/>
                <a:gd name="T20" fmla="*/ 90 w 243"/>
                <a:gd name="T21" fmla="*/ 80 h 288"/>
                <a:gd name="T22" fmla="*/ 130 w 243"/>
                <a:gd name="T23" fmla="*/ 104 h 288"/>
                <a:gd name="T24" fmla="*/ 208 w 243"/>
                <a:gd name="T25" fmla="*/ 130 h 288"/>
                <a:gd name="T26" fmla="*/ 243 w 243"/>
                <a:gd name="T27" fmla="*/ 194 h 288"/>
                <a:gd name="T28" fmla="*/ 122 w 243"/>
                <a:gd name="T29" fmla="*/ 288 h 288"/>
                <a:gd name="T30" fmla="*/ 0 w 243"/>
                <a:gd name="T31" fmla="*/ 195 h 288"/>
                <a:gd name="T32" fmla="*/ 85 w 243"/>
                <a:gd name="T33" fmla="*/ 195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3" h="288">
                  <a:moveTo>
                    <a:pt x="85" y="195"/>
                  </a:moveTo>
                  <a:cubicBezTo>
                    <a:pt x="90" y="216"/>
                    <a:pt x="101" y="223"/>
                    <a:pt x="125" y="223"/>
                  </a:cubicBezTo>
                  <a:cubicBezTo>
                    <a:pt x="146" y="223"/>
                    <a:pt x="158" y="215"/>
                    <a:pt x="158" y="203"/>
                  </a:cubicBezTo>
                  <a:cubicBezTo>
                    <a:pt x="158" y="186"/>
                    <a:pt x="142" y="185"/>
                    <a:pt x="110" y="176"/>
                  </a:cubicBezTo>
                  <a:cubicBezTo>
                    <a:pt x="72" y="166"/>
                    <a:pt x="48" y="158"/>
                    <a:pt x="36" y="150"/>
                  </a:cubicBezTo>
                  <a:cubicBezTo>
                    <a:pt x="15" y="135"/>
                    <a:pt x="5" y="114"/>
                    <a:pt x="5" y="87"/>
                  </a:cubicBezTo>
                  <a:cubicBezTo>
                    <a:pt x="5" y="34"/>
                    <a:pt x="47" y="0"/>
                    <a:pt x="119" y="0"/>
                  </a:cubicBezTo>
                  <a:cubicBezTo>
                    <a:pt x="189" y="0"/>
                    <a:pt x="231" y="31"/>
                    <a:pt x="236" y="86"/>
                  </a:cubicBezTo>
                  <a:cubicBezTo>
                    <a:pt x="153" y="86"/>
                    <a:pt x="153" y="86"/>
                    <a:pt x="153" y="86"/>
                  </a:cubicBezTo>
                  <a:cubicBezTo>
                    <a:pt x="150" y="70"/>
                    <a:pt x="139" y="62"/>
                    <a:pt x="118" y="62"/>
                  </a:cubicBezTo>
                  <a:cubicBezTo>
                    <a:pt x="99" y="62"/>
                    <a:pt x="90" y="68"/>
                    <a:pt x="90" y="80"/>
                  </a:cubicBezTo>
                  <a:cubicBezTo>
                    <a:pt x="90" y="95"/>
                    <a:pt x="104" y="98"/>
                    <a:pt x="130" y="104"/>
                  </a:cubicBezTo>
                  <a:cubicBezTo>
                    <a:pt x="164" y="113"/>
                    <a:pt x="191" y="119"/>
                    <a:pt x="208" y="130"/>
                  </a:cubicBezTo>
                  <a:cubicBezTo>
                    <a:pt x="232" y="146"/>
                    <a:pt x="243" y="166"/>
                    <a:pt x="243" y="194"/>
                  </a:cubicBezTo>
                  <a:cubicBezTo>
                    <a:pt x="243" y="253"/>
                    <a:pt x="201" y="288"/>
                    <a:pt x="122" y="288"/>
                  </a:cubicBezTo>
                  <a:cubicBezTo>
                    <a:pt x="48" y="288"/>
                    <a:pt x="6" y="253"/>
                    <a:pt x="0" y="195"/>
                  </a:cubicBezTo>
                  <a:lnTo>
                    <a:pt x="85" y="1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mn-lt"/>
              </a:endParaRPr>
            </a:p>
          </p:txBody>
        </p:sp>
        <p:sp>
          <p:nvSpPr>
            <p:cNvPr id="7" name="Freeform 4">
              <a:extLst>
                <a:ext uri="{FF2B5EF4-FFF2-40B4-BE49-F238E27FC236}">
                  <a16:creationId xmlns:a16="http://schemas.microsoft.com/office/drawing/2014/main" id="{5AA45A1A-56E8-4687-A1C0-2DE872F66AAA}"/>
                </a:ext>
              </a:extLst>
            </p:cNvPr>
            <p:cNvSpPr>
              <a:spLocks/>
            </p:cNvSpPr>
            <p:nvPr/>
          </p:nvSpPr>
          <p:spPr bwMode="white">
            <a:xfrm>
              <a:off x="2627727" y="1504398"/>
              <a:ext cx="1147763" cy="1231900"/>
            </a:xfrm>
            <a:custGeom>
              <a:avLst/>
              <a:gdLst>
                <a:gd name="T0" fmla="*/ 271 w 271"/>
                <a:gd name="T1" fmla="*/ 174 h 288"/>
                <a:gd name="T2" fmla="*/ 140 w 271"/>
                <a:gd name="T3" fmla="*/ 288 h 288"/>
                <a:gd name="T4" fmla="*/ 0 w 271"/>
                <a:gd name="T5" fmla="*/ 144 h 288"/>
                <a:gd name="T6" fmla="*/ 139 w 271"/>
                <a:gd name="T7" fmla="*/ 0 h 288"/>
                <a:gd name="T8" fmla="*/ 269 w 271"/>
                <a:gd name="T9" fmla="*/ 111 h 288"/>
                <a:gd name="T10" fmla="*/ 186 w 271"/>
                <a:gd name="T11" fmla="*/ 111 h 288"/>
                <a:gd name="T12" fmla="*/ 140 w 271"/>
                <a:gd name="T13" fmla="*/ 68 h 288"/>
                <a:gd name="T14" fmla="*/ 88 w 271"/>
                <a:gd name="T15" fmla="*/ 144 h 288"/>
                <a:gd name="T16" fmla="*/ 142 w 271"/>
                <a:gd name="T17" fmla="*/ 220 h 288"/>
                <a:gd name="T18" fmla="*/ 188 w 271"/>
                <a:gd name="T19" fmla="*/ 174 h 288"/>
                <a:gd name="T20" fmla="*/ 271 w 271"/>
                <a:gd name="T21" fmla="*/ 17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1" h="288">
                  <a:moveTo>
                    <a:pt x="271" y="174"/>
                  </a:moveTo>
                  <a:cubicBezTo>
                    <a:pt x="266" y="246"/>
                    <a:pt x="219" y="288"/>
                    <a:pt x="140" y="288"/>
                  </a:cubicBezTo>
                  <a:cubicBezTo>
                    <a:pt x="53" y="288"/>
                    <a:pt x="0" y="233"/>
                    <a:pt x="0" y="144"/>
                  </a:cubicBezTo>
                  <a:cubicBezTo>
                    <a:pt x="0" y="55"/>
                    <a:pt x="54" y="0"/>
                    <a:pt x="139" y="0"/>
                  </a:cubicBezTo>
                  <a:cubicBezTo>
                    <a:pt x="218" y="0"/>
                    <a:pt x="264" y="40"/>
                    <a:pt x="269" y="111"/>
                  </a:cubicBezTo>
                  <a:cubicBezTo>
                    <a:pt x="186" y="111"/>
                    <a:pt x="186" y="111"/>
                    <a:pt x="186" y="111"/>
                  </a:cubicBezTo>
                  <a:cubicBezTo>
                    <a:pt x="183" y="83"/>
                    <a:pt x="168" y="68"/>
                    <a:pt x="140" y="68"/>
                  </a:cubicBezTo>
                  <a:cubicBezTo>
                    <a:pt x="105" y="68"/>
                    <a:pt x="88" y="94"/>
                    <a:pt x="88" y="144"/>
                  </a:cubicBezTo>
                  <a:cubicBezTo>
                    <a:pt x="88" y="194"/>
                    <a:pt x="107" y="220"/>
                    <a:pt x="142" y="220"/>
                  </a:cubicBezTo>
                  <a:cubicBezTo>
                    <a:pt x="169" y="220"/>
                    <a:pt x="186" y="204"/>
                    <a:pt x="188" y="174"/>
                  </a:cubicBezTo>
                  <a:lnTo>
                    <a:pt x="271"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mn-lt"/>
              </a:endParaRPr>
            </a:p>
          </p:txBody>
        </p:sp>
        <p:sp>
          <p:nvSpPr>
            <p:cNvPr id="8" name="Freeform 5">
              <a:extLst>
                <a:ext uri="{FF2B5EF4-FFF2-40B4-BE49-F238E27FC236}">
                  <a16:creationId xmlns:a16="http://schemas.microsoft.com/office/drawing/2014/main" id="{8F5885F4-B442-4DC7-A6C5-9C77C9A18B16}"/>
                </a:ext>
              </a:extLst>
            </p:cNvPr>
            <p:cNvSpPr>
              <a:spLocks/>
            </p:cNvSpPr>
            <p:nvPr/>
          </p:nvSpPr>
          <p:spPr bwMode="white">
            <a:xfrm>
              <a:off x="3696115" y="1539323"/>
              <a:ext cx="1144588" cy="1163638"/>
            </a:xfrm>
            <a:custGeom>
              <a:avLst/>
              <a:gdLst>
                <a:gd name="T0" fmla="*/ 0 w 721"/>
                <a:gd name="T1" fmla="*/ 0 h 733"/>
                <a:gd name="T2" fmla="*/ 237 w 721"/>
                <a:gd name="T3" fmla="*/ 0 h 733"/>
                <a:gd name="T4" fmla="*/ 360 w 721"/>
                <a:gd name="T5" fmla="*/ 474 h 733"/>
                <a:gd name="T6" fmla="*/ 491 w 721"/>
                <a:gd name="T7" fmla="*/ 0 h 733"/>
                <a:gd name="T8" fmla="*/ 721 w 721"/>
                <a:gd name="T9" fmla="*/ 0 h 733"/>
                <a:gd name="T10" fmla="*/ 478 w 721"/>
                <a:gd name="T11" fmla="*/ 733 h 733"/>
                <a:gd name="T12" fmla="*/ 245 w 721"/>
                <a:gd name="T13" fmla="*/ 733 h 733"/>
                <a:gd name="T14" fmla="*/ 0 w 721"/>
                <a:gd name="T15" fmla="*/ 0 h 7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1" h="733">
                  <a:moveTo>
                    <a:pt x="0" y="0"/>
                  </a:moveTo>
                  <a:lnTo>
                    <a:pt x="237" y="0"/>
                  </a:lnTo>
                  <a:lnTo>
                    <a:pt x="360" y="474"/>
                  </a:lnTo>
                  <a:lnTo>
                    <a:pt x="491" y="0"/>
                  </a:lnTo>
                  <a:lnTo>
                    <a:pt x="721" y="0"/>
                  </a:lnTo>
                  <a:lnTo>
                    <a:pt x="478" y="733"/>
                  </a:lnTo>
                  <a:lnTo>
                    <a:pt x="245" y="733"/>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mn-lt"/>
              </a:endParaRPr>
            </a:p>
          </p:txBody>
        </p:sp>
        <p:sp>
          <p:nvSpPr>
            <p:cNvPr id="9" name="Freeform 6">
              <a:extLst>
                <a:ext uri="{FF2B5EF4-FFF2-40B4-BE49-F238E27FC236}">
                  <a16:creationId xmlns:a16="http://schemas.microsoft.com/office/drawing/2014/main" id="{430A74DF-73A3-4CDD-A36E-988C8B0C9875}"/>
                </a:ext>
              </a:extLst>
            </p:cNvPr>
            <p:cNvSpPr>
              <a:spLocks/>
            </p:cNvSpPr>
            <p:nvPr/>
          </p:nvSpPr>
          <p:spPr bwMode="white">
            <a:xfrm>
              <a:off x="1011652" y="1504398"/>
              <a:ext cx="1500188" cy="1231900"/>
            </a:xfrm>
            <a:custGeom>
              <a:avLst/>
              <a:gdLst>
                <a:gd name="T0" fmla="*/ 101 w 354"/>
                <a:gd name="T1" fmla="*/ 0 h 288"/>
                <a:gd name="T2" fmla="*/ 73 w 354"/>
                <a:gd name="T3" fmla="*/ 12 h 288"/>
                <a:gd name="T4" fmla="*/ 15 w 354"/>
                <a:gd name="T5" fmla="*/ 69 h 288"/>
                <a:gd name="T6" fmla="*/ 15 w 354"/>
                <a:gd name="T7" fmla="*/ 127 h 288"/>
                <a:gd name="T8" fmla="*/ 177 w 354"/>
                <a:gd name="T9" fmla="*/ 288 h 288"/>
                <a:gd name="T10" fmla="*/ 338 w 354"/>
                <a:gd name="T11" fmla="*/ 127 h 288"/>
                <a:gd name="T12" fmla="*/ 338 w 354"/>
                <a:gd name="T13" fmla="*/ 69 h 288"/>
                <a:gd name="T14" fmla="*/ 281 w 354"/>
                <a:gd name="T15" fmla="*/ 12 h 288"/>
                <a:gd name="T16" fmla="*/ 252 w 354"/>
                <a:gd name="T17" fmla="*/ 0 h 288"/>
                <a:gd name="T18" fmla="*/ 224 w 354"/>
                <a:gd name="T19" fmla="*/ 12 h 288"/>
                <a:gd name="T20" fmla="*/ 177 w 354"/>
                <a:gd name="T21" fmla="*/ 59 h 288"/>
                <a:gd name="T22" fmla="*/ 130 w 354"/>
                <a:gd name="T23" fmla="*/ 12 h 288"/>
                <a:gd name="T24" fmla="*/ 101 w 354"/>
                <a:gd name="T25"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4" h="288">
                  <a:moveTo>
                    <a:pt x="101" y="0"/>
                  </a:moveTo>
                  <a:cubicBezTo>
                    <a:pt x="91" y="0"/>
                    <a:pt x="80" y="4"/>
                    <a:pt x="73" y="12"/>
                  </a:cubicBezTo>
                  <a:cubicBezTo>
                    <a:pt x="15" y="69"/>
                    <a:pt x="15" y="69"/>
                    <a:pt x="15" y="69"/>
                  </a:cubicBezTo>
                  <a:cubicBezTo>
                    <a:pt x="0" y="85"/>
                    <a:pt x="0" y="111"/>
                    <a:pt x="15" y="127"/>
                  </a:cubicBezTo>
                  <a:cubicBezTo>
                    <a:pt x="177" y="288"/>
                    <a:pt x="177" y="288"/>
                    <a:pt x="177" y="288"/>
                  </a:cubicBezTo>
                  <a:cubicBezTo>
                    <a:pt x="338" y="127"/>
                    <a:pt x="338" y="127"/>
                    <a:pt x="338" y="127"/>
                  </a:cubicBezTo>
                  <a:cubicBezTo>
                    <a:pt x="354" y="111"/>
                    <a:pt x="354" y="85"/>
                    <a:pt x="338" y="69"/>
                  </a:cubicBezTo>
                  <a:cubicBezTo>
                    <a:pt x="281" y="12"/>
                    <a:pt x="281" y="12"/>
                    <a:pt x="281" y="12"/>
                  </a:cubicBezTo>
                  <a:cubicBezTo>
                    <a:pt x="273" y="4"/>
                    <a:pt x="263" y="0"/>
                    <a:pt x="252" y="0"/>
                  </a:cubicBezTo>
                  <a:cubicBezTo>
                    <a:pt x="242" y="0"/>
                    <a:pt x="232" y="4"/>
                    <a:pt x="224" y="12"/>
                  </a:cubicBezTo>
                  <a:cubicBezTo>
                    <a:pt x="177" y="59"/>
                    <a:pt x="177" y="59"/>
                    <a:pt x="177" y="59"/>
                  </a:cubicBezTo>
                  <a:cubicBezTo>
                    <a:pt x="130" y="12"/>
                    <a:pt x="130" y="12"/>
                    <a:pt x="130" y="12"/>
                  </a:cubicBezTo>
                  <a:cubicBezTo>
                    <a:pt x="122" y="4"/>
                    <a:pt x="111" y="0"/>
                    <a:pt x="10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mn-lt"/>
              </a:endParaRPr>
            </a:p>
          </p:txBody>
        </p:sp>
        <p:sp>
          <p:nvSpPr>
            <p:cNvPr id="10" name="Freeform 7">
              <a:extLst>
                <a:ext uri="{FF2B5EF4-FFF2-40B4-BE49-F238E27FC236}">
                  <a16:creationId xmlns:a16="http://schemas.microsoft.com/office/drawing/2014/main" id="{326DD814-0149-498C-A954-885C837F6B8B}"/>
                </a:ext>
              </a:extLst>
            </p:cNvPr>
            <p:cNvSpPr>
              <a:spLocks noEditPoints="1"/>
            </p:cNvSpPr>
            <p:nvPr/>
          </p:nvSpPr>
          <p:spPr bwMode="white">
            <a:xfrm>
              <a:off x="10806527" y="2471186"/>
              <a:ext cx="233363" cy="239713"/>
            </a:xfrm>
            <a:custGeom>
              <a:avLst/>
              <a:gdLst>
                <a:gd name="T0" fmla="*/ 27 w 55"/>
                <a:gd name="T1" fmla="*/ 56 h 56"/>
                <a:gd name="T2" fmla="*/ 0 w 55"/>
                <a:gd name="T3" fmla="*/ 28 h 56"/>
                <a:gd name="T4" fmla="*/ 27 w 55"/>
                <a:gd name="T5" fmla="*/ 0 h 56"/>
                <a:gd name="T6" fmla="*/ 55 w 55"/>
                <a:gd name="T7" fmla="*/ 28 h 56"/>
                <a:gd name="T8" fmla="*/ 27 w 55"/>
                <a:gd name="T9" fmla="*/ 56 h 56"/>
                <a:gd name="T10" fmla="*/ 27 w 55"/>
                <a:gd name="T11" fmla="*/ 5 h 56"/>
                <a:gd name="T12" fmla="*/ 6 w 55"/>
                <a:gd name="T13" fmla="*/ 28 h 56"/>
                <a:gd name="T14" fmla="*/ 27 w 55"/>
                <a:gd name="T15" fmla="*/ 51 h 56"/>
                <a:gd name="T16" fmla="*/ 49 w 55"/>
                <a:gd name="T17" fmla="*/ 28 h 56"/>
                <a:gd name="T18" fmla="*/ 27 w 55"/>
                <a:gd name="T19" fmla="*/ 5 h 56"/>
                <a:gd name="T20" fmla="*/ 22 w 55"/>
                <a:gd name="T21" fmla="*/ 44 h 56"/>
                <a:gd name="T22" fmla="*/ 16 w 55"/>
                <a:gd name="T23" fmla="*/ 44 h 56"/>
                <a:gd name="T24" fmla="*/ 16 w 55"/>
                <a:gd name="T25" fmla="*/ 13 h 56"/>
                <a:gd name="T26" fmla="*/ 28 w 55"/>
                <a:gd name="T27" fmla="*/ 13 h 56"/>
                <a:gd name="T28" fmla="*/ 40 w 55"/>
                <a:gd name="T29" fmla="*/ 22 h 56"/>
                <a:gd name="T30" fmla="*/ 31 w 55"/>
                <a:gd name="T31" fmla="*/ 30 h 56"/>
                <a:gd name="T32" fmla="*/ 40 w 55"/>
                <a:gd name="T33" fmla="*/ 44 h 56"/>
                <a:gd name="T34" fmla="*/ 34 w 55"/>
                <a:gd name="T35" fmla="*/ 44 h 56"/>
                <a:gd name="T36" fmla="*/ 26 w 55"/>
                <a:gd name="T37" fmla="*/ 31 h 56"/>
                <a:gd name="T38" fmla="*/ 22 w 55"/>
                <a:gd name="T39" fmla="*/ 31 h 56"/>
                <a:gd name="T40" fmla="*/ 22 w 55"/>
                <a:gd name="T41" fmla="*/ 44 h 56"/>
                <a:gd name="T42" fmla="*/ 27 w 55"/>
                <a:gd name="T43" fmla="*/ 26 h 56"/>
                <a:gd name="T44" fmla="*/ 34 w 55"/>
                <a:gd name="T45" fmla="*/ 21 h 56"/>
                <a:gd name="T46" fmla="*/ 28 w 55"/>
                <a:gd name="T47" fmla="*/ 17 h 56"/>
                <a:gd name="T48" fmla="*/ 22 w 55"/>
                <a:gd name="T49" fmla="*/ 17 h 56"/>
                <a:gd name="T50" fmla="*/ 22 w 55"/>
                <a:gd name="T51" fmla="*/ 26 h 56"/>
                <a:gd name="T52" fmla="*/ 27 w 55"/>
                <a:gd name="T53" fmla="*/ 2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56">
                  <a:moveTo>
                    <a:pt x="27" y="56"/>
                  </a:moveTo>
                  <a:cubicBezTo>
                    <a:pt x="11" y="56"/>
                    <a:pt x="0" y="44"/>
                    <a:pt x="0" y="28"/>
                  </a:cubicBezTo>
                  <a:cubicBezTo>
                    <a:pt x="0" y="11"/>
                    <a:pt x="12" y="0"/>
                    <a:pt x="27" y="0"/>
                  </a:cubicBezTo>
                  <a:cubicBezTo>
                    <a:pt x="42" y="0"/>
                    <a:pt x="55" y="11"/>
                    <a:pt x="55" y="28"/>
                  </a:cubicBezTo>
                  <a:cubicBezTo>
                    <a:pt x="55" y="45"/>
                    <a:pt x="42" y="56"/>
                    <a:pt x="27" y="56"/>
                  </a:cubicBezTo>
                  <a:close/>
                  <a:moveTo>
                    <a:pt x="27" y="5"/>
                  </a:moveTo>
                  <a:cubicBezTo>
                    <a:pt x="15" y="5"/>
                    <a:pt x="6" y="14"/>
                    <a:pt x="6" y="28"/>
                  </a:cubicBezTo>
                  <a:cubicBezTo>
                    <a:pt x="6" y="41"/>
                    <a:pt x="14" y="51"/>
                    <a:pt x="27" y="51"/>
                  </a:cubicBezTo>
                  <a:cubicBezTo>
                    <a:pt x="39" y="51"/>
                    <a:pt x="49" y="42"/>
                    <a:pt x="49" y="28"/>
                  </a:cubicBezTo>
                  <a:cubicBezTo>
                    <a:pt x="49" y="14"/>
                    <a:pt x="39" y="5"/>
                    <a:pt x="27" y="5"/>
                  </a:cubicBezTo>
                  <a:close/>
                  <a:moveTo>
                    <a:pt x="22" y="44"/>
                  </a:moveTo>
                  <a:cubicBezTo>
                    <a:pt x="16" y="44"/>
                    <a:pt x="16" y="44"/>
                    <a:pt x="16" y="44"/>
                  </a:cubicBezTo>
                  <a:cubicBezTo>
                    <a:pt x="16" y="13"/>
                    <a:pt x="16" y="13"/>
                    <a:pt x="16" y="13"/>
                  </a:cubicBezTo>
                  <a:cubicBezTo>
                    <a:pt x="28" y="13"/>
                    <a:pt x="28" y="13"/>
                    <a:pt x="28" y="13"/>
                  </a:cubicBezTo>
                  <a:cubicBezTo>
                    <a:pt x="36" y="13"/>
                    <a:pt x="40" y="16"/>
                    <a:pt x="40" y="22"/>
                  </a:cubicBezTo>
                  <a:cubicBezTo>
                    <a:pt x="40" y="27"/>
                    <a:pt x="36" y="30"/>
                    <a:pt x="31" y="30"/>
                  </a:cubicBezTo>
                  <a:cubicBezTo>
                    <a:pt x="40" y="44"/>
                    <a:pt x="40" y="44"/>
                    <a:pt x="40" y="44"/>
                  </a:cubicBezTo>
                  <a:cubicBezTo>
                    <a:pt x="34" y="44"/>
                    <a:pt x="34" y="44"/>
                    <a:pt x="34" y="44"/>
                  </a:cubicBezTo>
                  <a:cubicBezTo>
                    <a:pt x="26" y="31"/>
                    <a:pt x="26" y="31"/>
                    <a:pt x="26" y="31"/>
                  </a:cubicBezTo>
                  <a:cubicBezTo>
                    <a:pt x="22" y="31"/>
                    <a:pt x="22" y="31"/>
                    <a:pt x="22" y="31"/>
                  </a:cubicBezTo>
                  <a:lnTo>
                    <a:pt x="22" y="44"/>
                  </a:lnTo>
                  <a:close/>
                  <a:moveTo>
                    <a:pt x="27" y="26"/>
                  </a:moveTo>
                  <a:cubicBezTo>
                    <a:pt x="31" y="26"/>
                    <a:pt x="34" y="26"/>
                    <a:pt x="34" y="21"/>
                  </a:cubicBezTo>
                  <a:cubicBezTo>
                    <a:pt x="34" y="18"/>
                    <a:pt x="31" y="17"/>
                    <a:pt x="28" y="17"/>
                  </a:cubicBezTo>
                  <a:cubicBezTo>
                    <a:pt x="22" y="17"/>
                    <a:pt x="22" y="17"/>
                    <a:pt x="22" y="17"/>
                  </a:cubicBezTo>
                  <a:cubicBezTo>
                    <a:pt x="22" y="26"/>
                    <a:pt x="22" y="26"/>
                    <a:pt x="22" y="26"/>
                  </a:cubicBezTo>
                  <a:lnTo>
                    <a:pt x="27"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mn-lt"/>
              </a:endParaRPr>
            </a:p>
          </p:txBody>
        </p:sp>
      </p:grpSp>
    </p:spTree>
    <p:extLst>
      <p:ext uri="{BB962C8B-B14F-4D97-AF65-F5344CB8AC3E}">
        <p14:creationId xmlns:p14="http://schemas.microsoft.com/office/powerpoint/2010/main" val="2514266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EF434-A5BC-41A2-B108-83B7376CE0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6FC1E5-7CF6-412C-873B-D13A8DA8950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B3B88A3-1132-43D9-ADE3-615EC7E55C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5406DE7-117C-45C7-8EB8-B733E9B64604}"/>
              </a:ext>
            </a:extLst>
          </p:cNvPr>
          <p:cNvSpPr>
            <a:spLocks noGrp="1"/>
          </p:cNvSpPr>
          <p:nvPr>
            <p:ph type="dt" sz="half" idx="10"/>
          </p:nvPr>
        </p:nvSpPr>
        <p:spPr/>
        <p:txBody>
          <a:bodyPr/>
          <a:lstStyle/>
          <a:p>
            <a:fld id="{3537996B-B00A-4317-A6BF-2E36616D7D08}" type="datetimeFigureOut">
              <a:rPr lang="en-US" smtClean="0"/>
              <a:t>9/13/2021</a:t>
            </a:fld>
            <a:endParaRPr lang="en-US"/>
          </a:p>
        </p:txBody>
      </p:sp>
      <p:sp>
        <p:nvSpPr>
          <p:cNvPr id="6" name="Footer Placeholder 5">
            <a:extLst>
              <a:ext uri="{FF2B5EF4-FFF2-40B4-BE49-F238E27FC236}">
                <a16:creationId xmlns:a16="http://schemas.microsoft.com/office/drawing/2014/main" id="{6A9EBF65-ED0F-4D79-8111-F33ADB9671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E17BB8-C2EE-4DD6-A77E-44DE461CF70C}"/>
              </a:ext>
            </a:extLst>
          </p:cNvPr>
          <p:cNvSpPr>
            <a:spLocks noGrp="1"/>
          </p:cNvSpPr>
          <p:nvPr>
            <p:ph type="sldNum" sz="quarter" idx="12"/>
          </p:nvPr>
        </p:nvSpPr>
        <p:spPr/>
        <p:txBody>
          <a:bodyPr/>
          <a:lstStyle/>
          <a:p>
            <a:fld id="{05E331FF-0DB4-4E15-AFE9-BE9E8D929867}" type="slidenum">
              <a:rPr lang="en-US" smtClean="0"/>
              <a:t>‹#›</a:t>
            </a:fld>
            <a:endParaRPr lang="en-US"/>
          </a:p>
        </p:txBody>
      </p:sp>
    </p:spTree>
    <p:extLst>
      <p:ext uri="{BB962C8B-B14F-4D97-AF65-F5344CB8AC3E}">
        <p14:creationId xmlns:p14="http://schemas.microsoft.com/office/powerpoint/2010/main" val="1575401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CD8A0-9BBE-4D87-9216-C416E50936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2978579-7D93-4712-882C-BE618A4393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76E68A-6655-4625-A4B2-AB8C301470D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A785FB-9F27-4E4B-BE5C-31E047FFA3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2A4548E-BD84-4281-91EC-1B7A47CE55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87A8A40-8E27-447F-985C-53FA12ADD4AD}"/>
              </a:ext>
            </a:extLst>
          </p:cNvPr>
          <p:cNvSpPr>
            <a:spLocks noGrp="1"/>
          </p:cNvSpPr>
          <p:nvPr>
            <p:ph type="dt" sz="half" idx="10"/>
          </p:nvPr>
        </p:nvSpPr>
        <p:spPr/>
        <p:txBody>
          <a:bodyPr/>
          <a:lstStyle/>
          <a:p>
            <a:fld id="{3537996B-B00A-4317-A6BF-2E36616D7D08}" type="datetimeFigureOut">
              <a:rPr lang="en-US" smtClean="0"/>
              <a:t>9/13/2021</a:t>
            </a:fld>
            <a:endParaRPr lang="en-US"/>
          </a:p>
        </p:txBody>
      </p:sp>
      <p:sp>
        <p:nvSpPr>
          <p:cNvPr id="8" name="Footer Placeholder 7">
            <a:extLst>
              <a:ext uri="{FF2B5EF4-FFF2-40B4-BE49-F238E27FC236}">
                <a16:creationId xmlns:a16="http://schemas.microsoft.com/office/drawing/2014/main" id="{4DEF5FBA-226D-4788-8482-BA55D6BD791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FB7DF0-EAB5-413B-9D8A-88F252E8C6C0}"/>
              </a:ext>
            </a:extLst>
          </p:cNvPr>
          <p:cNvSpPr>
            <a:spLocks noGrp="1"/>
          </p:cNvSpPr>
          <p:nvPr>
            <p:ph type="sldNum" sz="quarter" idx="12"/>
          </p:nvPr>
        </p:nvSpPr>
        <p:spPr/>
        <p:txBody>
          <a:bodyPr/>
          <a:lstStyle/>
          <a:p>
            <a:fld id="{05E331FF-0DB4-4E15-AFE9-BE9E8D929867}" type="slidenum">
              <a:rPr lang="en-US" smtClean="0"/>
              <a:t>‹#›</a:t>
            </a:fld>
            <a:endParaRPr lang="en-US"/>
          </a:p>
        </p:txBody>
      </p:sp>
    </p:spTree>
    <p:extLst>
      <p:ext uri="{BB962C8B-B14F-4D97-AF65-F5344CB8AC3E}">
        <p14:creationId xmlns:p14="http://schemas.microsoft.com/office/powerpoint/2010/main" val="2279535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76BBE-2210-4059-B0AC-F61C10F0BF8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872204-C828-4569-968E-B36C40DEDD47}"/>
              </a:ext>
            </a:extLst>
          </p:cNvPr>
          <p:cNvSpPr>
            <a:spLocks noGrp="1"/>
          </p:cNvSpPr>
          <p:nvPr>
            <p:ph type="dt" sz="half" idx="10"/>
          </p:nvPr>
        </p:nvSpPr>
        <p:spPr/>
        <p:txBody>
          <a:bodyPr/>
          <a:lstStyle/>
          <a:p>
            <a:fld id="{3537996B-B00A-4317-A6BF-2E36616D7D08}" type="datetimeFigureOut">
              <a:rPr lang="en-US" smtClean="0"/>
              <a:t>9/13/2021</a:t>
            </a:fld>
            <a:endParaRPr lang="en-US"/>
          </a:p>
        </p:txBody>
      </p:sp>
      <p:sp>
        <p:nvSpPr>
          <p:cNvPr id="4" name="Footer Placeholder 3">
            <a:extLst>
              <a:ext uri="{FF2B5EF4-FFF2-40B4-BE49-F238E27FC236}">
                <a16:creationId xmlns:a16="http://schemas.microsoft.com/office/drawing/2014/main" id="{DDB072E6-BCEB-45E5-8C2B-4A485D5E5D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4BF78F-08E6-486C-9634-CA26C1BC17FA}"/>
              </a:ext>
            </a:extLst>
          </p:cNvPr>
          <p:cNvSpPr>
            <a:spLocks noGrp="1"/>
          </p:cNvSpPr>
          <p:nvPr>
            <p:ph type="sldNum" sz="quarter" idx="12"/>
          </p:nvPr>
        </p:nvSpPr>
        <p:spPr/>
        <p:txBody>
          <a:bodyPr/>
          <a:lstStyle/>
          <a:p>
            <a:fld id="{05E331FF-0DB4-4E15-AFE9-BE9E8D929867}" type="slidenum">
              <a:rPr lang="en-US" smtClean="0"/>
              <a:t>‹#›</a:t>
            </a:fld>
            <a:endParaRPr lang="en-US"/>
          </a:p>
        </p:txBody>
      </p:sp>
    </p:spTree>
    <p:extLst>
      <p:ext uri="{BB962C8B-B14F-4D97-AF65-F5344CB8AC3E}">
        <p14:creationId xmlns:p14="http://schemas.microsoft.com/office/powerpoint/2010/main" val="3797049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F82333-43F7-4DCE-BF20-1BB3513DFDDE}"/>
              </a:ext>
            </a:extLst>
          </p:cNvPr>
          <p:cNvSpPr>
            <a:spLocks noGrp="1"/>
          </p:cNvSpPr>
          <p:nvPr>
            <p:ph type="dt" sz="half" idx="10"/>
          </p:nvPr>
        </p:nvSpPr>
        <p:spPr/>
        <p:txBody>
          <a:bodyPr/>
          <a:lstStyle/>
          <a:p>
            <a:fld id="{3537996B-B00A-4317-A6BF-2E36616D7D08}" type="datetimeFigureOut">
              <a:rPr lang="en-US" smtClean="0"/>
              <a:t>9/13/2021</a:t>
            </a:fld>
            <a:endParaRPr lang="en-US"/>
          </a:p>
        </p:txBody>
      </p:sp>
      <p:sp>
        <p:nvSpPr>
          <p:cNvPr id="3" name="Footer Placeholder 2">
            <a:extLst>
              <a:ext uri="{FF2B5EF4-FFF2-40B4-BE49-F238E27FC236}">
                <a16:creationId xmlns:a16="http://schemas.microsoft.com/office/drawing/2014/main" id="{A03CAE22-D743-466E-A9E0-428CDCD6D43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7D713A9-9349-41F3-BCCF-F876A499CB02}"/>
              </a:ext>
            </a:extLst>
          </p:cNvPr>
          <p:cNvSpPr>
            <a:spLocks noGrp="1"/>
          </p:cNvSpPr>
          <p:nvPr>
            <p:ph type="sldNum" sz="quarter" idx="12"/>
          </p:nvPr>
        </p:nvSpPr>
        <p:spPr/>
        <p:txBody>
          <a:bodyPr/>
          <a:lstStyle/>
          <a:p>
            <a:fld id="{05E331FF-0DB4-4E15-AFE9-BE9E8D929867}" type="slidenum">
              <a:rPr lang="en-US" smtClean="0"/>
              <a:t>‹#›</a:t>
            </a:fld>
            <a:endParaRPr lang="en-US"/>
          </a:p>
        </p:txBody>
      </p:sp>
    </p:spTree>
    <p:extLst>
      <p:ext uri="{BB962C8B-B14F-4D97-AF65-F5344CB8AC3E}">
        <p14:creationId xmlns:p14="http://schemas.microsoft.com/office/powerpoint/2010/main" val="768611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1B01F-AF96-410D-BF00-2DD1FEA92F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8AD2EAA-9D74-4D7D-8132-2F1D9DDC1D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61B80F9-275C-41F0-ADCB-B98AD9EEDB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4249C4-EA3D-4DB4-B287-BBBA848D173F}"/>
              </a:ext>
            </a:extLst>
          </p:cNvPr>
          <p:cNvSpPr>
            <a:spLocks noGrp="1"/>
          </p:cNvSpPr>
          <p:nvPr>
            <p:ph type="dt" sz="half" idx="10"/>
          </p:nvPr>
        </p:nvSpPr>
        <p:spPr/>
        <p:txBody>
          <a:bodyPr/>
          <a:lstStyle/>
          <a:p>
            <a:fld id="{3537996B-B00A-4317-A6BF-2E36616D7D08}" type="datetimeFigureOut">
              <a:rPr lang="en-US" smtClean="0"/>
              <a:t>9/13/2021</a:t>
            </a:fld>
            <a:endParaRPr lang="en-US"/>
          </a:p>
        </p:txBody>
      </p:sp>
      <p:sp>
        <p:nvSpPr>
          <p:cNvPr id="6" name="Footer Placeholder 5">
            <a:extLst>
              <a:ext uri="{FF2B5EF4-FFF2-40B4-BE49-F238E27FC236}">
                <a16:creationId xmlns:a16="http://schemas.microsoft.com/office/drawing/2014/main" id="{72F3794E-E1AE-473B-8253-88CBDD4860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2FE2D7-175C-42D4-A230-29EA3C44857D}"/>
              </a:ext>
            </a:extLst>
          </p:cNvPr>
          <p:cNvSpPr>
            <a:spLocks noGrp="1"/>
          </p:cNvSpPr>
          <p:nvPr>
            <p:ph type="sldNum" sz="quarter" idx="12"/>
          </p:nvPr>
        </p:nvSpPr>
        <p:spPr/>
        <p:txBody>
          <a:bodyPr/>
          <a:lstStyle/>
          <a:p>
            <a:fld id="{05E331FF-0DB4-4E15-AFE9-BE9E8D929867}" type="slidenum">
              <a:rPr lang="en-US" smtClean="0"/>
              <a:t>‹#›</a:t>
            </a:fld>
            <a:endParaRPr lang="en-US"/>
          </a:p>
        </p:txBody>
      </p:sp>
    </p:spTree>
    <p:extLst>
      <p:ext uri="{BB962C8B-B14F-4D97-AF65-F5344CB8AC3E}">
        <p14:creationId xmlns:p14="http://schemas.microsoft.com/office/powerpoint/2010/main" val="879919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D21C1-3CBA-48C2-883D-1476980EC2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53DCDCF-8E79-4F98-AD2F-8914EF0218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7F87B9F-7D17-4F6A-98D4-08DAAA017D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F7ACED-5FB0-4067-973E-65E2E07148B2}"/>
              </a:ext>
            </a:extLst>
          </p:cNvPr>
          <p:cNvSpPr>
            <a:spLocks noGrp="1"/>
          </p:cNvSpPr>
          <p:nvPr>
            <p:ph type="dt" sz="half" idx="10"/>
          </p:nvPr>
        </p:nvSpPr>
        <p:spPr/>
        <p:txBody>
          <a:bodyPr/>
          <a:lstStyle/>
          <a:p>
            <a:fld id="{3537996B-B00A-4317-A6BF-2E36616D7D08}" type="datetimeFigureOut">
              <a:rPr lang="en-US" smtClean="0"/>
              <a:t>9/13/2021</a:t>
            </a:fld>
            <a:endParaRPr lang="en-US"/>
          </a:p>
        </p:txBody>
      </p:sp>
      <p:sp>
        <p:nvSpPr>
          <p:cNvPr id="6" name="Footer Placeholder 5">
            <a:extLst>
              <a:ext uri="{FF2B5EF4-FFF2-40B4-BE49-F238E27FC236}">
                <a16:creationId xmlns:a16="http://schemas.microsoft.com/office/drawing/2014/main" id="{CF2D5C8D-B8FB-4EB8-A1D9-B26CD64BC1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109655-4540-4FDC-8978-CEDA913049DA}"/>
              </a:ext>
            </a:extLst>
          </p:cNvPr>
          <p:cNvSpPr>
            <a:spLocks noGrp="1"/>
          </p:cNvSpPr>
          <p:nvPr>
            <p:ph type="sldNum" sz="quarter" idx="12"/>
          </p:nvPr>
        </p:nvSpPr>
        <p:spPr/>
        <p:txBody>
          <a:bodyPr/>
          <a:lstStyle/>
          <a:p>
            <a:fld id="{05E331FF-0DB4-4E15-AFE9-BE9E8D929867}" type="slidenum">
              <a:rPr lang="en-US" smtClean="0"/>
              <a:t>‹#›</a:t>
            </a:fld>
            <a:endParaRPr lang="en-US"/>
          </a:p>
        </p:txBody>
      </p:sp>
    </p:spTree>
    <p:extLst>
      <p:ext uri="{BB962C8B-B14F-4D97-AF65-F5344CB8AC3E}">
        <p14:creationId xmlns:p14="http://schemas.microsoft.com/office/powerpoint/2010/main" val="847548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78C40E-8AB3-40B9-B792-A5E31370B9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DFC3F17-9925-4EAE-90EE-AF0FCA02B3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A96CFE-8B7C-4033-8A03-6EA7EBC176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37996B-B00A-4317-A6BF-2E36616D7D08}" type="datetimeFigureOut">
              <a:rPr lang="en-US" smtClean="0"/>
              <a:t>9/13/2021</a:t>
            </a:fld>
            <a:endParaRPr lang="en-US"/>
          </a:p>
        </p:txBody>
      </p:sp>
      <p:sp>
        <p:nvSpPr>
          <p:cNvPr id="5" name="Footer Placeholder 4">
            <a:extLst>
              <a:ext uri="{FF2B5EF4-FFF2-40B4-BE49-F238E27FC236}">
                <a16:creationId xmlns:a16="http://schemas.microsoft.com/office/drawing/2014/main" id="{F66128EE-3E51-415A-AFBF-F5984378FA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4454DB9-86C1-4840-B4F2-8F17927CE0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E331FF-0DB4-4E15-AFE9-BE9E8D929867}" type="slidenum">
              <a:rPr lang="en-US" smtClean="0"/>
              <a:t>‹#›</a:t>
            </a:fld>
            <a:endParaRPr lang="en-US"/>
          </a:p>
        </p:txBody>
      </p:sp>
    </p:spTree>
    <p:extLst>
      <p:ext uri="{BB962C8B-B14F-4D97-AF65-F5344CB8AC3E}">
        <p14:creationId xmlns:p14="http://schemas.microsoft.com/office/powerpoint/2010/main" val="9688518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22B9F1AC-7982-48A5-A9F4-F49F09D2E693}"/>
              </a:ext>
            </a:extLst>
          </p:cNvPr>
          <p:cNvSpPr txBox="1"/>
          <p:nvPr userDrawn="1"/>
        </p:nvSpPr>
        <p:spPr>
          <a:xfrm>
            <a:off x="859758" y="6425582"/>
            <a:ext cx="8048816" cy="123111"/>
          </a:xfrm>
          <a:prstGeom prst="rect">
            <a:avLst/>
          </a:prstGeom>
          <a:noFill/>
        </p:spPr>
        <p:txBody>
          <a:bodyPr wrap="square" lIns="0" tIns="0" rIns="0" bIns="0" rtlCol="0" anchor="b">
            <a:spAutoFit/>
          </a:bodyPr>
          <a:lstStyle/>
          <a:p>
            <a:r>
              <a:rPr lang="en-US" sz="800" dirty="0">
                <a:solidFill>
                  <a:schemeClr val="tx2"/>
                </a:solidFill>
              </a:rPr>
              <a:t>©2020 CVS Health and/or one of its affiliates. Confidential and proprietary.</a:t>
            </a:r>
          </a:p>
        </p:txBody>
      </p:sp>
      <p:sp>
        <p:nvSpPr>
          <p:cNvPr id="2" name="Title Placeholder 1"/>
          <p:cNvSpPr>
            <a:spLocks noGrp="1"/>
          </p:cNvSpPr>
          <p:nvPr>
            <p:ph type="title"/>
          </p:nvPr>
        </p:nvSpPr>
        <p:spPr>
          <a:xfrm>
            <a:off x="557929" y="649224"/>
            <a:ext cx="9786629" cy="713232"/>
          </a:xfrm>
          <a:prstGeom prst="rect">
            <a:avLst/>
          </a:prstGeom>
        </p:spPr>
        <p:txBody>
          <a:bodyPr vert="horz" lIns="0" tIns="0" rIns="0" bIns="0" rtlCol="0" anchor="t" anchorCtr="0">
            <a:noAutofit/>
          </a:bodyPr>
          <a:lstStyle/>
          <a:p>
            <a:r>
              <a:rPr lang="en-US" dirty="0"/>
              <a:t>Click to edit master title</a:t>
            </a:r>
          </a:p>
        </p:txBody>
      </p:sp>
      <p:sp>
        <p:nvSpPr>
          <p:cNvPr id="20" name="Content Placeholder 8"/>
          <p:cNvSpPr txBox="1">
            <a:spLocks/>
          </p:cNvSpPr>
          <p:nvPr userDrawn="1"/>
        </p:nvSpPr>
        <p:spPr>
          <a:xfrm>
            <a:off x="557930" y="6367487"/>
            <a:ext cx="352459" cy="228600"/>
          </a:xfrm>
          <a:prstGeom prst="rect">
            <a:avLst/>
          </a:prstGeom>
        </p:spPr>
        <p:txBody>
          <a:bodyPr lIns="0" r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fld id="{38743595-4496-5147-A886-7D133864DF76}" type="slidenum">
              <a:rPr lang="en-US" sz="1000" b="1" smtClean="0">
                <a:solidFill>
                  <a:schemeClr val="tx2"/>
                </a:solidFill>
                <a:latin typeface="+mn-lt"/>
                <a:ea typeface="Open Sans" panose="020B0606030504020204" pitchFamily="34" charset="0"/>
                <a:cs typeface="Arial" panose="020B0604020202020204" pitchFamily="34" charset="0"/>
              </a:rPr>
              <a:pPr algn="l"/>
              <a:t>‹#›</a:t>
            </a:fld>
            <a:endParaRPr lang="en-US" sz="1000" b="1" dirty="0">
              <a:solidFill>
                <a:schemeClr val="tx2"/>
              </a:solidFill>
              <a:latin typeface="+mn-lt"/>
              <a:ea typeface="Open Sans" panose="020B0606030504020204" pitchFamily="34" charset="0"/>
              <a:cs typeface="Arial" panose="020B0604020202020204" pitchFamily="34" charset="0"/>
            </a:endParaRPr>
          </a:p>
        </p:txBody>
      </p:sp>
      <p:grpSp>
        <p:nvGrpSpPr>
          <p:cNvPr id="22" name="Group 21">
            <a:extLst>
              <a:ext uri="{FF2B5EF4-FFF2-40B4-BE49-F238E27FC236}">
                <a16:creationId xmlns:a16="http://schemas.microsoft.com/office/drawing/2014/main" id="{94F02B14-26DC-47C5-BE74-75AB1C1533A3}"/>
              </a:ext>
            </a:extLst>
          </p:cNvPr>
          <p:cNvGrpSpPr>
            <a:grpSpLocks noChangeAspect="1"/>
          </p:cNvGrpSpPr>
          <p:nvPr userDrawn="1"/>
        </p:nvGrpSpPr>
        <p:grpSpPr bwMode="gray">
          <a:xfrm>
            <a:off x="10355279" y="6373316"/>
            <a:ext cx="1279513" cy="157138"/>
            <a:chOff x="1011652" y="1504398"/>
            <a:chExt cx="10028238" cy="1231900"/>
          </a:xfrm>
          <a:solidFill>
            <a:schemeClr val="tx1"/>
          </a:solidFill>
        </p:grpSpPr>
        <p:sp>
          <p:nvSpPr>
            <p:cNvPr id="23" name="Freeform 4">
              <a:extLst>
                <a:ext uri="{FF2B5EF4-FFF2-40B4-BE49-F238E27FC236}">
                  <a16:creationId xmlns:a16="http://schemas.microsoft.com/office/drawing/2014/main" id="{C03C60BD-E208-4793-B163-0391E0673CC6}"/>
                </a:ext>
              </a:extLst>
            </p:cNvPr>
            <p:cNvSpPr>
              <a:spLocks noEditPoints="1"/>
            </p:cNvSpPr>
            <p:nvPr/>
          </p:nvSpPr>
          <p:spPr bwMode="gray">
            <a:xfrm>
              <a:off x="5917027" y="1539323"/>
              <a:ext cx="4808538" cy="1189038"/>
            </a:xfrm>
            <a:custGeom>
              <a:avLst/>
              <a:gdLst>
                <a:gd name="T0" fmla="*/ 701 w 1134"/>
                <a:gd name="T1" fmla="*/ 273 h 278"/>
                <a:gd name="T2" fmla="*/ 675 w 1134"/>
                <a:gd name="T3" fmla="*/ 248 h 278"/>
                <a:gd name="T4" fmla="*/ 701 w 1134"/>
                <a:gd name="T5" fmla="*/ 109 h 278"/>
                <a:gd name="T6" fmla="*/ 645 w 1134"/>
                <a:gd name="T7" fmla="*/ 84 h 278"/>
                <a:gd name="T8" fmla="*/ 576 w 1134"/>
                <a:gd name="T9" fmla="*/ 79 h 278"/>
                <a:gd name="T10" fmla="*/ 576 w 1134"/>
                <a:gd name="T11" fmla="*/ 278 h 278"/>
                <a:gd name="T12" fmla="*/ 645 w 1134"/>
                <a:gd name="T13" fmla="*/ 273 h 278"/>
                <a:gd name="T14" fmla="*/ 426 w 1134"/>
                <a:gd name="T15" fmla="*/ 222 h 278"/>
                <a:gd name="T16" fmla="*/ 299 w 1134"/>
                <a:gd name="T17" fmla="*/ 189 h 278"/>
                <a:gd name="T18" fmla="*/ 461 w 1134"/>
                <a:gd name="T19" fmla="*/ 175 h 278"/>
                <a:gd name="T20" fmla="*/ 267 w 1134"/>
                <a:gd name="T21" fmla="*/ 178 h 278"/>
                <a:gd name="T22" fmla="*/ 456 w 1134"/>
                <a:gd name="T23" fmla="*/ 222 h 278"/>
                <a:gd name="T24" fmla="*/ 59 w 1134"/>
                <a:gd name="T25" fmla="*/ 25 h 278"/>
                <a:gd name="T26" fmla="*/ 86 w 1134"/>
                <a:gd name="T27" fmla="*/ 0 h 278"/>
                <a:gd name="T28" fmla="*/ 0 w 1134"/>
                <a:gd name="T29" fmla="*/ 25 h 278"/>
                <a:gd name="T30" fmla="*/ 27 w 1134"/>
                <a:gd name="T31" fmla="*/ 247 h 278"/>
                <a:gd name="T32" fmla="*/ 0 w 1134"/>
                <a:gd name="T33" fmla="*/ 273 h 278"/>
                <a:gd name="T34" fmla="*/ 86 w 1134"/>
                <a:gd name="T35" fmla="*/ 247 h 278"/>
                <a:gd name="T36" fmla="*/ 59 w 1134"/>
                <a:gd name="T37" fmla="*/ 138 h 278"/>
                <a:gd name="T38" fmla="*/ 196 w 1134"/>
                <a:gd name="T39" fmla="*/ 247 h 278"/>
                <a:gd name="T40" fmla="*/ 168 w 1134"/>
                <a:gd name="T41" fmla="*/ 273 h 278"/>
                <a:gd name="T42" fmla="*/ 255 w 1134"/>
                <a:gd name="T43" fmla="*/ 247 h 278"/>
                <a:gd name="T44" fmla="*/ 227 w 1134"/>
                <a:gd name="T45" fmla="*/ 25 h 278"/>
                <a:gd name="T46" fmla="*/ 255 w 1134"/>
                <a:gd name="T47" fmla="*/ 0 h 278"/>
                <a:gd name="T48" fmla="*/ 168 w 1134"/>
                <a:gd name="T49" fmla="*/ 25 h 278"/>
                <a:gd name="T50" fmla="*/ 196 w 1134"/>
                <a:gd name="T51" fmla="*/ 114 h 278"/>
                <a:gd name="T52" fmla="*/ 996 w 1134"/>
                <a:gd name="T53" fmla="*/ 248 h 278"/>
                <a:gd name="T54" fmla="*/ 971 w 1134"/>
                <a:gd name="T55" fmla="*/ 163 h 278"/>
                <a:gd name="T56" fmla="*/ 1078 w 1134"/>
                <a:gd name="T57" fmla="*/ 163 h 278"/>
                <a:gd name="T58" fmla="*/ 1053 w 1134"/>
                <a:gd name="T59" fmla="*/ 248 h 278"/>
                <a:gd name="T60" fmla="*/ 1134 w 1134"/>
                <a:gd name="T61" fmla="*/ 273 h 278"/>
                <a:gd name="T62" fmla="*/ 1109 w 1134"/>
                <a:gd name="T63" fmla="*/ 248 h 278"/>
                <a:gd name="T64" fmla="*/ 1030 w 1134"/>
                <a:gd name="T65" fmla="*/ 79 h 278"/>
                <a:gd name="T66" fmla="*/ 971 w 1134"/>
                <a:gd name="T67" fmla="*/ 0 h 278"/>
                <a:gd name="T68" fmla="*/ 915 w 1134"/>
                <a:gd name="T69" fmla="*/ 24 h 278"/>
                <a:gd name="T70" fmla="*/ 940 w 1134"/>
                <a:gd name="T71" fmla="*/ 248 h 278"/>
                <a:gd name="T72" fmla="*/ 915 w 1134"/>
                <a:gd name="T73" fmla="*/ 273 h 278"/>
                <a:gd name="T74" fmla="*/ 996 w 1134"/>
                <a:gd name="T75" fmla="*/ 248 h 278"/>
                <a:gd name="T76" fmla="*/ 580 w 1134"/>
                <a:gd name="T77" fmla="*/ 104 h 278"/>
                <a:gd name="T78" fmla="*/ 580 w 1134"/>
                <a:gd name="T79" fmla="*/ 252 h 278"/>
                <a:gd name="T80" fmla="*/ 366 w 1134"/>
                <a:gd name="T81" fmla="*/ 104 h 278"/>
                <a:gd name="T82" fmla="*/ 299 w 1134"/>
                <a:gd name="T83" fmla="*/ 164 h 278"/>
                <a:gd name="T84" fmla="*/ 859 w 1134"/>
                <a:gd name="T85" fmla="*/ 224 h 278"/>
                <a:gd name="T86" fmla="*/ 897 w 1134"/>
                <a:gd name="T87" fmla="*/ 109 h 278"/>
                <a:gd name="T88" fmla="*/ 859 w 1134"/>
                <a:gd name="T89" fmla="*/ 84 h 278"/>
                <a:gd name="T90" fmla="*/ 829 w 1134"/>
                <a:gd name="T91" fmla="*/ 36 h 278"/>
                <a:gd name="T92" fmla="*/ 799 w 1134"/>
                <a:gd name="T93" fmla="*/ 84 h 278"/>
                <a:gd name="T94" fmla="*/ 829 w 1134"/>
                <a:gd name="T95" fmla="*/ 109 h 278"/>
                <a:gd name="T96" fmla="*/ 879 w 1134"/>
                <a:gd name="T97" fmla="*/ 275 h 278"/>
                <a:gd name="T98" fmla="*/ 897 w 1134"/>
                <a:gd name="T99" fmla="*/ 248 h 278"/>
                <a:gd name="T100" fmla="*/ 859 w 1134"/>
                <a:gd name="T101" fmla="*/ 224 h 278"/>
                <a:gd name="T102" fmla="*/ 801 w 1134"/>
                <a:gd name="T103" fmla="*/ 273 h 278"/>
                <a:gd name="T104" fmla="*/ 787 w 1134"/>
                <a:gd name="T105" fmla="*/ 249 h 278"/>
                <a:gd name="T106" fmla="*/ 768 w 1134"/>
                <a:gd name="T107" fmla="*/ 0 h 278"/>
                <a:gd name="T108" fmla="*/ 712 w 1134"/>
                <a:gd name="T109" fmla="*/ 24 h 278"/>
                <a:gd name="T110" fmla="*/ 737 w 1134"/>
                <a:gd name="T111" fmla="*/ 22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34" h="278">
                  <a:moveTo>
                    <a:pt x="645" y="273"/>
                  </a:moveTo>
                  <a:cubicBezTo>
                    <a:pt x="701" y="273"/>
                    <a:pt x="701" y="273"/>
                    <a:pt x="701" y="273"/>
                  </a:cubicBezTo>
                  <a:cubicBezTo>
                    <a:pt x="701" y="248"/>
                    <a:pt x="701" y="248"/>
                    <a:pt x="701" y="248"/>
                  </a:cubicBezTo>
                  <a:cubicBezTo>
                    <a:pt x="675" y="248"/>
                    <a:pt x="675" y="248"/>
                    <a:pt x="675" y="248"/>
                  </a:cubicBezTo>
                  <a:cubicBezTo>
                    <a:pt x="675" y="109"/>
                    <a:pt x="675" y="109"/>
                    <a:pt x="675" y="109"/>
                  </a:cubicBezTo>
                  <a:cubicBezTo>
                    <a:pt x="701" y="109"/>
                    <a:pt x="701" y="109"/>
                    <a:pt x="701" y="109"/>
                  </a:cubicBezTo>
                  <a:cubicBezTo>
                    <a:pt x="701" y="84"/>
                    <a:pt x="701" y="84"/>
                    <a:pt x="701" y="84"/>
                  </a:cubicBezTo>
                  <a:cubicBezTo>
                    <a:pt x="645" y="84"/>
                    <a:pt x="645" y="84"/>
                    <a:pt x="645" y="84"/>
                  </a:cubicBezTo>
                  <a:cubicBezTo>
                    <a:pt x="645" y="112"/>
                    <a:pt x="645" y="112"/>
                    <a:pt x="645" y="112"/>
                  </a:cubicBezTo>
                  <a:cubicBezTo>
                    <a:pt x="629" y="91"/>
                    <a:pt x="605" y="79"/>
                    <a:pt x="576" y="79"/>
                  </a:cubicBezTo>
                  <a:cubicBezTo>
                    <a:pt x="523" y="79"/>
                    <a:pt x="483" y="122"/>
                    <a:pt x="483" y="178"/>
                  </a:cubicBezTo>
                  <a:cubicBezTo>
                    <a:pt x="483" y="235"/>
                    <a:pt x="523" y="278"/>
                    <a:pt x="576" y="278"/>
                  </a:cubicBezTo>
                  <a:cubicBezTo>
                    <a:pt x="605" y="278"/>
                    <a:pt x="629" y="265"/>
                    <a:pt x="645" y="245"/>
                  </a:cubicBezTo>
                  <a:lnTo>
                    <a:pt x="645" y="273"/>
                  </a:lnTo>
                  <a:close/>
                  <a:moveTo>
                    <a:pt x="456" y="222"/>
                  </a:moveTo>
                  <a:cubicBezTo>
                    <a:pt x="426" y="222"/>
                    <a:pt x="426" y="222"/>
                    <a:pt x="426" y="222"/>
                  </a:cubicBezTo>
                  <a:cubicBezTo>
                    <a:pt x="415" y="241"/>
                    <a:pt x="395" y="253"/>
                    <a:pt x="367" y="253"/>
                  </a:cubicBezTo>
                  <a:cubicBezTo>
                    <a:pt x="325" y="253"/>
                    <a:pt x="302" y="227"/>
                    <a:pt x="299" y="189"/>
                  </a:cubicBezTo>
                  <a:cubicBezTo>
                    <a:pt x="461" y="189"/>
                    <a:pt x="461" y="189"/>
                    <a:pt x="461" y="189"/>
                  </a:cubicBezTo>
                  <a:cubicBezTo>
                    <a:pt x="461" y="175"/>
                    <a:pt x="461" y="175"/>
                    <a:pt x="461" y="175"/>
                  </a:cubicBezTo>
                  <a:cubicBezTo>
                    <a:pt x="461" y="118"/>
                    <a:pt x="424" y="79"/>
                    <a:pt x="366" y="79"/>
                  </a:cubicBezTo>
                  <a:cubicBezTo>
                    <a:pt x="308" y="79"/>
                    <a:pt x="267" y="120"/>
                    <a:pt x="267" y="178"/>
                  </a:cubicBezTo>
                  <a:cubicBezTo>
                    <a:pt x="267" y="237"/>
                    <a:pt x="308" y="278"/>
                    <a:pt x="366" y="278"/>
                  </a:cubicBezTo>
                  <a:cubicBezTo>
                    <a:pt x="409" y="278"/>
                    <a:pt x="442" y="257"/>
                    <a:pt x="456" y="222"/>
                  </a:cubicBezTo>
                  <a:moveTo>
                    <a:pt x="59" y="114"/>
                  </a:moveTo>
                  <a:cubicBezTo>
                    <a:pt x="59" y="25"/>
                    <a:pt x="59" y="25"/>
                    <a:pt x="59" y="25"/>
                  </a:cubicBezTo>
                  <a:cubicBezTo>
                    <a:pt x="86" y="25"/>
                    <a:pt x="86" y="25"/>
                    <a:pt x="86" y="25"/>
                  </a:cubicBezTo>
                  <a:cubicBezTo>
                    <a:pt x="86" y="0"/>
                    <a:pt x="86" y="0"/>
                    <a:pt x="86" y="0"/>
                  </a:cubicBezTo>
                  <a:cubicBezTo>
                    <a:pt x="0" y="0"/>
                    <a:pt x="0" y="0"/>
                    <a:pt x="0" y="0"/>
                  </a:cubicBezTo>
                  <a:cubicBezTo>
                    <a:pt x="0" y="25"/>
                    <a:pt x="0" y="25"/>
                    <a:pt x="0" y="25"/>
                  </a:cubicBezTo>
                  <a:cubicBezTo>
                    <a:pt x="27" y="25"/>
                    <a:pt x="27" y="25"/>
                    <a:pt x="27" y="25"/>
                  </a:cubicBezTo>
                  <a:cubicBezTo>
                    <a:pt x="27" y="247"/>
                    <a:pt x="27" y="247"/>
                    <a:pt x="27" y="247"/>
                  </a:cubicBezTo>
                  <a:cubicBezTo>
                    <a:pt x="0" y="247"/>
                    <a:pt x="0" y="247"/>
                    <a:pt x="0" y="247"/>
                  </a:cubicBezTo>
                  <a:cubicBezTo>
                    <a:pt x="0" y="273"/>
                    <a:pt x="0" y="273"/>
                    <a:pt x="0" y="273"/>
                  </a:cubicBezTo>
                  <a:cubicBezTo>
                    <a:pt x="86" y="273"/>
                    <a:pt x="86" y="273"/>
                    <a:pt x="86" y="273"/>
                  </a:cubicBezTo>
                  <a:cubicBezTo>
                    <a:pt x="86" y="247"/>
                    <a:pt x="86" y="247"/>
                    <a:pt x="86" y="247"/>
                  </a:cubicBezTo>
                  <a:cubicBezTo>
                    <a:pt x="59" y="247"/>
                    <a:pt x="59" y="247"/>
                    <a:pt x="59" y="247"/>
                  </a:cubicBezTo>
                  <a:cubicBezTo>
                    <a:pt x="59" y="138"/>
                    <a:pt x="59" y="138"/>
                    <a:pt x="59" y="138"/>
                  </a:cubicBezTo>
                  <a:cubicBezTo>
                    <a:pt x="196" y="138"/>
                    <a:pt x="196" y="138"/>
                    <a:pt x="196" y="138"/>
                  </a:cubicBezTo>
                  <a:cubicBezTo>
                    <a:pt x="196" y="247"/>
                    <a:pt x="196" y="247"/>
                    <a:pt x="196" y="247"/>
                  </a:cubicBezTo>
                  <a:cubicBezTo>
                    <a:pt x="168" y="247"/>
                    <a:pt x="168" y="247"/>
                    <a:pt x="168" y="247"/>
                  </a:cubicBezTo>
                  <a:cubicBezTo>
                    <a:pt x="168" y="273"/>
                    <a:pt x="168" y="273"/>
                    <a:pt x="168" y="273"/>
                  </a:cubicBezTo>
                  <a:cubicBezTo>
                    <a:pt x="255" y="273"/>
                    <a:pt x="255" y="273"/>
                    <a:pt x="255" y="273"/>
                  </a:cubicBezTo>
                  <a:cubicBezTo>
                    <a:pt x="255" y="247"/>
                    <a:pt x="255" y="247"/>
                    <a:pt x="255" y="247"/>
                  </a:cubicBezTo>
                  <a:cubicBezTo>
                    <a:pt x="227" y="247"/>
                    <a:pt x="227" y="247"/>
                    <a:pt x="227" y="247"/>
                  </a:cubicBezTo>
                  <a:cubicBezTo>
                    <a:pt x="227" y="25"/>
                    <a:pt x="227" y="25"/>
                    <a:pt x="227" y="25"/>
                  </a:cubicBezTo>
                  <a:cubicBezTo>
                    <a:pt x="255" y="25"/>
                    <a:pt x="255" y="25"/>
                    <a:pt x="255" y="25"/>
                  </a:cubicBezTo>
                  <a:cubicBezTo>
                    <a:pt x="255" y="0"/>
                    <a:pt x="255" y="0"/>
                    <a:pt x="255" y="0"/>
                  </a:cubicBezTo>
                  <a:cubicBezTo>
                    <a:pt x="168" y="0"/>
                    <a:pt x="168" y="0"/>
                    <a:pt x="168" y="0"/>
                  </a:cubicBezTo>
                  <a:cubicBezTo>
                    <a:pt x="168" y="25"/>
                    <a:pt x="168" y="25"/>
                    <a:pt x="168" y="25"/>
                  </a:cubicBezTo>
                  <a:cubicBezTo>
                    <a:pt x="196" y="25"/>
                    <a:pt x="196" y="25"/>
                    <a:pt x="196" y="25"/>
                  </a:cubicBezTo>
                  <a:cubicBezTo>
                    <a:pt x="196" y="114"/>
                    <a:pt x="196" y="114"/>
                    <a:pt x="196" y="114"/>
                  </a:cubicBezTo>
                  <a:lnTo>
                    <a:pt x="59" y="114"/>
                  </a:lnTo>
                  <a:close/>
                  <a:moveTo>
                    <a:pt x="996" y="248"/>
                  </a:moveTo>
                  <a:cubicBezTo>
                    <a:pt x="971" y="248"/>
                    <a:pt x="971" y="248"/>
                    <a:pt x="971" y="248"/>
                  </a:cubicBezTo>
                  <a:cubicBezTo>
                    <a:pt x="971" y="163"/>
                    <a:pt x="971" y="163"/>
                    <a:pt x="971" y="163"/>
                  </a:cubicBezTo>
                  <a:cubicBezTo>
                    <a:pt x="971" y="124"/>
                    <a:pt x="991" y="104"/>
                    <a:pt x="1026" y="104"/>
                  </a:cubicBezTo>
                  <a:cubicBezTo>
                    <a:pt x="1058" y="104"/>
                    <a:pt x="1078" y="124"/>
                    <a:pt x="1078" y="163"/>
                  </a:cubicBezTo>
                  <a:cubicBezTo>
                    <a:pt x="1078" y="248"/>
                    <a:pt x="1078" y="248"/>
                    <a:pt x="1078" y="248"/>
                  </a:cubicBezTo>
                  <a:cubicBezTo>
                    <a:pt x="1053" y="248"/>
                    <a:pt x="1053" y="248"/>
                    <a:pt x="1053" y="248"/>
                  </a:cubicBezTo>
                  <a:cubicBezTo>
                    <a:pt x="1053" y="273"/>
                    <a:pt x="1053" y="273"/>
                    <a:pt x="1053" y="273"/>
                  </a:cubicBezTo>
                  <a:cubicBezTo>
                    <a:pt x="1134" y="273"/>
                    <a:pt x="1134" y="273"/>
                    <a:pt x="1134" y="273"/>
                  </a:cubicBezTo>
                  <a:cubicBezTo>
                    <a:pt x="1134" y="248"/>
                    <a:pt x="1134" y="248"/>
                    <a:pt x="1134" y="248"/>
                  </a:cubicBezTo>
                  <a:cubicBezTo>
                    <a:pt x="1109" y="248"/>
                    <a:pt x="1109" y="248"/>
                    <a:pt x="1109" y="248"/>
                  </a:cubicBezTo>
                  <a:cubicBezTo>
                    <a:pt x="1109" y="163"/>
                    <a:pt x="1109" y="163"/>
                    <a:pt x="1109" y="163"/>
                  </a:cubicBezTo>
                  <a:cubicBezTo>
                    <a:pt x="1109" y="117"/>
                    <a:pt x="1081" y="79"/>
                    <a:pt x="1030" y="79"/>
                  </a:cubicBezTo>
                  <a:cubicBezTo>
                    <a:pt x="1003" y="79"/>
                    <a:pt x="983" y="89"/>
                    <a:pt x="971" y="105"/>
                  </a:cubicBezTo>
                  <a:cubicBezTo>
                    <a:pt x="971" y="0"/>
                    <a:pt x="971" y="0"/>
                    <a:pt x="971" y="0"/>
                  </a:cubicBezTo>
                  <a:cubicBezTo>
                    <a:pt x="915" y="0"/>
                    <a:pt x="915" y="0"/>
                    <a:pt x="915" y="0"/>
                  </a:cubicBezTo>
                  <a:cubicBezTo>
                    <a:pt x="915" y="24"/>
                    <a:pt x="915" y="24"/>
                    <a:pt x="915" y="24"/>
                  </a:cubicBezTo>
                  <a:cubicBezTo>
                    <a:pt x="940" y="24"/>
                    <a:pt x="940" y="24"/>
                    <a:pt x="940" y="24"/>
                  </a:cubicBezTo>
                  <a:cubicBezTo>
                    <a:pt x="940" y="248"/>
                    <a:pt x="940" y="248"/>
                    <a:pt x="940" y="248"/>
                  </a:cubicBezTo>
                  <a:cubicBezTo>
                    <a:pt x="915" y="248"/>
                    <a:pt x="915" y="248"/>
                    <a:pt x="915" y="248"/>
                  </a:cubicBezTo>
                  <a:cubicBezTo>
                    <a:pt x="915" y="273"/>
                    <a:pt x="915" y="273"/>
                    <a:pt x="915" y="273"/>
                  </a:cubicBezTo>
                  <a:cubicBezTo>
                    <a:pt x="996" y="273"/>
                    <a:pt x="996" y="273"/>
                    <a:pt x="996" y="273"/>
                  </a:cubicBezTo>
                  <a:lnTo>
                    <a:pt x="996" y="248"/>
                  </a:lnTo>
                  <a:close/>
                  <a:moveTo>
                    <a:pt x="514" y="178"/>
                  </a:moveTo>
                  <a:cubicBezTo>
                    <a:pt x="514" y="135"/>
                    <a:pt x="542" y="104"/>
                    <a:pt x="580" y="104"/>
                  </a:cubicBezTo>
                  <a:cubicBezTo>
                    <a:pt x="619" y="104"/>
                    <a:pt x="646" y="136"/>
                    <a:pt x="646" y="178"/>
                  </a:cubicBezTo>
                  <a:cubicBezTo>
                    <a:pt x="646" y="221"/>
                    <a:pt x="619" y="252"/>
                    <a:pt x="580" y="252"/>
                  </a:cubicBezTo>
                  <a:cubicBezTo>
                    <a:pt x="542" y="252"/>
                    <a:pt x="514" y="221"/>
                    <a:pt x="514" y="178"/>
                  </a:cubicBezTo>
                  <a:moveTo>
                    <a:pt x="366" y="104"/>
                  </a:moveTo>
                  <a:cubicBezTo>
                    <a:pt x="406" y="104"/>
                    <a:pt x="427" y="133"/>
                    <a:pt x="430" y="164"/>
                  </a:cubicBezTo>
                  <a:cubicBezTo>
                    <a:pt x="299" y="164"/>
                    <a:pt x="299" y="164"/>
                    <a:pt x="299" y="164"/>
                  </a:cubicBezTo>
                  <a:cubicBezTo>
                    <a:pt x="302" y="130"/>
                    <a:pt x="326" y="104"/>
                    <a:pt x="366" y="104"/>
                  </a:cubicBezTo>
                  <a:moveTo>
                    <a:pt x="859" y="224"/>
                  </a:moveTo>
                  <a:cubicBezTo>
                    <a:pt x="859" y="109"/>
                    <a:pt x="859" y="109"/>
                    <a:pt x="859" y="109"/>
                  </a:cubicBezTo>
                  <a:cubicBezTo>
                    <a:pt x="897" y="109"/>
                    <a:pt x="897" y="109"/>
                    <a:pt x="897" y="109"/>
                  </a:cubicBezTo>
                  <a:cubicBezTo>
                    <a:pt x="897" y="84"/>
                    <a:pt x="897" y="84"/>
                    <a:pt x="897" y="84"/>
                  </a:cubicBezTo>
                  <a:cubicBezTo>
                    <a:pt x="859" y="84"/>
                    <a:pt x="859" y="84"/>
                    <a:pt x="859" y="84"/>
                  </a:cubicBezTo>
                  <a:cubicBezTo>
                    <a:pt x="859" y="36"/>
                    <a:pt x="859" y="36"/>
                    <a:pt x="859" y="36"/>
                  </a:cubicBezTo>
                  <a:cubicBezTo>
                    <a:pt x="829" y="36"/>
                    <a:pt x="829" y="36"/>
                    <a:pt x="829" y="36"/>
                  </a:cubicBezTo>
                  <a:cubicBezTo>
                    <a:pt x="829" y="84"/>
                    <a:pt x="829" y="84"/>
                    <a:pt x="829" y="84"/>
                  </a:cubicBezTo>
                  <a:cubicBezTo>
                    <a:pt x="799" y="84"/>
                    <a:pt x="799" y="84"/>
                    <a:pt x="799" y="84"/>
                  </a:cubicBezTo>
                  <a:cubicBezTo>
                    <a:pt x="799" y="109"/>
                    <a:pt x="799" y="109"/>
                    <a:pt x="799" y="109"/>
                  </a:cubicBezTo>
                  <a:cubicBezTo>
                    <a:pt x="829" y="109"/>
                    <a:pt x="829" y="109"/>
                    <a:pt x="829" y="109"/>
                  </a:cubicBezTo>
                  <a:cubicBezTo>
                    <a:pt x="829" y="225"/>
                    <a:pt x="829" y="225"/>
                    <a:pt x="829" y="225"/>
                  </a:cubicBezTo>
                  <a:cubicBezTo>
                    <a:pt x="829" y="259"/>
                    <a:pt x="844" y="275"/>
                    <a:pt x="879" y="275"/>
                  </a:cubicBezTo>
                  <a:cubicBezTo>
                    <a:pt x="884" y="275"/>
                    <a:pt x="893" y="274"/>
                    <a:pt x="897" y="273"/>
                  </a:cubicBezTo>
                  <a:cubicBezTo>
                    <a:pt x="897" y="248"/>
                    <a:pt x="897" y="248"/>
                    <a:pt x="897" y="248"/>
                  </a:cubicBezTo>
                  <a:cubicBezTo>
                    <a:pt x="892" y="249"/>
                    <a:pt x="886" y="249"/>
                    <a:pt x="882" y="249"/>
                  </a:cubicBezTo>
                  <a:cubicBezTo>
                    <a:pt x="866" y="249"/>
                    <a:pt x="859" y="244"/>
                    <a:pt x="859" y="224"/>
                  </a:cubicBezTo>
                  <a:moveTo>
                    <a:pt x="783" y="275"/>
                  </a:moveTo>
                  <a:cubicBezTo>
                    <a:pt x="789" y="275"/>
                    <a:pt x="797" y="274"/>
                    <a:pt x="801" y="273"/>
                  </a:cubicBezTo>
                  <a:cubicBezTo>
                    <a:pt x="801" y="248"/>
                    <a:pt x="801" y="248"/>
                    <a:pt x="801" y="248"/>
                  </a:cubicBezTo>
                  <a:cubicBezTo>
                    <a:pt x="795" y="249"/>
                    <a:pt x="791" y="249"/>
                    <a:pt x="787" y="249"/>
                  </a:cubicBezTo>
                  <a:cubicBezTo>
                    <a:pt x="774" y="249"/>
                    <a:pt x="768" y="243"/>
                    <a:pt x="768" y="222"/>
                  </a:cubicBezTo>
                  <a:cubicBezTo>
                    <a:pt x="768" y="0"/>
                    <a:pt x="768" y="0"/>
                    <a:pt x="768" y="0"/>
                  </a:cubicBezTo>
                  <a:cubicBezTo>
                    <a:pt x="712" y="0"/>
                    <a:pt x="712" y="0"/>
                    <a:pt x="712" y="0"/>
                  </a:cubicBezTo>
                  <a:cubicBezTo>
                    <a:pt x="712" y="24"/>
                    <a:pt x="712" y="24"/>
                    <a:pt x="712" y="24"/>
                  </a:cubicBezTo>
                  <a:cubicBezTo>
                    <a:pt x="737" y="24"/>
                    <a:pt x="737" y="24"/>
                    <a:pt x="737" y="24"/>
                  </a:cubicBezTo>
                  <a:cubicBezTo>
                    <a:pt x="737" y="224"/>
                    <a:pt x="737" y="224"/>
                    <a:pt x="737" y="224"/>
                  </a:cubicBezTo>
                  <a:cubicBezTo>
                    <a:pt x="737" y="257"/>
                    <a:pt x="751" y="275"/>
                    <a:pt x="783" y="275"/>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latin typeface="+mn-lt"/>
                <a:cs typeface="Arial" panose="020B0604020202020204" pitchFamily="34" charset="0"/>
              </a:endParaRPr>
            </a:p>
          </p:txBody>
        </p:sp>
        <p:sp>
          <p:nvSpPr>
            <p:cNvPr id="24" name="Freeform 5">
              <a:extLst>
                <a:ext uri="{FF2B5EF4-FFF2-40B4-BE49-F238E27FC236}">
                  <a16:creationId xmlns:a16="http://schemas.microsoft.com/office/drawing/2014/main" id="{EAC11C27-7E62-4B31-9680-B59D24D0A57F}"/>
                </a:ext>
              </a:extLst>
            </p:cNvPr>
            <p:cNvSpPr>
              <a:spLocks/>
            </p:cNvSpPr>
            <p:nvPr/>
          </p:nvSpPr>
          <p:spPr bwMode="gray">
            <a:xfrm>
              <a:off x="4777202" y="1504398"/>
              <a:ext cx="1030288" cy="1231900"/>
            </a:xfrm>
            <a:custGeom>
              <a:avLst/>
              <a:gdLst>
                <a:gd name="T0" fmla="*/ 85 w 243"/>
                <a:gd name="T1" fmla="*/ 195 h 288"/>
                <a:gd name="T2" fmla="*/ 125 w 243"/>
                <a:gd name="T3" fmla="*/ 223 h 288"/>
                <a:gd name="T4" fmla="*/ 158 w 243"/>
                <a:gd name="T5" fmla="*/ 203 h 288"/>
                <a:gd name="T6" fmla="*/ 110 w 243"/>
                <a:gd name="T7" fmla="*/ 176 h 288"/>
                <a:gd name="T8" fmla="*/ 36 w 243"/>
                <a:gd name="T9" fmla="*/ 150 h 288"/>
                <a:gd name="T10" fmla="*/ 5 w 243"/>
                <a:gd name="T11" fmla="*/ 87 h 288"/>
                <a:gd name="T12" fmla="*/ 119 w 243"/>
                <a:gd name="T13" fmla="*/ 0 h 288"/>
                <a:gd name="T14" fmla="*/ 236 w 243"/>
                <a:gd name="T15" fmla="*/ 86 h 288"/>
                <a:gd name="T16" fmla="*/ 153 w 243"/>
                <a:gd name="T17" fmla="*/ 86 h 288"/>
                <a:gd name="T18" fmla="*/ 118 w 243"/>
                <a:gd name="T19" fmla="*/ 62 h 288"/>
                <a:gd name="T20" fmla="*/ 90 w 243"/>
                <a:gd name="T21" fmla="*/ 80 h 288"/>
                <a:gd name="T22" fmla="*/ 130 w 243"/>
                <a:gd name="T23" fmla="*/ 104 h 288"/>
                <a:gd name="T24" fmla="*/ 208 w 243"/>
                <a:gd name="T25" fmla="*/ 130 h 288"/>
                <a:gd name="T26" fmla="*/ 243 w 243"/>
                <a:gd name="T27" fmla="*/ 194 h 288"/>
                <a:gd name="T28" fmla="*/ 122 w 243"/>
                <a:gd name="T29" fmla="*/ 288 h 288"/>
                <a:gd name="T30" fmla="*/ 0 w 243"/>
                <a:gd name="T31" fmla="*/ 195 h 288"/>
                <a:gd name="T32" fmla="*/ 85 w 243"/>
                <a:gd name="T33" fmla="*/ 195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3" h="288">
                  <a:moveTo>
                    <a:pt x="85" y="195"/>
                  </a:moveTo>
                  <a:cubicBezTo>
                    <a:pt x="90" y="216"/>
                    <a:pt x="101" y="223"/>
                    <a:pt x="125" y="223"/>
                  </a:cubicBezTo>
                  <a:cubicBezTo>
                    <a:pt x="146" y="223"/>
                    <a:pt x="158" y="215"/>
                    <a:pt x="158" y="203"/>
                  </a:cubicBezTo>
                  <a:cubicBezTo>
                    <a:pt x="158" y="186"/>
                    <a:pt x="142" y="185"/>
                    <a:pt x="110" y="176"/>
                  </a:cubicBezTo>
                  <a:cubicBezTo>
                    <a:pt x="72" y="166"/>
                    <a:pt x="48" y="158"/>
                    <a:pt x="36" y="150"/>
                  </a:cubicBezTo>
                  <a:cubicBezTo>
                    <a:pt x="15" y="135"/>
                    <a:pt x="5" y="114"/>
                    <a:pt x="5" y="87"/>
                  </a:cubicBezTo>
                  <a:cubicBezTo>
                    <a:pt x="5" y="34"/>
                    <a:pt x="47" y="0"/>
                    <a:pt x="119" y="0"/>
                  </a:cubicBezTo>
                  <a:cubicBezTo>
                    <a:pt x="189" y="0"/>
                    <a:pt x="231" y="31"/>
                    <a:pt x="236" y="86"/>
                  </a:cubicBezTo>
                  <a:cubicBezTo>
                    <a:pt x="153" y="86"/>
                    <a:pt x="153" y="86"/>
                    <a:pt x="153" y="86"/>
                  </a:cubicBezTo>
                  <a:cubicBezTo>
                    <a:pt x="150" y="70"/>
                    <a:pt x="139" y="62"/>
                    <a:pt x="118" y="62"/>
                  </a:cubicBezTo>
                  <a:cubicBezTo>
                    <a:pt x="99" y="62"/>
                    <a:pt x="90" y="68"/>
                    <a:pt x="90" y="80"/>
                  </a:cubicBezTo>
                  <a:cubicBezTo>
                    <a:pt x="90" y="95"/>
                    <a:pt x="104" y="98"/>
                    <a:pt x="130" y="104"/>
                  </a:cubicBezTo>
                  <a:cubicBezTo>
                    <a:pt x="164" y="113"/>
                    <a:pt x="191" y="119"/>
                    <a:pt x="208" y="130"/>
                  </a:cubicBezTo>
                  <a:cubicBezTo>
                    <a:pt x="232" y="146"/>
                    <a:pt x="243" y="166"/>
                    <a:pt x="243" y="194"/>
                  </a:cubicBezTo>
                  <a:cubicBezTo>
                    <a:pt x="243" y="253"/>
                    <a:pt x="201" y="288"/>
                    <a:pt x="122" y="288"/>
                  </a:cubicBezTo>
                  <a:cubicBezTo>
                    <a:pt x="48" y="288"/>
                    <a:pt x="6" y="253"/>
                    <a:pt x="0" y="195"/>
                  </a:cubicBezTo>
                  <a:lnTo>
                    <a:pt x="85" y="195"/>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latin typeface="+mn-lt"/>
                <a:cs typeface="Arial" panose="020B0604020202020204" pitchFamily="34" charset="0"/>
              </a:endParaRPr>
            </a:p>
          </p:txBody>
        </p:sp>
        <p:sp>
          <p:nvSpPr>
            <p:cNvPr id="32" name="Freeform 6">
              <a:extLst>
                <a:ext uri="{FF2B5EF4-FFF2-40B4-BE49-F238E27FC236}">
                  <a16:creationId xmlns:a16="http://schemas.microsoft.com/office/drawing/2014/main" id="{FA0788F6-B4B0-4834-AFB4-98F21B43FEB6}"/>
                </a:ext>
              </a:extLst>
            </p:cNvPr>
            <p:cNvSpPr>
              <a:spLocks/>
            </p:cNvSpPr>
            <p:nvPr/>
          </p:nvSpPr>
          <p:spPr bwMode="gray">
            <a:xfrm>
              <a:off x="2627727" y="1504398"/>
              <a:ext cx="1147763" cy="1231900"/>
            </a:xfrm>
            <a:custGeom>
              <a:avLst/>
              <a:gdLst>
                <a:gd name="T0" fmla="*/ 271 w 271"/>
                <a:gd name="T1" fmla="*/ 174 h 288"/>
                <a:gd name="T2" fmla="*/ 140 w 271"/>
                <a:gd name="T3" fmla="*/ 288 h 288"/>
                <a:gd name="T4" fmla="*/ 0 w 271"/>
                <a:gd name="T5" fmla="*/ 144 h 288"/>
                <a:gd name="T6" fmla="*/ 139 w 271"/>
                <a:gd name="T7" fmla="*/ 0 h 288"/>
                <a:gd name="T8" fmla="*/ 269 w 271"/>
                <a:gd name="T9" fmla="*/ 111 h 288"/>
                <a:gd name="T10" fmla="*/ 186 w 271"/>
                <a:gd name="T11" fmla="*/ 111 h 288"/>
                <a:gd name="T12" fmla="*/ 140 w 271"/>
                <a:gd name="T13" fmla="*/ 68 h 288"/>
                <a:gd name="T14" fmla="*/ 88 w 271"/>
                <a:gd name="T15" fmla="*/ 144 h 288"/>
                <a:gd name="T16" fmla="*/ 142 w 271"/>
                <a:gd name="T17" fmla="*/ 220 h 288"/>
                <a:gd name="T18" fmla="*/ 188 w 271"/>
                <a:gd name="T19" fmla="*/ 174 h 288"/>
                <a:gd name="T20" fmla="*/ 271 w 271"/>
                <a:gd name="T21" fmla="*/ 17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1" h="288">
                  <a:moveTo>
                    <a:pt x="271" y="174"/>
                  </a:moveTo>
                  <a:cubicBezTo>
                    <a:pt x="266" y="246"/>
                    <a:pt x="219" y="288"/>
                    <a:pt x="140" y="288"/>
                  </a:cubicBezTo>
                  <a:cubicBezTo>
                    <a:pt x="53" y="288"/>
                    <a:pt x="0" y="233"/>
                    <a:pt x="0" y="144"/>
                  </a:cubicBezTo>
                  <a:cubicBezTo>
                    <a:pt x="0" y="55"/>
                    <a:pt x="54" y="0"/>
                    <a:pt x="139" y="0"/>
                  </a:cubicBezTo>
                  <a:cubicBezTo>
                    <a:pt x="218" y="0"/>
                    <a:pt x="264" y="40"/>
                    <a:pt x="269" y="111"/>
                  </a:cubicBezTo>
                  <a:cubicBezTo>
                    <a:pt x="186" y="111"/>
                    <a:pt x="186" y="111"/>
                    <a:pt x="186" y="111"/>
                  </a:cubicBezTo>
                  <a:cubicBezTo>
                    <a:pt x="183" y="83"/>
                    <a:pt x="168" y="68"/>
                    <a:pt x="140" y="68"/>
                  </a:cubicBezTo>
                  <a:cubicBezTo>
                    <a:pt x="105" y="68"/>
                    <a:pt x="88" y="94"/>
                    <a:pt x="88" y="144"/>
                  </a:cubicBezTo>
                  <a:cubicBezTo>
                    <a:pt x="88" y="194"/>
                    <a:pt x="107" y="220"/>
                    <a:pt x="142" y="220"/>
                  </a:cubicBezTo>
                  <a:cubicBezTo>
                    <a:pt x="169" y="220"/>
                    <a:pt x="186" y="204"/>
                    <a:pt x="188" y="174"/>
                  </a:cubicBezTo>
                  <a:lnTo>
                    <a:pt x="271" y="174"/>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latin typeface="+mn-lt"/>
                <a:cs typeface="Arial" panose="020B0604020202020204" pitchFamily="34" charset="0"/>
              </a:endParaRPr>
            </a:p>
          </p:txBody>
        </p:sp>
        <p:sp>
          <p:nvSpPr>
            <p:cNvPr id="33" name="Freeform 7">
              <a:extLst>
                <a:ext uri="{FF2B5EF4-FFF2-40B4-BE49-F238E27FC236}">
                  <a16:creationId xmlns:a16="http://schemas.microsoft.com/office/drawing/2014/main" id="{F754B0DD-7999-4250-A4C0-0C3C14069271}"/>
                </a:ext>
              </a:extLst>
            </p:cNvPr>
            <p:cNvSpPr>
              <a:spLocks/>
            </p:cNvSpPr>
            <p:nvPr/>
          </p:nvSpPr>
          <p:spPr bwMode="gray">
            <a:xfrm>
              <a:off x="3696115" y="1539323"/>
              <a:ext cx="1144588" cy="1163638"/>
            </a:xfrm>
            <a:custGeom>
              <a:avLst/>
              <a:gdLst>
                <a:gd name="T0" fmla="*/ 0 w 721"/>
                <a:gd name="T1" fmla="*/ 0 h 733"/>
                <a:gd name="T2" fmla="*/ 237 w 721"/>
                <a:gd name="T3" fmla="*/ 0 h 733"/>
                <a:gd name="T4" fmla="*/ 360 w 721"/>
                <a:gd name="T5" fmla="*/ 474 h 733"/>
                <a:gd name="T6" fmla="*/ 491 w 721"/>
                <a:gd name="T7" fmla="*/ 0 h 733"/>
                <a:gd name="T8" fmla="*/ 721 w 721"/>
                <a:gd name="T9" fmla="*/ 0 h 733"/>
                <a:gd name="T10" fmla="*/ 478 w 721"/>
                <a:gd name="T11" fmla="*/ 733 h 733"/>
                <a:gd name="T12" fmla="*/ 245 w 721"/>
                <a:gd name="T13" fmla="*/ 733 h 733"/>
                <a:gd name="T14" fmla="*/ 0 w 721"/>
                <a:gd name="T15" fmla="*/ 0 h 7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1" h="733">
                  <a:moveTo>
                    <a:pt x="0" y="0"/>
                  </a:moveTo>
                  <a:lnTo>
                    <a:pt x="237" y="0"/>
                  </a:lnTo>
                  <a:lnTo>
                    <a:pt x="360" y="474"/>
                  </a:lnTo>
                  <a:lnTo>
                    <a:pt x="491" y="0"/>
                  </a:lnTo>
                  <a:lnTo>
                    <a:pt x="721" y="0"/>
                  </a:lnTo>
                  <a:lnTo>
                    <a:pt x="478" y="733"/>
                  </a:lnTo>
                  <a:lnTo>
                    <a:pt x="245" y="733"/>
                  </a:lnTo>
                  <a:lnTo>
                    <a:pt x="0" y="0"/>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latin typeface="+mn-lt"/>
                <a:cs typeface="Arial" panose="020B0604020202020204" pitchFamily="34" charset="0"/>
              </a:endParaRPr>
            </a:p>
          </p:txBody>
        </p:sp>
        <p:sp>
          <p:nvSpPr>
            <p:cNvPr id="34" name="Freeform 8">
              <a:extLst>
                <a:ext uri="{FF2B5EF4-FFF2-40B4-BE49-F238E27FC236}">
                  <a16:creationId xmlns:a16="http://schemas.microsoft.com/office/drawing/2014/main" id="{50CBFC8A-B083-42B9-9504-2364FACEC55E}"/>
                </a:ext>
              </a:extLst>
            </p:cNvPr>
            <p:cNvSpPr>
              <a:spLocks/>
            </p:cNvSpPr>
            <p:nvPr/>
          </p:nvSpPr>
          <p:spPr bwMode="gray">
            <a:xfrm>
              <a:off x="1011652" y="1504398"/>
              <a:ext cx="1500188" cy="1231900"/>
            </a:xfrm>
            <a:custGeom>
              <a:avLst/>
              <a:gdLst>
                <a:gd name="T0" fmla="*/ 101 w 354"/>
                <a:gd name="T1" fmla="*/ 0 h 288"/>
                <a:gd name="T2" fmla="*/ 73 w 354"/>
                <a:gd name="T3" fmla="*/ 12 h 288"/>
                <a:gd name="T4" fmla="*/ 15 w 354"/>
                <a:gd name="T5" fmla="*/ 69 h 288"/>
                <a:gd name="T6" fmla="*/ 15 w 354"/>
                <a:gd name="T7" fmla="*/ 127 h 288"/>
                <a:gd name="T8" fmla="*/ 177 w 354"/>
                <a:gd name="T9" fmla="*/ 288 h 288"/>
                <a:gd name="T10" fmla="*/ 338 w 354"/>
                <a:gd name="T11" fmla="*/ 127 h 288"/>
                <a:gd name="T12" fmla="*/ 338 w 354"/>
                <a:gd name="T13" fmla="*/ 69 h 288"/>
                <a:gd name="T14" fmla="*/ 281 w 354"/>
                <a:gd name="T15" fmla="*/ 12 h 288"/>
                <a:gd name="T16" fmla="*/ 252 w 354"/>
                <a:gd name="T17" fmla="*/ 0 h 288"/>
                <a:gd name="T18" fmla="*/ 224 w 354"/>
                <a:gd name="T19" fmla="*/ 12 h 288"/>
                <a:gd name="T20" fmla="*/ 177 w 354"/>
                <a:gd name="T21" fmla="*/ 59 h 288"/>
                <a:gd name="T22" fmla="*/ 130 w 354"/>
                <a:gd name="T23" fmla="*/ 12 h 288"/>
                <a:gd name="T24" fmla="*/ 101 w 354"/>
                <a:gd name="T25"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4" h="288">
                  <a:moveTo>
                    <a:pt x="101" y="0"/>
                  </a:moveTo>
                  <a:cubicBezTo>
                    <a:pt x="91" y="0"/>
                    <a:pt x="80" y="4"/>
                    <a:pt x="73" y="12"/>
                  </a:cubicBezTo>
                  <a:cubicBezTo>
                    <a:pt x="15" y="69"/>
                    <a:pt x="15" y="69"/>
                    <a:pt x="15" y="69"/>
                  </a:cubicBezTo>
                  <a:cubicBezTo>
                    <a:pt x="0" y="85"/>
                    <a:pt x="0" y="111"/>
                    <a:pt x="15" y="127"/>
                  </a:cubicBezTo>
                  <a:cubicBezTo>
                    <a:pt x="177" y="288"/>
                    <a:pt x="177" y="288"/>
                    <a:pt x="177" y="288"/>
                  </a:cubicBezTo>
                  <a:cubicBezTo>
                    <a:pt x="338" y="127"/>
                    <a:pt x="338" y="127"/>
                    <a:pt x="338" y="127"/>
                  </a:cubicBezTo>
                  <a:cubicBezTo>
                    <a:pt x="354" y="111"/>
                    <a:pt x="354" y="85"/>
                    <a:pt x="338" y="69"/>
                  </a:cubicBezTo>
                  <a:cubicBezTo>
                    <a:pt x="281" y="12"/>
                    <a:pt x="281" y="12"/>
                    <a:pt x="281" y="12"/>
                  </a:cubicBezTo>
                  <a:cubicBezTo>
                    <a:pt x="273" y="4"/>
                    <a:pt x="263" y="0"/>
                    <a:pt x="252" y="0"/>
                  </a:cubicBezTo>
                  <a:cubicBezTo>
                    <a:pt x="242" y="0"/>
                    <a:pt x="232" y="4"/>
                    <a:pt x="224" y="12"/>
                  </a:cubicBezTo>
                  <a:cubicBezTo>
                    <a:pt x="177" y="59"/>
                    <a:pt x="177" y="59"/>
                    <a:pt x="177" y="59"/>
                  </a:cubicBezTo>
                  <a:cubicBezTo>
                    <a:pt x="130" y="12"/>
                    <a:pt x="130" y="12"/>
                    <a:pt x="130" y="12"/>
                  </a:cubicBezTo>
                  <a:cubicBezTo>
                    <a:pt x="122" y="4"/>
                    <a:pt x="111" y="0"/>
                    <a:pt x="101" y="0"/>
                  </a:cubicBez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latin typeface="+mn-lt"/>
                <a:cs typeface="Arial" panose="020B0604020202020204" pitchFamily="34" charset="0"/>
              </a:endParaRPr>
            </a:p>
          </p:txBody>
        </p:sp>
        <p:sp>
          <p:nvSpPr>
            <p:cNvPr id="35" name="Freeform 10">
              <a:extLst>
                <a:ext uri="{FF2B5EF4-FFF2-40B4-BE49-F238E27FC236}">
                  <a16:creationId xmlns:a16="http://schemas.microsoft.com/office/drawing/2014/main" id="{3EDE8E81-9781-4645-9DFD-79E2B61F7DE9}"/>
                </a:ext>
              </a:extLst>
            </p:cNvPr>
            <p:cNvSpPr>
              <a:spLocks noEditPoints="1"/>
            </p:cNvSpPr>
            <p:nvPr/>
          </p:nvSpPr>
          <p:spPr bwMode="gray">
            <a:xfrm>
              <a:off x="10806527" y="2471186"/>
              <a:ext cx="233363" cy="239713"/>
            </a:xfrm>
            <a:custGeom>
              <a:avLst/>
              <a:gdLst>
                <a:gd name="T0" fmla="*/ 27 w 55"/>
                <a:gd name="T1" fmla="*/ 56 h 56"/>
                <a:gd name="T2" fmla="*/ 0 w 55"/>
                <a:gd name="T3" fmla="*/ 28 h 56"/>
                <a:gd name="T4" fmla="*/ 27 w 55"/>
                <a:gd name="T5" fmla="*/ 0 h 56"/>
                <a:gd name="T6" fmla="*/ 55 w 55"/>
                <a:gd name="T7" fmla="*/ 28 h 56"/>
                <a:gd name="T8" fmla="*/ 27 w 55"/>
                <a:gd name="T9" fmla="*/ 56 h 56"/>
                <a:gd name="T10" fmla="*/ 27 w 55"/>
                <a:gd name="T11" fmla="*/ 5 h 56"/>
                <a:gd name="T12" fmla="*/ 6 w 55"/>
                <a:gd name="T13" fmla="*/ 28 h 56"/>
                <a:gd name="T14" fmla="*/ 27 w 55"/>
                <a:gd name="T15" fmla="*/ 51 h 56"/>
                <a:gd name="T16" fmla="*/ 49 w 55"/>
                <a:gd name="T17" fmla="*/ 28 h 56"/>
                <a:gd name="T18" fmla="*/ 27 w 55"/>
                <a:gd name="T19" fmla="*/ 5 h 56"/>
                <a:gd name="T20" fmla="*/ 22 w 55"/>
                <a:gd name="T21" fmla="*/ 44 h 56"/>
                <a:gd name="T22" fmla="*/ 16 w 55"/>
                <a:gd name="T23" fmla="*/ 44 h 56"/>
                <a:gd name="T24" fmla="*/ 16 w 55"/>
                <a:gd name="T25" fmla="*/ 13 h 56"/>
                <a:gd name="T26" fmla="*/ 28 w 55"/>
                <a:gd name="T27" fmla="*/ 13 h 56"/>
                <a:gd name="T28" fmla="*/ 40 w 55"/>
                <a:gd name="T29" fmla="*/ 22 h 56"/>
                <a:gd name="T30" fmla="*/ 31 w 55"/>
                <a:gd name="T31" fmla="*/ 30 h 56"/>
                <a:gd name="T32" fmla="*/ 40 w 55"/>
                <a:gd name="T33" fmla="*/ 44 h 56"/>
                <a:gd name="T34" fmla="*/ 34 w 55"/>
                <a:gd name="T35" fmla="*/ 44 h 56"/>
                <a:gd name="T36" fmla="*/ 26 w 55"/>
                <a:gd name="T37" fmla="*/ 31 h 56"/>
                <a:gd name="T38" fmla="*/ 22 w 55"/>
                <a:gd name="T39" fmla="*/ 31 h 56"/>
                <a:gd name="T40" fmla="*/ 22 w 55"/>
                <a:gd name="T41" fmla="*/ 44 h 56"/>
                <a:gd name="T42" fmla="*/ 27 w 55"/>
                <a:gd name="T43" fmla="*/ 26 h 56"/>
                <a:gd name="T44" fmla="*/ 34 w 55"/>
                <a:gd name="T45" fmla="*/ 21 h 56"/>
                <a:gd name="T46" fmla="*/ 28 w 55"/>
                <a:gd name="T47" fmla="*/ 17 h 56"/>
                <a:gd name="T48" fmla="*/ 22 w 55"/>
                <a:gd name="T49" fmla="*/ 17 h 56"/>
                <a:gd name="T50" fmla="*/ 22 w 55"/>
                <a:gd name="T51" fmla="*/ 26 h 56"/>
                <a:gd name="T52" fmla="*/ 27 w 55"/>
                <a:gd name="T53" fmla="*/ 2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56">
                  <a:moveTo>
                    <a:pt x="27" y="56"/>
                  </a:moveTo>
                  <a:cubicBezTo>
                    <a:pt x="11" y="56"/>
                    <a:pt x="0" y="44"/>
                    <a:pt x="0" y="28"/>
                  </a:cubicBezTo>
                  <a:cubicBezTo>
                    <a:pt x="0" y="11"/>
                    <a:pt x="12" y="0"/>
                    <a:pt x="27" y="0"/>
                  </a:cubicBezTo>
                  <a:cubicBezTo>
                    <a:pt x="42" y="0"/>
                    <a:pt x="55" y="11"/>
                    <a:pt x="55" y="28"/>
                  </a:cubicBezTo>
                  <a:cubicBezTo>
                    <a:pt x="55" y="45"/>
                    <a:pt x="42" y="56"/>
                    <a:pt x="27" y="56"/>
                  </a:cubicBezTo>
                  <a:close/>
                  <a:moveTo>
                    <a:pt x="27" y="5"/>
                  </a:moveTo>
                  <a:cubicBezTo>
                    <a:pt x="15" y="5"/>
                    <a:pt x="6" y="14"/>
                    <a:pt x="6" y="28"/>
                  </a:cubicBezTo>
                  <a:cubicBezTo>
                    <a:pt x="6" y="41"/>
                    <a:pt x="14" y="51"/>
                    <a:pt x="27" y="51"/>
                  </a:cubicBezTo>
                  <a:cubicBezTo>
                    <a:pt x="39" y="51"/>
                    <a:pt x="49" y="42"/>
                    <a:pt x="49" y="28"/>
                  </a:cubicBezTo>
                  <a:cubicBezTo>
                    <a:pt x="49" y="14"/>
                    <a:pt x="39" y="5"/>
                    <a:pt x="27" y="5"/>
                  </a:cubicBezTo>
                  <a:close/>
                  <a:moveTo>
                    <a:pt x="22" y="44"/>
                  </a:moveTo>
                  <a:cubicBezTo>
                    <a:pt x="16" y="44"/>
                    <a:pt x="16" y="44"/>
                    <a:pt x="16" y="44"/>
                  </a:cubicBezTo>
                  <a:cubicBezTo>
                    <a:pt x="16" y="13"/>
                    <a:pt x="16" y="13"/>
                    <a:pt x="16" y="13"/>
                  </a:cubicBezTo>
                  <a:cubicBezTo>
                    <a:pt x="28" y="13"/>
                    <a:pt x="28" y="13"/>
                    <a:pt x="28" y="13"/>
                  </a:cubicBezTo>
                  <a:cubicBezTo>
                    <a:pt x="36" y="13"/>
                    <a:pt x="40" y="16"/>
                    <a:pt x="40" y="22"/>
                  </a:cubicBezTo>
                  <a:cubicBezTo>
                    <a:pt x="40" y="27"/>
                    <a:pt x="36" y="30"/>
                    <a:pt x="31" y="30"/>
                  </a:cubicBezTo>
                  <a:cubicBezTo>
                    <a:pt x="40" y="44"/>
                    <a:pt x="40" y="44"/>
                    <a:pt x="40" y="44"/>
                  </a:cubicBezTo>
                  <a:cubicBezTo>
                    <a:pt x="34" y="44"/>
                    <a:pt x="34" y="44"/>
                    <a:pt x="34" y="44"/>
                  </a:cubicBezTo>
                  <a:cubicBezTo>
                    <a:pt x="26" y="31"/>
                    <a:pt x="26" y="31"/>
                    <a:pt x="26" y="31"/>
                  </a:cubicBezTo>
                  <a:cubicBezTo>
                    <a:pt x="22" y="31"/>
                    <a:pt x="22" y="31"/>
                    <a:pt x="22" y="31"/>
                  </a:cubicBezTo>
                  <a:lnTo>
                    <a:pt x="22" y="44"/>
                  </a:lnTo>
                  <a:close/>
                  <a:moveTo>
                    <a:pt x="27" y="26"/>
                  </a:moveTo>
                  <a:cubicBezTo>
                    <a:pt x="31" y="26"/>
                    <a:pt x="34" y="26"/>
                    <a:pt x="34" y="21"/>
                  </a:cubicBezTo>
                  <a:cubicBezTo>
                    <a:pt x="34" y="18"/>
                    <a:pt x="31" y="17"/>
                    <a:pt x="28" y="17"/>
                  </a:cubicBezTo>
                  <a:cubicBezTo>
                    <a:pt x="22" y="17"/>
                    <a:pt x="22" y="17"/>
                    <a:pt x="22" y="17"/>
                  </a:cubicBezTo>
                  <a:cubicBezTo>
                    <a:pt x="22" y="26"/>
                    <a:pt x="22" y="26"/>
                    <a:pt x="22" y="26"/>
                  </a:cubicBezTo>
                  <a:lnTo>
                    <a:pt x="27"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latin typeface="+mn-lt"/>
                <a:cs typeface="Arial" panose="020B0604020202020204" pitchFamily="34" charset="0"/>
              </a:endParaRPr>
            </a:p>
          </p:txBody>
        </p:sp>
      </p:grpSp>
      <p:sp>
        <p:nvSpPr>
          <p:cNvPr id="4" name="Text Placeholder 3">
            <a:extLst>
              <a:ext uri="{FF2B5EF4-FFF2-40B4-BE49-F238E27FC236}">
                <a16:creationId xmlns:a16="http://schemas.microsoft.com/office/drawing/2014/main" id="{9B6ED4EB-E853-4A3A-921F-948FC7C440CB}"/>
              </a:ext>
            </a:extLst>
          </p:cNvPr>
          <p:cNvSpPr>
            <a:spLocks noGrp="1"/>
          </p:cNvSpPr>
          <p:nvPr>
            <p:ph type="body" idx="1"/>
          </p:nvPr>
        </p:nvSpPr>
        <p:spPr>
          <a:xfrm>
            <a:off x="557930" y="1784060"/>
            <a:ext cx="11047088" cy="3969040"/>
          </a:xfrm>
          <a:prstGeom prst="rect">
            <a:avLst/>
          </a:prstGeom>
        </p:spPr>
        <p:txBody>
          <a:bodyPr vert="horz" lIns="0" tIns="0" rIns="0" bIns="0" rtlCol="0">
            <a:normAutofit/>
          </a:bodyPr>
          <a:lstStyle/>
          <a:p>
            <a:pPr lvl="0"/>
            <a:r>
              <a:rPr lang="en-US" dirty="0"/>
              <a:t>Click to edit Master text styles</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5"/>
            <a:r>
              <a:rPr lang="en-US" dirty="0"/>
              <a:t>Fifth-level bullet</a:t>
            </a:r>
          </a:p>
          <a:p>
            <a:pPr lvl="6"/>
            <a:r>
              <a:rPr lang="en-US" dirty="0"/>
              <a:t>Sixth-level bullet</a:t>
            </a:r>
          </a:p>
          <a:p>
            <a:pPr lvl="7"/>
            <a:r>
              <a:rPr lang="en-US" dirty="0"/>
              <a:t>Seventh-level bullet</a:t>
            </a:r>
          </a:p>
          <a:p>
            <a:pPr lvl="8"/>
            <a:r>
              <a:rPr lang="en-US" dirty="0"/>
              <a:t>Eighth-level bullet</a:t>
            </a:r>
          </a:p>
        </p:txBody>
      </p:sp>
    </p:spTree>
    <p:extLst>
      <p:ext uri="{BB962C8B-B14F-4D97-AF65-F5344CB8AC3E}">
        <p14:creationId xmlns:p14="http://schemas.microsoft.com/office/powerpoint/2010/main" val="9648154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Lst>
  <p:hf hdr="0" dt="0"/>
  <p:txStyles>
    <p:titleStyle>
      <a:lvl1pPr algn="l" defTabSz="4572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indent="0" algn="l" defTabSz="457200" rtl="0" eaLnBrk="1" latinLnBrk="0" hangingPunct="1">
        <a:spcBef>
          <a:spcPts val="1800"/>
        </a:spcBef>
        <a:buClrTx/>
        <a:buFont typeface="Arial"/>
        <a:buNone/>
        <a:defRPr sz="1600" b="0" kern="1200">
          <a:solidFill>
            <a:schemeClr val="tx2"/>
          </a:solidFill>
          <a:latin typeface="+mn-lt"/>
          <a:ea typeface="+mn-ea"/>
          <a:cs typeface="+mn-cs"/>
        </a:defRPr>
      </a:lvl1pPr>
      <a:lvl2pPr marL="166688" indent="-166688" algn="l" defTabSz="457200" rtl="0" eaLnBrk="1" latinLnBrk="0" hangingPunct="1">
        <a:spcBef>
          <a:spcPts val="1200"/>
        </a:spcBef>
        <a:buClrTx/>
        <a:buFont typeface="Arial"/>
        <a:buChar char="•"/>
        <a:defRPr sz="1600" kern="1200">
          <a:solidFill>
            <a:schemeClr val="tx2"/>
          </a:solidFill>
          <a:latin typeface="+mn-lt"/>
          <a:ea typeface="+mn-ea"/>
          <a:cs typeface="+mn-cs"/>
        </a:defRPr>
      </a:lvl2pPr>
      <a:lvl3pPr marL="346075" marR="0" indent="-174625"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sz="1600" kern="1200">
          <a:solidFill>
            <a:schemeClr val="tx2"/>
          </a:solidFill>
          <a:latin typeface="+mn-lt"/>
          <a:ea typeface="+mn-ea"/>
          <a:cs typeface="+mn-cs"/>
        </a:defRPr>
      </a:lvl3pPr>
      <a:lvl4pPr marL="514350" indent="-171450" algn="l" defTabSz="457200" rtl="0" eaLnBrk="1" latinLnBrk="0" hangingPunct="1">
        <a:spcBef>
          <a:spcPts val="600"/>
        </a:spcBef>
        <a:buClrTx/>
        <a:buFont typeface="Arial"/>
        <a:buChar char="•"/>
        <a:defRPr sz="1600" kern="1200">
          <a:solidFill>
            <a:schemeClr val="tx2"/>
          </a:solidFill>
          <a:latin typeface="+mn-lt"/>
          <a:ea typeface="+mn-ea"/>
          <a:cs typeface="+mn-cs"/>
        </a:defRPr>
      </a:lvl4pPr>
      <a:lvl5pPr marL="682625" indent="-168275" algn="l" defTabSz="457200" rtl="0" eaLnBrk="1" latinLnBrk="0" hangingPunct="1">
        <a:spcBef>
          <a:spcPts val="600"/>
        </a:spcBef>
        <a:buClrTx/>
        <a:buFont typeface="Arial" panose="020B0604020202020204" pitchFamily="34" charset="0"/>
        <a:buChar char="–"/>
        <a:defRPr sz="1600" kern="1200">
          <a:solidFill>
            <a:schemeClr val="tx2"/>
          </a:solidFill>
          <a:latin typeface="+mn-lt"/>
          <a:ea typeface="+mn-ea"/>
          <a:cs typeface="+mn-cs"/>
        </a:defRPr>
      </a:lvl5pPr>
      <a:lvl6pPr marL="857250" indent="-174625" algn="l" defTabSz="457200" rtl="0" eaLnBrk="1" latinLnBrk="0" hangingPunct="1">
        <a:spcBef>
          <a:spcPts val="600"/>
        </a:spcBef>
        <a:buFont typeface="Arial" panose="020B0604020202020204" pitchFamily="34" charset="0"/>
        <a:buChar char="•"/>
        <a:defRPr sz="1600" kern="1200" baseline="0">
          <a:solidFill>
            <a:schemeClr val="tx2"/>
          </a:solidFill>
          <a:latin typeface="+mn-lt"/>
          <a:ea typeface="+mn-ea"/>
          <a:cs typeface="+mn-cs"/>
        </a:defRPr>
      </a:lvl6pPr>
      <a:lvl7pPr marL="1030288" indent="-173038" algn="l" defTabSz="457200" rtl="0" eaLnBrk="1" latinLnBrk="0" hangingPunct="1">
        <a:spcBef>
          <a:spcPts val="600"/>
        </a:spcBef>
        <a:buFont typeface="Arial" panose="020B0604020202020204" pitchFamily="34" charset="0"/>
        <a:buChar char="–"/>
        <a:defRPr sz="1600" kern="1200" baseline="0">
          <a:solidFill>
            <a:schemeClr val="tx2"/>
          </a:solidFill>
          <a:latin typeface="+mn-lt"/>
          <a:ea typeface="+mn-ea"/>
          <a:cs typeface="+mn-cs"/>
        </a:defRPr>
      </a:lvl7pPr>
      <a:lvl8pPr marL="1203325" indent="-173038" algn="l" defTabSz="457200" rtl="0" eaLnBrk="1" latinLnBrk="0" hangingPunct="1">
        <a:spcBef>
          <a:spcPts val="600"/>
        </a:spcBef>
        <a:buFont typeface="Arial"/>
        <a:buChar char="•"/>
        <a:defRPr sz="1600" kern="1200" baseline="0">
          <a:solidFill>
            <a:schemeClr val="tx2"/>
          </a:solidFill>
          <a:latin typeface="+mn-lt"/>
          <a:ea typeface="+mn-ea"/>
          <a:cs typeface="+mn-cs"/>
        </a:defRPr>
      </a:lvl8pPr>
      <a:lvl9pPr marL="1377950" indent="-174625" algn="l" defTabSz="457200" rtl="0" eaLnBrk="1" latinLnBrk="0" hangingPunct="1">
        <a:spcBef>
          <a:spcPts val="600"/>
        </a:spcBef>
        <a:buFont typeface="Arial" panose="020B0604020202020204" pitchFamily="34" charset="0"/>
        <a:buChar char="–"/>
        <a:defRPr sz="1600" kern="1200" baseline="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59">
          <p15:clr>
            <a:srgbClr val="F26B43"/>
          </p15:clr>
        </p15:guide>
        <p15:guide id="2" pos="7319">
          <p15:clr>
            <a:srgbClr val="F26B43"/>
          </p15:clr>
        </p15:guide>
        <p15:guide id="3" orient="horz" pos="432">
          <p15:clr>
            <a:srgbClr val="F26B43"/>
          </p15:clr>
        </p15:guide>
        <p15:guide id="4" orient="horz" pos="4112">
          <p15:clr>
            <a:srgbClr val="F26B43"/>
          </p15:clr>
        </p15:guide>
        <p15:guide id="5" orient="horz" pos="1116">
          <p15:clr>
            <a:srgbClr val="F26B43"/>
          </p15:clr>
        </p15:guide>
        <p15:guide id="6" orient="horz" pos="362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23.emf"/></Relationships>
</file>

<file path=ppt/slides/_rels/slide1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chart" Target="../charts/chart4.xml"/><Relationship Id="rId12"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chart" Target="../charts/chart3.xml"/><Relationship Id="rId11" Type="http://schemas.openxmlformats.org/officeDocument/2006/relationships/image" Target="../media/image7.png"/><Relationship Id="rId5" Type="http://schemas.openxmlformats.org/officeDocument/2006/relationships/chart" Target="../charts/chart2.xml"/><Relationship Id="rId10" Type="http://schemas.openxmlformats.org/officeDocument/2006/relationships/image" Target="../media/image6.png"/><Relationship Id="rId4" Type="http://schemas.openxmlformats.org/officeDocument/2006/relationships/chart" Target="../charts/chart1.xml"/><Relationship Id="rId9"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image" Target="../media/image2.jpeg"/><Relationship Id="rId7" Type="http://schemas.openxmlformats.org/officeDocument/2006/relationships/chart" Target="../charts/chart6.xml"/><Relationship Id="rId2" Type="http://schemas.openxmlformats.org/officeDocument/2006/relationships/image" Target="../media/image10.jpeg"/><Relationship Id="rId1" Type="http://schemas.openxmlformats.org/officeDocument/2006/relationships/slideLayout" Target="../slideLayouts/slideLayout8.xml"/><Relationship Id="rId6" Type="http://schemas.openxmlformats.org/officeDocument/2006/relationships/chart" Target="../charts/chart5.xml"/><Relationship Id="rId5" Type="http://schemas.openxmlformats.org/officeDocument/2006/relationships/image" Target="../media/image11.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outdoor, building, government building, apartment building&#10;&#10;Description automatically generated">
            <a:extLst>
              <a:ext uri="{FF2B5EF4-FFF2-40B4-BE49-F238E27FC236}">
                <a16:creationId xmlns:a16="http://schemas.microsoft.com/office/drawing/2014/main" id="{268DDC58-6185-491D-9AA0-467359836FBF}"/>
              </a:ext>
            </a:extLst>
          </p:cNvPr>
          <p:cNvPicPr>
            <a:picLocks noChangeAspect="1"/>
          </p:cNvPicPr>
          <p:nvPr/>
        </p:nvPicPr>
        <p:blipFill rotWithShape="1">
          <a:blip r:embed="rId2">
            <a:alphaModFix amt="77000"/>
            <a:extLst>
              <a:ext uri="{28A0092B-C50C-407E-A947-70E740481C1C}">
                <a14:useLocalDpi xmlns:a14="http://schemas.microsoft.com/office/drawing/2010/main" val="0"/>
              </a:ext>
            </a:extLst>
          </a:blip>
          <a:srcRect t="15730"/>
          <a:stretch/>
        </p:blipFill>
        <p:spPr>
          <a:xfrm>
            <a:off x="20" y="10"/>
            <a:ext cx="12191980" cy="6857990"/>
          </a:xfrm>
          <a:prstGeom prst="rect">
            <a:avLst/>
          </a:prstGeom>
        </p:spPr>
      </p:pic>
      <p:sp>
        <p:nvSpPr>
          <p:cNvPr id="26" name="Rectangle 25">
            <a:extLst>
              <a:ext uri="{FF2B5EF4-FFF2-40B4-BE49-F238E27FC236}">
                <a16:creationId xmlns:a16="http://schemas.microsoft.com/office/drawing/2014/main" id="{DCF1FFC3-D020-43C3-8B93-EF6BEFC46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912620" y="1929384"/>
            <a:ext cx="8366760" cy="2999232"/>
          </a:xfrm>
          <a:prstGeom prst="rect">
            <a:avLst/>
          </a:prstGeom>
          <a:solidFill>
            <a:schemeClr val="bg1">
              <a:alpha val="89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CCD6B8-00CC-4B3D-8D93-14B8E9C38025}"/>
              </a:ext>
            </a:extLst>
          </p:cNvPr>
          <p:cNvSpPr>
            <a:spLocks noGrp="1"/>
          </p:cNvSpPr>
          <p:nvPr>
            <p:ph type="ctrTitle"/>
          </p:nvPr>
        </p:nvSpPr>
        <p:spPr>
          <a:xfrm>
            <a:off x="2366010" y="2242539"/>
            <a:ext cx="7459980" cy="1425924"/>
          </a:xfrm>
        </p:spPr>
        <p:txBody>
          <a:bodyPr>
            <a:normAutofit/>
          </a:bodyPr>
          <a:lstStyle/>
          <a:p>
            <a:r>
              <a:rPr lang="en-US" sz="5400" dirty="0"/>
              <a:t>Health Care Update </a:t>
            </a:r>
          </a:p>
        </p:txBody>
      </p:sp>
      <p:sp>
        <p:nvSpPr>
          <p:cNvPr id="3" name="Subtitle 2">
            <a:extLst>
              <a:ext uri="{FF2B5EF4-FFF2-40B4-BE49-F238E27FC236}">
                <a16:creationId xmlns:a16="http://schemas.microsoft.com/office/drawing/2014/main" id="{F450EFB2-88D0-421D-BFB1-A38D61FD64A6}"/>
              </a:ext>
            </a:extLst>
          </p:cNvPr>
          <p:cNvSpPr>
            <a:spLocks noGrp="1"/>
          </p:cNvSpPr>
          <p:nvPr>
            <p:ph type="subTitle" idx="1"/>
          </p:nvPr>
        </p:nvSpPr>
        <p:spPr>
          <a:xfrm>
            <a:off x="2366010" y="3884037"/>
            <a:ext cx="7459980" cy="468888"/>
          </a:xfrm>
        </p:spPr>
        <p:txBody>
          <a:bodyPr>
            <a:normAutofit/>
          </a:bodyPr>
          <a:lstStyle/>
          <a:p>
            <a:r>
              <a:rPr lang="en-US" dirty="0"/>
              <a:t>September 13, 2021</a:t>
            </a:r>
          </a:p>
        </p:txBody>
      </p:sp>
      <p:cxnSp>
        <p:nvCxnSpPr>
          <p:cNvPr id="28" name="Straight Connector 27">
            <a:extLst>
              <a:ext uri="{FF2B5EF4-FFF2-40B4-BE49-F238E27FC236}">
                <a16:creationId xmlns:a16="http://schemas.microsoft.com/office/drawing/2014/main" id="{16FC4A39-71B0-433B-AB94-CBFFA0DF90D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02605" y="3792064"/>
            <a:ext cx="2586790" cy="0"/>
          </a:xfrm>
          <a:prstGeom prst="line">
            <a:avLst/>
          </a:prstGeom>
          <a:ln w="22225">
            <a:solidFill>
              <a:srgbClr val="4D4537"/>
            </a:solidFill>
          </a:ln>
        </p:spPr>
        <p:style>
          <a:lnRef idx="1">
            <a:schemeClr val="accent1"/>
          </a:lnRef>
          <a:fillRef idx="0">
            <a:schemeClr val="accent1"/>
          </a:fillRef>
          <a:effectRef idx="0">
            <a:schemeClr val="accent1"/>
          </a:effectRef>
          <a:fontRef idx="minor">
            <a:schemeClr val="tx1"/>
          </a:fontRef>
        </p:style>
      </p:cxnSp>
      <p:pic>
        <p:nvPicPr>
          <p:cNvPr id="69" name="Picture 68" descr="A blue and white logo&#10;&#10;Description automatically generated with low confidence">
            <a:extLst>
              <a:ext uri="{FF2B5EF4-FFF2-40B4-BE49-F238E27FC236}">
                <a16:creationId xmlns:a16="http://schemas.microsoft.com/office/drawing/2014/main" id="{2039B7A9-1392-4472-B1B7-5D8DA0C6EE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6010" y="2678887"/>
            <a:ext cx="918845" cy="913274"/>
          </a:xfrm>
          <a:prstGeom prst="rect">
            <a:avLst/>
          </a:prstGeom>
        </p:spPr>
      </p:pic>
    </p:spTree>
    <p:extLst>
      <p:ext uri="{BB962C8B-B14F-4D97-AF65-F5344CB8AC3E}">
        <p14:creationId xmlns:p14="http://schemas.microsoft.com/office/powerpoint/2010/main" val="1562632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C1FA87BB-A25F-7841-B806-28A6E71942B5}"/>
              </a:ext>
            </a:extLst>
          </p:cNvPr>
          <p:cNvGrpSpPr>
            <a:grpSpLocks noChangeAspect="1"/>
          </p:cNvGrpSpPr>
          <p:nvPr/>
        </p:nvGrpSpPr>
        <p:grpSpPr>
          <a:xfrm>
            <a:off x="1019077" y="5239513"/>
            <a:ext cx="2272533" cy="279165"/>
            <a:chOff x="1011652" y="1504398"/>
            <a:chExt cx="10028238" cy="1231900"/>
          </a:xfrm>
          <a:solidFill>
            <a:schemeClr val="bg1"/>
          </a:solidFill>
        </p:grpSpPr>
        <p:sp>
          <p:nvSpPr>
            <p:cNvPr id="34" name="Freeform 33">
              <a:extLst>
                <a:ext uri="{FF2B5EF4-FFF2-40B4-BE49-F238E27FC236}">
                  <a16:creationId xmlns:a16="http://schemas.microsoft.com/office/drawing/2014/main" id="{B34A49F5-7362-454C-9C14-93A0CBEA802F}"/>
                </a:ext>
              </a:extLst>
            </p:cNvPr>
            <p:cNvSpPr>
              <a:spLocks noEditPoints="1"/>
            </p:cNvSpPr>
            <p:nvPr/>
          </p:nvSpPr>
          <p:spPr bwMode="auto">
            <a:xfrm>
              <a:off x="5917027" y="1539323"/>
              <a:ext cx="4808538" cy="1189038"/>
            </a:xfrm>
            <a:custGeom>
              <a:avLst/>
              <a:gdLst>
                <a:gd name="T0" fmla="*/ 701 w 1134"/>
                <a:gd name="T1" fmla="*/ 273 h 278"/>
                <a:gd name="T2" fmla="*/ 675 w 1134"/>
                <a:gd name="T3" fmla="*/ 248 h 278"/>
                <a:gd name="T4" fmla="*/ 701 w 1134"/>
                <a:gd name="T5" fmla="*/ 109 h 278"/>
                <a:gd name="T6" fmla="*/ 645 w 1134"/>
                <a:gd name="T7" fmla="*/ 84 h 278"/>
                <a:gd name="T8" fmla="*/ 576 w 1134"/>
                <a:gd name="T9" fmla="*/ 79 h 278"/>
                <a:gd name="T10" fmla="*/ 576 w 1134"/>
                <a:gd name="T11" fmla="*/ 278 h 278"/>
                <a:gd name="T12" fmla="*/ 645 w 1134"/>
                <a:gd name="T13" fmla="*/ 273 h 278"/>
                <a:gd name="T14" fmla="*/ 426 w 1134"/>
                <a:gd name="T15" fmla="*/ 222 h 278"/>
                <a:gd name="T16" fmla="*/ 299 w 1134"/>
                <a:gd name="T17" fmla="*/ 189 h 278"/>
                <a:gd name="T18" fmla="*/ 461 w 1134"/>
                <a:gd name="T19" fmla="*/ 175 h 278"/>
                <a:gd name="T20" fmla="*/ 267 w 1134"/>
                <a:gd name="T21" fmla="*/ 178 h 278"/>
                <a:gd name="T22" fmla="*/ 456 w 1134"/>
                <a:gd name="T23" fmla="*/ 222 h 278"/>
                <a:gd name="T24" fmla="*/ 59 w 1134"/>
                <a:gd name="T25" fmla="*/ 25 h 278"/>
                <a:gd name="T26" fmla="*/ 86 w 1134"/>
                <a:gd name="T27" fmla="*/ 0 h 278"/>
                <a:gd name="T28" fmla="*/ 0 w 1134"/>
                <a:gd name="T29" fmla="*/ 25 h 278"/>
                <a:gd name="T30" fmla="*/ 27 w 1134"/>
                <a:gd name="T31" fmla="*/ 247 h 278"/>
                <a:gd name="T32" fmla="*/ 0 w 1134"/>
                <a:gd name="T33" fmla="*/ 273 h 278"/>
                <a:gd name="T34" fmla="*/ 86 w 1134"/>
                <a:gd name="T35" fmla="*/ 247 h 278"/>
                <a:gd name="T36" fmla="*/ 59 w 1134"/>
                <a:gd name="T37" fmla="*/ 138 h 278"/>
                <a:gd name="T38" fmla="*/ 196 w 1134"/>
                <a:gd name="T39" fmla="*/ 247 h 278"/>
                <a:gd name="T40" fmla="*/ 168 w 1134"/>
                <a:gd name="T41" fmla="*/ 273 h 278"/>
                <a:gd name="T42" fmla="*/ 255 w 1134"/>
                <a:gd name="T43" fmla="*/ 247 h 278"/>
                <a:gd name="T44" fmla="*/ 227 w 1134"/>
                <a:gd name="T45" fmla="*/ 25 h 278"/>
                <a:gd name="T46" fmla="*/ 255 w 1134"/>
                <a:gd name="T47" fmla="*/ 0 h 278"/>
                <a:gd name="T48" fmla="*/ 168 w 1134"/>
                <a:gd name="T49" fmla="*/ 25 h 278"/>
                <a:gd name="T50" fmla="*/ 196 w 1134"/>
                <a:gd name="T51" fmla="*/ 114 h 278"/>
                <a:gd name="T52" fmla="*/ 996 w 1134"/>
                <a:gd name="T53" fmla="*/ 248 h 278"/>
                <a:gd name="T54" fmla="*/ 971 w 1134"/>
                <a:gd name="T55" fmla="*/ 163 h 278"/>
                <a:gd name="T56" fmla="*/ 1078 w 1134"/>
                <a:gd name="T57" fmla="*/ 163 h 278"/>
                <a:gd name="T58" fmla="*/ 1053 w 1134"/>
                <a:gd name="T59" fmla="*/ 248 h 278"/>
                <a:gd name="T60" fmla="*/ 1134 w 1134"/>
                <a:gd name="T61" fmla="*/ 273 h 278"/>
                <a:gd name="T62" fmla="*/ 1109 w 1134"/>
                <a:gd name="T63" fmla="*/ 248 h 278"/>
                <a:gd name="T64" fmla="*/ 1030 w 1134"/>
                <a:gd name="T65" fmla="*/ 79 h 278"/>
                <a:gd name="T66" fmla="*/ 971 w 1134"/>
                <a:gd name="T67" fmla="*/ 0 h 278"/>
                <a:gd name="T68" fmla="*/ 915 w 1134"/>
                <a:gd name="T69" fmla="*/ 24 h 278"/>
                <a:gd name="T70" fmla="*/ 940 w 1134"/>
                <a:gd name="T71" fmla="*/ 248 h 278"/>
                <a:gd name="T72" fmla="*/ 915 w 1134"/>
                <a:gd name="T73" fmla="*/ 273 h 278"/>
                <a:gd name="T74" fmla="*/ 996 w 1134"/>
                <a:gd name="T75" fmla="*/ 248 h 278"/>
                <a:gd name="T76" fmla="*/ 580 w 1134"/>
                <a:gd name="T77" fmla="*/ 104 h 278"/>
                <a:gd name="T78" fmla="*/ 580 w 1134"/>
                <a:gd name="T79" fmla="*/ 252 h 278"/>
                <a:gd name="T80" fmla="*/ 366 w 1134"/>
                <a:gd name="T81" fmla="*/ 104 h 278"/>
                <a:gd name="T82" fmla="*/ 299 w 1134"/>
                <a:gd name="T83" fmla="*/ 164 h 278"/>
                <a:gd name="T84" fmla="*/ 859 w 1134"/>
                <a:gd name="T85" fmla="*/ 224 h 278"/>
                <a:gd name="T86" fmla="*/ 897 w 1134"/>
                <a:gd name="T87" fmla="*/ 109 h 278"/>
                <a:gd name="T88" fmla="*/ 859 w 1134"/>
                <a:gd name="T89" fmla="*/ 84 h 278"/>
                <a:gd name="T90" fmla="*/ 829 w 1134"/>
                <a:gd name="T91" fmla="*/ 36 h 278"/>
                <a:gd name="T92" fmla="*/ 799 w 1134"/>
                <a:gd name="T93" fmla="*/ 84 h 278"/>
                <a:gd name="T94" fmla="*/ 829 w 1134"/>
                <a:gd name="T95" fmla="*/ 109 h 278"/>
                <a:gd name="T96" fmla="*/ 879 w 1134"/>
                <a:gd name="T97" fmla="*/ 275 h 278"/>
                <a:gd name="T98" fmla="*/ 897 w 1134"/>
                <a:gd name="T99" fmla="*/ 248 h 278"/>
                <a:gd name="T100" fmla="*/ 859 w 1134"/>
                <a:gd name="T101" fmla="*/ 224 h 278"/>
                <a:gd name="T102" fmla="*/ 801 w 1134"/>
                <a:gd name="T103" fmla="*/ 273 h 278"/>
                <a:gd name="T104" fmla="*/ 787 w 1134"/>
                <a:gd name="T105" fmla="*/ 249 h 278"/>
                <a:gd name="T106" fmla="*/ 768 w 1134"/>
                <a:gd name="T107" fmla="*/ 0 h 278"/>
                <a:gd name="T108" fmla="*/ 712 w 1134"/>
                <a:gd name="T109" fmla="*/ 24 h 278"/>
                <a:gd name="T110" fmla="*/ 737 w 1134"/>
                <a:gd name="T111" fmla="*/ 22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34" h="278">
                  <a:moveTo>
                    <a:pt x="645" y="273"/>
                  </a:moveTo>
                  <a:cubicBezTo>
                    <a:pt x="701" y="273"/>
                    <a:pt x="701" y="273"/>
                    <a:pt x="701" y="273"/>
                  </a:cubicBezTo>
                  <a:cubicBezTo>
                    <a:pt x="701" y="248"/>
                    <a:pt x="701" y="248"/>
                    <a:pt x="701" y="248"/>
                  </a:cubicBezTo>
                  <a:cubicBezTo>
                    <a:pt x="675" y="248"/>
                    <a:pt x="675" y="248"/>
                    <a:pt x="675" y="248"/>
                  </a:cubicBezTo>
                  <a:cubicBezTo>
                    <a:pt x="675" y="109"/>
                    <a:pt x="675" y="109"/>
                    <a:pt x="675" y="109"/>
                  </a:cubicBezTo>
                  <a:cubicBezTo>
                    <a:pt x="701" y="109"/>
                    <a:pt x="701" y="109"/>
                    <a:pt x="701" y="109"/>
                  </a:cubicBezTo>
                  <a:cubicBezTo>
                    <a:pt x="701" y="84"/>
                    <a:pt x="701" y="84"/>
                    <a:pt x="701" y="84"/>
                  </a:cubicBezTo>
                  <a:cubicBezTo>
                    <a:pt x="645" y="84"/>
                    <a:pt x="645" y="84"/>
                    <a:pt x="645" y="84"/>
                  </a:cubicBezTo>
                  <a:cubicBezTo>
                    <a:pt x="645" y="112"/>
                    <a:pt x="645" y="112"/>
                    <a:pt x="645" y="112"/>
                  </a:cubicBezTo>
                  <a:cubicBezTo>
                    <a:pt x="629" y="91"/>
                    <a:pt x="605" y="79"/>
                    <a:pt x="576" y="79"/>
                  </a:cubicBezTo>
                  <a:cubicBezTo>
                    <a:pt x="523" y="79"/>
                    <a:pt x="483" y="122"/>
                    <a:pt x="483" y="178"/>
                  </a:cubicBezTo>
                  <a:cubicBezTo>
                    <a:pt x="483" y="235"/>
                    <a:pt x="523" y="278"/>
                    <a:pt x="576" y="278"/>
                  </a:cubicBezTo>
                  <a:cubicBezTo>
                    <a:pt x="605" y="278"/>
                    <a:pt x="629" y="265"/>
                    <a:pt x="645" y="245"/>
                  </a:cubicBezTo>
                  <a:lnTo>
                    <a:pt x="645" y="273"/>
                  </a:lnTo>
                  <a:close/>
                  <a:moveTo>
                    <a:pt x="456" y="222"/>
                  </a:moveTo>
                  <a:cubicBezTo>
                    <a:pt x="426" y="222"/>
                    <a:pt x="426" y="222"/>
                    <a:pt x="426" y="222"/>
                  </a:cubicBezTo>
                  <a:cubicBezTo>
                    <a:pt x="415" y="241"/>
                    <a:pt x="395" y="253"/>
                    <a:pt x="367" y="253"/>
                  </a:cubicBezTo>
                  <a:cubicBezTo>
                    <a:pt x="325" y="253"/>
                    <a:pt x="302" y="227"/>
                    <a:pt x="299" y="189"/>
                  </a:cubicBezTo>
                  <a:cubicBezTo>
                    <a:pt x="461" y="189"/>
                    <a:pt x="461" y="189"/>
                    <a:pt x="461" y="189"/>
                  </a:cubicBezTo>
                  <a:cubicBezTo>
                    <a:pt x="461" y="175"/>
                    <a:pt x="461" y="175"/>
                    <a:pt x="461" y="175"/>
                  </a:cubicBezTo>
                  <a:cubicBezTo>
                    <a:pt x="461" y="118"/>
                    <a:pt x="424" y="79"/>
                    <a:pt x="366" y="79"/>
                  </a:cubicBezTo>
                  <a:cubicBezTo>
                    <a:pt x="308" y="79"/>
                    <a:pt x="267" y="120"/>
                    <a:pt x="267" y="178"/>
                  </a:cubicBezTo>
                  <a:cubicBezTo>
                    <a:pt x="267" y="237"/>
                    <a:pt x="308" y="278"/>
                    <a:pt x="366" y="278"/>
                  </a:cubicBezTo>
                  <a:cubicBezTo>
                    <a:pt x="409" y="278"/>
                    <a:pt x="442" y="257"/>
                    <a:pt x="456" y="222"/>
                  </a:cubicBezTo>
                  <a:moveTo>
                    <a:pt x="59" y="114"/>
                  </a:moveTo>
                  <a:cubicBezTo>
                    <a:pt x="59" y="25"/>
                    <a:pt x="59" y="25"/>
                    <a:pt x="59" y="25"/>
                  </a:cubicBezTo>
                  <a:cubicBezTo>
                    <a:pt x="86" y="25"/>
                    <a:pt x="86" y="25"/>
                    <a:pt x="86" y="25"/>
                  </a:cubicBezTo>
                  <a:cubicBezTo>
                    <a:pt x="86" y="0"/>
                    <a:pt x="86" y="0"/>
                    <a:pt x="86" y="0"/>
                  </a:cubicBezTo>
                  <a:cubicBezTo>
                    <a:pt x="0" y="0"/>
                    <a:pt x="0" y="0"/>
                    <a:pt x="0" y="0"/>
                  </a:cubicBezTo>
                  <a:cubicBezTo>
                    <a:pt x="0" y="25"/>
                    <a:pt x="0" y="25"/>
                    <a:pt x="0" y="25"/>
                  </a:cubicBezTo>
                  <a:cubicBezTo>
                    <a:pt x="27" y="25"/>
                    <a:pt x="27" y="25"/>
                    <a:pt x="27" y="25"/>
                  </a:cubicBezTo>
                  <a:cubicBezTo>
                    <a:pt x="27" y="247"/>
                    <a:pt x="27" y="247"/>
                    <a:pt x="27" y="247"/>
                  </a:cubicBezTo>
                  <a:cubicBezTo>
                    <a:pt x="0" y="247"/>
                    <a:pt x="0" y="247"/>
                    <a:pt x="0" y="247"/>
                  </a:cubicBezTo>
                  <a:cubicBezTo>
                    <a:pt x="0" y="273"/>
                    <a:pt x="0" y="273"/>
                    <a:pt x="0" y="273"/>
                  </a:cubicBezTo>
                  <a:cubicBezTo>
                    <a:pt x="86" y="273"/>
                    <a:pt x="86" y="273"/>
                    <a:pt x="86" y="273"/>
                  </a:cubicBezTo>
                  <a:cubicBezTo>
                    <a:pt x="86" y="247"/>
                    <a:pt x="86" y="247"/>
                    <a:pt x="86" y="247"/>
                  </a:cubicBezTo>
                  <a:cubicBezTo>
                    <a:pt x="59" y="247"/>
                    <a:pt x="59" y="247"/>
                    <a:pt x="59" y="247"/>
                  </a:cubicBezTo>
                  <a:cubicBezTo>
                    <a:pt x="59" y="138"/>
                    <a:pt x="59" y="138"/>
                    <a:pt x="59" y="138"/>
                  </a:cubicBezTo>
                  <a:cubicBezTo>
                    <a:pt x="196" y="138"/>
                    <a:pt x="196" y="138"/>
                    <a:pt x="196" y="138"/>
                  </a:cubicBezTo>
                  <a:cubicBezTo>
                    <a:pt x="196" y="247"/>
                    <a:pt x="196" y="247"/>
                    <a:pt x="196" y="247"/>
                  </a:cubicBezTo>
                  <a:cubicBezTo>
                    <a:pt x="168" y="247"/>
                    <a:pt x="168" y="247"/>
                    <a:pt x="168" y="247"/>
                  </a:cubicBezTo>
                  <a:cubicBezTo>
                    <a:pt x="168" y="273"/>
                    <a:pt x="168" y="273"/>
                    <a:pt x="168" y="273"/>
                  </a:cubicBezTo>
                  <a:cubicBezTo>
                    <a:pt x="255" y="273"/>
                    <a:pt x="255" y="273"/>
                    <a:pt x="255" y="273"/>
                  </a:cubicBezTo>
                  <a:cubicBezTo>
                    <a:pt x="255" y="247"/>
                    <a:pt x="255" y="247"/>
                    <a:pt x="255" y="247"/>
                  </a:cubicBezTo>
                  <a:cubicBezTo>
                    <a:pt x="227" y="247"/>
                    <a:pt x="227" y="247"/>
                    <a:pt x="227" y="247"/>
                  </a:cubicBezTo>
                  <a:cubicBezTo>
                    <a:pt x="227" y="25"/>
                    <a:pt x="227" y="25"/>
                    <a:pt x="227" y="25"/>
                  </a:cubicBezTo>
                  <a:cubicBezTo>
                    <a:pt x="255" y="25"/>
                    <a:pt x="255" y="25"/>
                    <a:pt x="255" y="25"/>
                  </a:cubicBezTo>
                  <a:cubicBezTo>
                    <a:pt x="255" y="0"/>
                    <a:pt x="255" y="0"/>
                    <a:pt x="255" y="0"/>
                  </a:cubicBezTo>
                  <a:cubicBezTo>
                    <a:pt x="168" y="0"/>
                    <a:pt x="168" y="0"/>
                    <a:pt x="168" y="0"/>
                  </a:cubicBezTo>
                  <a:cubicBezTo>
                    <a:pt x="168" y="25"/>
                    <a:pt x="168" y="25"/>
                    <a:pt x="168" y="25"/>
                  </a:cubicBezTo>
                  <a:cubicBezTo>
                    <a:pt x="196" y="25"/>
                    <a:pt x="196" y="25"/>
                    <a:pt x="196" y="25"/>
                  </a:cubicBezTo>
                  <a:cubicBezTo>
                    <a:pt x="196" y="114"/>
                    <a:pt x="196" y="114"/>
                    <a:pt x="196" y="114"/>
                  </a:cubicBezTo>
                  <a:lnTo>
                    <a:pt x="59" y="114"/>
                  </a:lnTo>
                  <a:close/>
                  <a:moveTo>
                    <a:pt x="996" y="248"/>
                  </a:moveTo>
                  <a:cubicBezTo>
                    <a:pt x="971" y="248"/>
                    <a:pt x="971" y="248"/>
                    <a:pt x="971" y="248"/>
                  </a:cubicBezTo>
                  <a:cubicBezTo>
                    <a:pt x="971" y="163"/>
                    <a:pt x="971" y="163"/>
                    <a:pt x="971" y="163"/>
                  </a:cubicBezTo>
                  <a:cubicBezTo>
                    <a:pt x="971" y="124"/>
                    <a:pt x="991" y="104"/>
                    <a:pt x="1026" y="104"/>
                  </a:cubicBezTo>
                  <a:cubicBezTo>
                    <a:pt x="1058" y="104"/>
                    <a:pt x="1078" y="124"/>
                    <a:pt x="1078" y="163"/>
                  </a:cubicBezTo>
                  <a:cubicBezTo>
                    <a:pt x="1078" y="248"/>
                    <a:pt x="1078" y="248"/>
                    <a:pt x="1078" y="248"/>
                  </a:cubicBezTo>
                  <a:cubicBezTo>
                    <a:pt x="1053" y="248"/>
                    <a:pt x="1053" y="248"/>
                    <a:pt x="1053" y="248"/>
                  </a:cubicBezTo>
                  <a:cubicBezTo>
                    <a:pt x="1053" y="273"/>
                    <a:pt x="1053" y="273"/>
                    <a:pt x="1053" y="273"/>
                  </a:cubicBezTo>
                  <a:cubicBezTo>
                    <a:pt x="1134" y="273"/>
                    <a:pt x="1134" y="273"/>
                    <a:pt x="1134" y="273"/>
                  </a:cubicBezTo>
                  <a:cubicBezTo>
                    <a:pt x="1134" y="248"/>
                    <a:pt x="1134" y="248"/>
                    <a:pt x="1134" y="248"/>
                  </a:cubicBezTo>
                  <a:cubicBezTo>
                    <a:pt x="1109" y="248"/>
                    <a:pt x="1109" y="248"/>
                    <a:pt x="1109" y="248"/>
                  </a:cubicBezTo>
                  <a:cubicBezTo>
                    <a:pt x="1109" y="163"/>
                    <a:pt x="1109" y="163"/>
                    <a:pt x="1109" y="163"/>
                  </a:cubicBezTo>
                  <a:cubicBezTo>
                    <a:pt x="1109" y="117"/>
                    <a:pt x="1081" y="79"/>
                    <a:pt x="1030" y="79"/>
                  </a:cubicBezTo>
                  <a:cubicBezTo>
                    <a:pt x="1003" y="79"/>
                    <a:pt x="983" y="89"/>
                    <a:pt x="971" y="105"/>
                  </a:cubicBezTo>
                  <a:cubicBezTo>
                    <a:pt x="971" y="0"/>
                    <a:pt x="971" y="0"/>
                    <a:pt x="971" y="0"/>
                  </a:cubicBezTo>
                  <a:cubicBezTo>
                    <a:pt x="915" y="0"/>
                    <a:pt x="915" y="0"/>
                    <a:pt x="915" y="0"/>
                  </a:cubicBezTo>
                  <a:cubicBezTo>
                    <a:pt x="915" y="24"/>
                    <a:pt x="915" y="24"/>
                    <a:pt x="915" y="24"/>
                  </a:cubicBezTo>
                  <a:cubicBezTo>
                    <a:pt x="940" y="24"/>
                    <a:pt x="940" y="24"/>
                    <a:pt x="940" y="24"/>
                  </a:cubicBezTo>
                  <a:cubicBezTo>
                    <a:pt x="940" y="248"/>
                    <a:pt x="940" y="248"/>
                    <a:pt x="940" y="248"/>
                  </a:cubicBezTo>
                  <a:cubicBezTo>
                    <a:pt x="915" y="248"/>
                    <a:pt x="915" y="248"/>
                    <a:pt x="915" y="248"/>
                  </a:cubicBezTo>
                  <a:cubicBezTo>
                    <a:pt x="915" y="273"/>
                    <a:pt x="915" y="273"/>
                    <a:pt x="915" y="273"/>
                  </a:cubicBezTo>
                  <a:cubicBezTo>
                    <a:pt x="996" y="273"/>
                    <a:pt x="996" y="273"/>
                    <a:pt x="996" y="273"/>
                  </a:cubicBezTo>
                  <a:lnTo>
                    <a:pt x="996" y="248"/>
                  </a:lnTo>
                  <a:close/>
                  <a:moveTo>
                    <a:pt x="514" y="178"/>
                  </a:moveTo>
                  <a:cubicBezTo>
                    <a:pt x="514" y="135"/>
                    <a:pt x="542" y="104"/>
                    <a:pt x="580" y="104"/>
                  </a:cubicBezTo>
                  <a:cubicBezTo>
                    <a:pt x="619" y="104"/>
                    <a:pt x="646" y="136"/>
                    <a:pt x="646" y="178"/>
                  </a:cubicBezTo>
                  <a:cubicBezTo>
                    <a:pt x="646" y="221"/>
                    <a:pt x="619" y="252"/>
                    <a:pt x="580" y="252"/>
                  </a:cubicBezTo>
                  <a:cubicBezTo>
                    <a:pt x="542" y="252"/>
                    <a:pt x="514" y="221"/>
                    <a:pt x="514" y="178"/>
                  </a:cubicBezTo>
                  <a:moveTo>
                    <a:pt x="366" y="104"/>
                  </a:moveTo>
                  <a:cubicBezTo>
                    <a:pt x="406" y="104"/>
                    <a:pt x="427" y="133"/>
                    <a:pt x="430" y="164"/>
                  </a:cubicBezTo>
                  <a:cubicBezTo>
                    <a:pt x="299" y="164"/>
                    <a:pt x="299" y="164"/>
                    <a:pt x="299" y="164"/>
                  </a:cubicBezTo>
                  <a:cubicBezTo>
                    <a:pt x="302" y="130"/>
                    <a:pt x="326" y="104"/>
                    <a:pt x="366" y="104"/>
                  </a:cubicBezTo>
                  <a:moveTo>
                    <a:pt x="859" y="224"/>
                  </a:moveTo>
                  <a:cubicBezTo>
                    <a:pt x="859" y="109"/>
                    <a:pt x="859" y="109"/>
                    <a:pt x="859" y="109"/>
                  </a:cubicBezTo>
                  <a:cubicBezTo>
                    <a:pt x="897" y="109"/>
                    <a:pt x="897" y="109"/>
                    <a:pt x="897" y="109"/>
                  </a:cubicBezTo>
                  <a:cubicBezTo>
                    <a:pt x="897" y="84"/>
                    <a:pt x="897" y="84"/>
                    <a:pt x="897" y="84"/>
                  </a:cubicBezTo>
                  <a:cubicBezTo>
                    <a:pt x="859" y="84"/>
                    <a:pt x="859" y="84"/>
                    <a:pt x="859" y="84"/>
                  </a:cubicBezTo>
                  <a:cubicBezTo>
                    <a:pt x="859" y="36"/>
                    <a:pt x="859" y="36"/>
                    <a:pt x="859" y="36"/>
                  </a:cubicBezTo>
                  <a:cubicBezTo>
                    <a:pt x="829" y="36"/>
                    <a:pt x="829" y="36"/>
                    <a:pt x="829" y="36"/>
                  </a:cubicBezTo>
                  <a:cubicBezTo>
                    <a:pt x="829" y="84"/>
                    <a:pt x="829" y="84"/>
                    <a:pt x="829" y="84"/>
                  </a:cubicBezTo>
                  <a:cubicBezTo>
                    <a:pt x="799" y="84"/>
                    <a:pt x="799" y="84"/>
                    <a:pt x="799" y="84"/>
                  </a:cubicBezTo>
                  <a:cubicBezTo>
                    <a:pt x="799" y="109"/>
                    <a:pt x="799" y="109"/>
                    <a:pt x="799" y="109"/>
                  </a:cubicBezTo>
                  <a:cubicBezTo>
                    <a:pt x="829" y="109"/>
                    <a:pt x="829" y="109"/>
                    <a:pt x="829" y="109"/>
                  </a:cubicBezTo>
                  <a:cubicBezTo>
                    <a:pt x="829" y="225"/>
                    <a:pt x="829" y="225"/>
                    <a:pt x="829" y="225"/>
                  </a:cubicBezTo>
                  <a:cubicBezTo>
                    <a:pt x="829" y="259"/>
                    <a:pt x="844" y="275"/>
                    <a:pt x="879" y="275"/>
                  </a:cubicBezTo>
                  <a:cubicBezTo>
                    <a:pt x="884" y="275"/>
                    <a:pt x="893" y="274"/>
                    <a:pt x="897" y="273"/>
                  </a:cubicBezTo>
                  <a:cubicBezTo>
                    <a:pt x="897" y="248"/>
                    <a:pt x="897" y="248"/>
                    <a:pt x="897" y="248"/>
                  </a:cubicBezTo>
                  <a:cubicBezTo>
                    <a:pt x="892" y="249"/>
                    <a:pt x="886" y="249"/>
                    <a:pt x="882" y="249"/>
                  </a:cubicBezTo>
                  <a:cubicBezTo>
                    <a:pt x="866" y="249"/>
                    <a:pt x="859" y="244"/>
                    <a:pt x="859" y="224"/>
                  </a:cubicBezTo>
                  <a:moveTo>
                    <a:pt x="783" y="275"/>
                  </a:moveTo>
                  <a:cubicBezTo>
                    <a:pt x="789" y="275"/>
                    <a:pt x="797" y="274"/>
                    <a:pt x="801" y="273"/>
                  </a:cubicBezTo>
                  <a:cubicBezTo>
                    <a:pt x="801" y="248"/>
                    <a:pt x="801" y="248"/>
                    <a:pt x="801" y="248"/>
                  </a:cubicBezTo>
                  <a:cubicBezTo>
                    <a:pt x="795" y="249"/>
                    <a:pt x="791" y="249"/>
                    <a:pt x="787" y="249"/>
                  </a:cubicBezTo>
                  <a:cubicBezTo>
                    <a:pt x="774" y="249"/>
                    <a:pt x="768" y="243"/>
                    <a:pt x="768" y="222"/>
                  </a:cubicBezTo>
                  <a:cubicBezTo>
                    <a:pt x="768" y="0"/>
                    <a:pt x="768" y="0"/>
                    <a:pt x="768" y="0"/>
                  </a:cubicBezTo>
                  <a:cubicBezTo>
                    <a:pt x="712" y="0"/>
                    <a:pt x="712" y="0"/>
                    <a:pt x="712" y="0"/>
                  </a:cubicBezTo>
                  <a:cubicBezTo>
                    <a:pt x="712" y="24"/>
                    <a:pt x="712" y="24"/>
                    <a:pt x="712" y="24"/>
                  </a:cubicBezTo>
                  <a:cubicBezTo>
                    <a:pt x="737" y="24"/>
                    <a:pt x="737" y="24"/>
                    <a:pt x="737" y="24"/>
                  </a:cubicBezTo>
                  <a:cubicBezTo>
                    <a:pt x="737" y="224"/>
                    <a:pt x="737" y="224"/>
                    <a:pt x="737" y="224"/>
                  </a:cubicBezTo>
                  <a:cubicBezTo>
                    <a:pt x="737" y="257"/>
                    <a:pt x="751" y="275"/>
                    <a:pt x="783" y="275"/>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solidFill>
                  <a:prstClr val="white"/>
                </a:solidFill>
                <a:latin typeface="Arial"/>
              </a:endParaRPr>
            </a:p>
          </p:txBody>
        </p:sp>
        <p:sp>
          <p:nvSpPr>
            <p:cNvPr id="35" name="Freeform 34">
              <a:extLst>
                <a:ext uri="{FF2B5EF4-FFF2-40B4-BE49-F238E27FC236}">
                  <a16:creationId xmlns:a16="http://schemas.microsoft.com/office/drawing/2014/main" id="{C528464F-68E1-C94B-A9C6-B13BA7DAE48B}"/>
                </a:ext>
              </a:extLst>
            </p:cNvPr>
            <p:cNvSpPr>
              <a:spLocks/>
            </p:cNvSpPr>
            <p:nvPr/>
          </p:nvSpPr>
          <p:spPr bwMode="auto">
            <a:xfrm>
              <a:off x="4777202" y="1504398"/>
              <a:ext cx="1030288" cy="1231900"/>
            </a:xfrm>
            <a:custGeom>
              <a:avLst/>
              <a:gdLst>
                <a:gd name="T0" fmla="*/ 85 w 243"/>
                <a:gd name="T1" fmla="*/ 195 h 288"/>
                <a:gd name="T2" fmla="*/ 125 w 243"/>
                <a:gd name="T3" fmla="*/ 223 h 288"/>
                <a:gd name="T4" fmla="*/ 158 w 243"/>
                <a:gd name="T5" fmla="*/ 203 h 288"/>
                <a:gd name="T6" fmla="*/ 110 w 243"/>
                <a:gd name="T7" fmla="*/ 176 h 288"/>
                <a:gd name="T8" fmla="*/ 36 w 243"/>
                <a:gd name="T9" fmla="*/ 150 h 288"/>
                <a:gd name="T10" fmla="*/ 5 w 243"/>
                <a:gd name="T11" fmla="*/ 87 h 288"/>
                <a:gd name="T12" fmla="*/ 119 w 243"/>
                <a:gd name="T13" fmla="*/ 0 h 288"/>
                <a:gd name="T14" fmla="*/ 236 w 243"/>
                <a:gd name="T15" fmla="*/ 86 h 288"/>
                <a:gd name="T16" fmla="*/ 153 w 243"/>
                <a:gd name="T17" fmla="*/ 86 h 288"/>
                <a:gd name="T18" fmla="*/ 118 w 243"/>
                <a:gd name="T19" fmla="*/ 62 h 288"/>
                <a:gd name="T20" fmla="*/ 90 w 243"/>
                <a:gd name="T21" fmla="*/ 80 h 288"/>
                <a:gd name="T22" fmla="*/ 130 w 243"/>
                <a:gd name="T23" fmla="*/ 104 h 288"/>
                <a:gd name="T24" fmla="*/ 208 w 243"/>
                <a:gd name="T25" fmla="*/ 130 h 288"/>
                <a:gd name="T26" fmla="*/ 243 w 243"/>
                <a:gd name="T27" fmla="*/ 194 h 288"/>
                <a:gd name="T28" fmla="*/ 122 w 243"/>
                <a:gd name="T29" fmla="*/ 288 h 288"/>
                <a:gd name="T30" fmla="*/ 0 w 243"/>
                <a:gd name="T31" fmla="*/ 195 h 288"/>
                <a:gd name="T32" fmla="*/ 85 w 243"/>
                <a:gd name="T33" fmla="*/ 195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3" h="288">
                  <a:moveTo>
                    <a:pt x="85" y="195"/>
                  </a:moveTo>
                  <a:cubicBezTo>
                    <a:pt x="90" y="216"/>
                    <a:pt x="101" y="223"/>
                    <a:pt x="125" y="223"/>
                  </a:cubicBezTo>
                  <a:cubicBezTo>
                    <a:pt x="146" y="223"/>
                    <a:pt x="158" y="215"/>
                    <a:pt x="158" y="203"/>
                  </a:cubicBezTo>
                  <a:cubicBezTo>
                    <a:pt x="158" y="186"/>
                    <a:pt x="142" y="185"/>
                    <a:pt x="110" y="176"/>
                  </a:cubicBezTo>
                  <a:cubicBezTo>
                    <a:pt x="72" y="166"/>
                    <a:pt x="48" y="158"/>
                    <a:pt x="36" y="150"/>
                  </a:cubicBezTo>
                  <a:cubicBezTo>
                    <a:pt x="15" y="135"/>
                    <a:pt x="5" y="114"/>
                    <a:pt x="5" y="87"/>
                  </a:cubicBezTo>
                  <a:cubicBezTo>
                    <a:pt x="5" y="34"/>
                    <a:pt x="47" y="0"/>
                    <a:pt x="119" y="0"/>
                  </a:cubicBezTo>
                  <a:cubicBezTo>
                    <a:pt x="189" y="0"/>
                    <a:pt x="231" y="31"/>
                    <a:pt x="236" y="86"/>
                  </a:cubicBezTo>
                  <a:cubicBezTo>
                    <a:pt x="153" y="86"/>
                    <a:pt x="153" y="86"/>
                    <a:pt x="153" y="86"/>
                  </a:cubicBezTo>
                  <a:cubicBezTo>
                    <a:pt x="150" y="70"/>
                    <a:pt x="139" y="62"/>
                    <a:pt x="118" y="62"/>
                  </a:cubicBezTo>
                  <a:cubicBezTo>
                    <a:pt x="99" y="62"/>
                    <a:pt x="90" y="68"/>
                    <a:pt x="90" y="80"/>
                  </a:cubicBezTo>
                  <a:cubicBezTo>
                    <a:pt x="90" y="95"/>
                    <a:pt x="104" y="98"/>
                    <a:pt x="130" y="104"/>
                  </a:cubicBezTo>
                  <a:cubicBezTo>
                    <a:pt x="164" y="113"/>
                    <a:pt x="191" y="119"/>
                    <a:pt x="208" y="130"/>
                  </a:cubicBezTo>
                  <a:cubicBezTo>
                    <a:pt x="232" y="146"/>
                    <a:pt x="243" y="166"/>
                    <a:pt x="243" y="194"/>
                  </a:cubicBezTo>
                  <a:cubicBezTo>
                    <a:pt x="243" y="253"/>
                    <a:pt x="201" y="288"/>
                    <a:pt x="122" y="288"/>
                  </a:cubicBezTo>
                  <a:cubicBezTo>
                    <a:pt x="48" y="288"/>
                    <a:pt x="6" y="253"/>
                    <a:pt x="0" y="195"/>
                  </a:cubicBezTo>
                  <a:lnTo>
                    <a:pt x="85" y="195"/>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solidFill>
                  <a:prstClr val="white"/>
                </a:solidFill>
                <a:latin typeface="Arial"/>
              </a:endParaRPr>
            </a:p>
          </p:txBody>
        </p:sp>
        <p:sp>
          <p:nvSpPr>
            <p:cNvPr id="36" name="Freeform 35">
              <a:extLst>
                <a:ext uri="{FF2B5EF4-FFF2-40B4-BE49-F238E27FC236}">
                  <a16:creationId xmlns:a16="http://schemas.microsoft.com/office/drawing/2014/main" id="{6AA706BF-1B51-404F-BE17-18EBD6499BBD}"/>
                </a:ext>
              </a:extLst>
            </p:cNvPr>
            <p:cNvSpPr>
              <a:spLocks/>
            </p:cNvSpPr>
            <p:nvPr/>
          </p:nvSpPr>
          <p:spPr bwMode="auto">
            <a:xfrm>
              <a:off x="2627727" y="1504398"/>
              <a:ext cx="1147763" cy="1231900"/>
            </a:xfrm>
            <a:custGeom>
              <a:avLst/>
              <a:gdLst>
                <a:gd name="T0" fmla="*/ 271 w 271"/>
                <a:gd name="T1" fmla="*/ 174 h 288"/>
                <a:gd name="T2" fmla="*/ 140 w 271"/>
                <a:gd name="T3" fmla="*/ 288 h 288"/>
                <a:gd name="T4" fmla="*/ 0 w 271"/>
                <a:gd name="T5" fmla="*/ 144 h 288"/>
                <a:gd name="T6" fmla="*/ 139 w 271"/>
                <a:gd name="T7" fmla="*/ 0 h 288"/>
                <a:gd name="T8" fmla="*/ 269 w 271"/>
                <a:gd name="T9" fmla="*/ 111 h 288"/>
                <a:gd name="T10" fmla="*/ 186 w 271"/>
                <a:gd name="T11" fmla="*/ 111 h 288"/>
                <a:gd name="T12" fmla="*/ 140 w 271"/>
                <a:gd name="T13" fmla="*/ 68 h 288"/>
                <a:gd name="T14" fmla="*/ 88 w 271"/>
                <a:gd name="T15" fmla="*/ 144 h 288"/>
                <a:gd name="T16" fmla="*/ 142 w 271"/>
                <a:gd name="T17" fmla="*/ 220 h 288"/>
                <a:gd name="T18" fmla="*/ 188 w 271"/>
                <a:gd name="T19" fmla="*/ 174 h 288"/>
                <a:gd name="T20" fmla="*/ 271 w 271"/>
                <a:gd name="T21" fmla="*/ 17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1" h="288">
                  <a:moveTo>
                    <a:pt x="271" y="174"/>
                  </a:moveTo>
                  <a:cubicBezTo>
                    <a:pt x="266" y="246"/>
                    <a:pt x="219" y="288"/>
                    <a:pt x="140" y="288"/>
                  </a:cubicBezTo>
                  <a:cubicBezTo>
                    <a:pt x="53" y="288"/>
                    <a:pt x="0" y="233"/>
                    <a:pt x="0" y="144"/>
                  </a:cubicBezTo>
                  <a:cubicBezTo>
                    <a:pt x="0" y="55"/>
                    <a:pt x="54" y="0"/>
                    <a:pt x="139" y="0"/>
                  </a:cubicBezTo>
                  <a:cubicBezTo>
                    <a:pt x="218" y="0"/>
                    <a:pt x="264" y="40"/>
                    <a:pt x="269" y="111"/>
                  </a:cubicBezTo>
                  <a:cubicBezTo>
                    <a:pt x="186" y="111"/>
                    <a:pt x="186" y="111"/>
                    <a:pt x="186" y="111"/>
                  </a:cubicBezTo>
                  <a:cubicBezTo>
                    <a:pt x="183" y="83"/>
                    <a:pt x="168" y="68"/>
                    <a:pt x="140" y="68"/>
                  </a:cubicBezTo>
                  <a:cubicBezTo>
                    <a:pt x="105" y="68"/>
                    <a:pt x="88" y="94"/>
                    <a:pt x="88" y="144"/>
                  </a:cubicBezTo>
                  <a:cubicBezTo>
                    <a:pt x="88" y="194"/>
                    <a:pt x="107" y="220"/>
                    <a:pt x="142" y="220"/>
                  </a:cubicBezTo>
                  <a:cubicBezTo>
                    <a:pt x="169" y="220"/>
                    <a:pt x="186" y="204"/>
                    <a:pt x="188" y="174"/>
                  </a:cubicBezTo>
                  <a:lnTo>
                    <a:pt x="271" y="17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solidFill>
                  <a:prstClr val="white"/>
                </a:solidFill>
                <a:latin typeface="Arial"/>
              </a:endParaRPr>
            </a:p>
          </p:txBody>
        </p:sp>
        <p:sp>
          <p:nvSpPr>
            <p:cNvPr id="37" name="Freeform 36">
              <a:extLst>
                <a:ext uri="{FF2B5EF4-FFF2-40B4-BE49-F238E27FC236}">
                  <a16:creationId xmlns:a16="http://schemas.microsoft.com/office/drawing/2014/main" id="{8874E853-123E-E246-B99A-0A0C173C59FF}"/>
                </a:ext>
              </a:extLst>
            </p:cNvPr>
            <p:cNvSpPr>
              <a:spLocks/>
            </p:cNvSpPr>
            <p:nvPr/>
          </p:nvSpPr>
          <p:spPr bwMode="auto">
            <a:xfrm>
              <a:off x="3696115" y="1539323"/>
              <a:ext cx="1144588" cy="1163638"/>
            </a:xfrm>
            <a:custGeom>
              <a:avLst/>
              <a:gdLst>
                <a:gd name="T0" fmla="*/ 0 w 721"/>
                <a:gd name="T1" fmla="*/ 0 h 733"/>
                <a:gd name="T2" fmla="*/ 237 w 721"/>
                <a:gd name="T3" fmla="*/ 0 h 733"/>
                <a:gd name="T4" fmla="*/ 360 w 721"/>
                <a:gd name="T5" fmla="*/ 474 h 733"/>
                <a:gd name="T6" fmla="*/ 491 w 721"/>
                <a:gd name="T7" fmla="*/ 0 h 733"/>
                <a:gd name="T8" fmla="*/ 721 w 721"/>
                <a:gd name="T9" fmla="*/ 0 h 733"/>
                <a:gd name="T10" fmla="*/ 478 w 721"/>
                <a:gd name="T11" fmla="*/ 733 h 733"/>
                <a:gd name="T12" fmla="*/ 245 w 721"/>
                <a:gd name="T13" fmla="*/ 733 h 733"/>
                <a:gd name="T14" fmla="*/ 0 w 721"/>
                <a:gd name="T15" fmla="*/ 0 h 7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1" h="733">
                  <a:moveTo>
                    <a:pt x="0" y="0"/>
                  </a:moveTo>
                  <a:lnTo>
                    <a:pt x="237" y="0"/>
                  </a:lnTo>
                  <a:lnTo>
                    <a:pt x="360" y="474"/>
                  </a:lnTo>
                  <a:lnTo>
                    <a:pt x="491" y="0"/>
                  </a:lnTo>
                  <a:lnTo>
                    <a:pt x="721" y="0"/>
                  </a:lnTo>
                  <a:lnTo>
                    <a:pt x="478" y="733"/>
                  </a:lnTo>
                  <a:lnTo>
                    <a:pt x="245" y="733"/>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solidFill>
                  <a:prstClr val="white"/>
                </a:solidFill>
                <a:latin typeface="Arial"/>
              </a:endParaRPr>
            </a:p>
          </p:txBody>
        </p:sp>
        <p:sp>
          <p:nvSpPr>
            <p:cNvPr id="38" name="Freeform 37">
              <a:extLst>
                <a:ext uri="{FF2B5EF4-FFF2-40B4-BE49-F238E27FC236}">
                  <a16:creationId xmlns:a16="http://schemas.microsoft.com/office/drawing/2014/main" id="{508965E7-06EA-6049-9865-F2D72F9763DB}"/>
                </a:ext>
              </a:extLst>
            </p:cNvPr>
            <p:cNvSpPr>
              <a:spLocks/>
            </p:cNvSpPr>
            <p:nvPr/>
          </p:nvSpPr>
          <p:spPr bwMode="auto">
            <a:xfrm>
              <a:off x="1011652" y="1504398"/>
              <a:ext cx="1500188" cy="1231900"/>
            </a:xfrm>
            <a:custGeom>
              <a:avLst/>
              <a:gdLst>
                <a:gd name="T0" fmla="*/ 101 w 354"/>
                <a:gd name="T1" fmla="*/ 0 h 288"/>
                <a:gd name="T2" fmla="*/ 73 w 354"/>
                <a:gd name="T3" fmla="*/ 12 h 288"/>
                <a:gd name="T4" fmla="*/ 15 w 354"/>
                <a:gd name="T5" fmla="*/ 69 h 288"/>
                <a:gd name="T6" fmla="*/ 15 w 354"/>
                <a:gd name="T7" fmla="*/ 127 h 288"/>
                <a:gd name="T8" fmla="*/ 177 w 354"/>
                <a:gd name="T9" fmla="*/ 288 h 288"/>
                <a:gd name="T10" fmla="*/ 338 w 354"/>
                <a:gd name="T11" fmla="*/ 127 h 288"/>
                <a:gd name="T12" fmla="*/ 338 w 354"/>
                <a:gd name="T13" fmla="*/ 69 h 288"/>
                <a:gd name="T14" fmla="*/ 281 w 354"/>
                <a:gd name="T15" fmla="*/ 12 h 288"/>
                <a:gd name="T16" fmla="*/ 252 w 354"/>
                <a:gd name="T17" fmla="*/ 0 h 288"/>
                <a:gd name="T18" fmla="*/ 224 w 354"/>
                <a:gd name="T19" fmla="*/ 12 h 288"/>
                <a:gd name="T20" fmla="*/ 177 w 354"/>
                <a:gd name="T21" fmla="*/ 59 h 288"/>
                <a:gd name="T22" fmla="*/ 130 w 354"/>
                <a:gd name="T23" fmla="*/ 12 h 288"/>
                <a:gd name="T24" fmla="*/ 101 w 354"/>
                <a:gd name="T25"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4" h="288">
                  <a:moveTo>
                    <a:pt x="101" y="0"/>
                  </a:moveTo>
                  <a:cubicBezTo>
                    <a:pt x="91" y="0"/>
                    <a:pt x="80" y="4"/>
                    <a:pt x="73" y="12"/>
                  </a:cubicBezTo>
                  <a:cubicBezTo>
                    <a:pt x="15" y="69"/>
                    <a:pt x="15" y="69"/>
                    <a:pt x="15" y="69"/>
                  </a:cubicBezTo>
                  <a:cubicBezTo>
                    <a:pt x="0" y="85"/>
                    <a:pt x="0" y="111"/>
                    <a:pt x="15" y="127"/>
                  </a:cubicBezTo>
                  <a:cubicBezTo>
                    <a:pt x="177" y="288"/>
                    <a:pt x="177" y="288"/>
                    <a:pt x="177" y="288"/>
                  </a:cubicBezTo>
                  <a:cubicBezTo>
                    <a:pt x="338" y="127"/>
                    <a:pt x="338" y="127"/>
                    <a:pt x="338" y="127"/>
                  </a:cubicBezTo>
                  <a:cubicBezTo>
                    <a:pt x="354" y="111"/>
                    <a:pt x="354" y="85"/>
                    <a:pt x="338" y="69"/>
                  </a:cubicBezTo>
                  <a:cubicBezTo>
                    <a:pt x="281" y="12"/>
                    <a:pt x="281" y="12"/>
                    <a:pt x="281" y="12"/>
                  </a:cubicBezTo>
                  <a:cubicBezTo>
                    <a:pt x="273" y="4"/>
                    <a:pt x="263" y="0"/>
                    <a:pt x="252" y="0"/>
                  </a:cubicBezTo>
                  <a:cubicBezTo>
                    <a:pt x="242" y="0"/>
                    <a:pt x="232" y="4"/>
                    <a:pt x="224" y="12"/>
                  </a:cubicBezTo>
                  <a:cubicBezTo>
                    <a:pt x="177" y="59"/>
                    <a:pt x="177" y="59"/>
                    <a:pt x="177" y="59"/>
                  </a:cubicBezTo>
                  <a:cubicBezTo>
                    <a:pt x="130" y="12"/>
                    <a:pt x="130" y="12"/>
                    <a:pt x="130" y="12"/>
                  </a:cubicBezTo>
                  <a:cubicBezTo>
                    <a:pt x="122" y="4"/>
                    <a:pt x="111" y="0"/>
                    <a:pt x="101"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solidFill>
                  <a:prstClr val="white"/>
                </a:solidFill>
                <a:latin typeface="Arial"/>
              </a:endParaRPr>
            </a:p>
          </p:txBody>
        </p:sp>
        <p:sp>
          <p:nvSpPr>
            <p:cNvPr id="39" name="Freeform 38">
              <a:extLst>
                <a:ext uri="{FF2B5EF4-FFF2-40B4-BE49-F238E27FC236}">
                  <a16:creationId xmlns:a16="http://schemas.microsoft.com/office/drawing/2014/main" id="{9D2C4C88-620C-8541-BB72-0922059A2520}"/>
                </a:ext>
              </a:extLst>
            </p:cNvPr>
            <p:cNvSpPr>
              <a:spLocks noEditPoints="1"/>
            </p:cNvSpPr>
            <p:nvPr/>
          </p:nvSpPr>
          <p:spPr bwMode="auto">
            <a:xfrm>
              <a:off x="10806527" y="2471186"/>
              <a:ext cx="233363" cy="239713"/>
            </a:xfrm>
            <a:custGeom>
              <a:avLst/>
              <a:gdLst>
                <a:gd name="T0" fmla="*/ 27 w 55"/>
                <a:gd name="T1" fmla="*/ 56 h 56"/>
                <a:gd name="T2" fmla="*/ 0 w 55"/>
                <a:gd name="T3" fmla="*/ 28 h 56"/>
                <a:gd name="T4" fmla="*/ 27 w 55"/>
                <a:gd name="T5" fmla="*/ 0 h 56"/>
                <a:gd name="T6" fmla="*/ 55 w 55"/>
                <a:gd name="T7" fmla="*/ 28 h 56"/>
                <a:gd name="T8" fmla="*/ 27 w 55"/>
                <a:gd name="T9" fmla="*/ 56 h 56"/>
                <a:gd name="T10" fmla="*/ 27 w 55"/>
                <a:gd name="T11" fmla="*/ 5 h 56"/>
                <a:gd name="T12" fmla="*/ 6 w 55"/>
                <a:gd name="T13" fmla="*/ 28 h 56"/>
                <a:gd name="T14" fmla="*/ 27 w 55"/>
                <a:gd name="T15" fmla="*/ 51 h 56"/>
                <a:gd name="T16" fmla="*/ 49 w 55"/>
                <a:gd name="T17" fmla="*/ 28 h 56"/>
                <a:gd name="T18" fmla="*/ 27 w 55"/>
                <a:gd name="T19" fmla="*/ 5 h 56"/>
                <a:gd name="T20" fmla="*/ 22 w 55"/>
                <a:gd name="T21" fmla="*/ 44 h 56"/>
                <a:gd name="T22" fmla="*/ 16 w 55"/>
                <a:gd name="T23" fmla="*/ 44 h 56"/>
                <a:gd name="T24" fmla="*/ 16 w 55"/>
                <a:gd name="T25" fmla="*/ 13 h 56"/>
                <a:gd name="T26" fmla="*/ 28 w 55"/>
                <a:gd name="T27" fmla="*/ 13 h 56"/>
                <a:gd name="T28" fmla="*/ 40 w 55"/>
                <a:gd name="T29" fmla="*/ 22 h 56"/>
                <a:gd name="T30" fmla="*/ 31 w 55"/>
                <a:gd name="T31" fmla="*/ 30 h 56"/>
                <a:gd name="T32" fmla="*/ 40 w 55"/>
                <a:gd name="T33" fmla="*/ 44 h 56"/>
                <a:gd name="T34" fmla="*/ 34 w 55"/>
                <a:gd name="T35" fmla="*/ 44 h 56"/>
                <a:gd name="T36" fmla="*/ 26 w 55"/>
                <a:gd name="T37" fmla="*/ 31 h 56"/>
                <a:gd name="T38" fmla="*/ 22 w 55"/>
                <a:gd name="T39" fmla="*/ 31 h 56"/>
                <a:gd name="T40" fmla="*/ 22 w 55"/>
                <a:gd name="T41" fmla="*/ 44 h 56"/>
                <a:gd name="T42" fmla="*/ 27 w 55"/>
                <a:gd name="T43" fmla="*/ 26 h 56"/>
                <a:gd name="T44" fmla="*/ 34 w 55"/>
                <a:gd name="T45" fmla="*/ 21 h 56"/>
                <a:gd name="T46" fmla="*/ 28 w 55"/>
                <a:gd name="T47" fmla="*/ 17 h 56"/>
                <a:gd name="T48" fmla="*/ 22 w 55"/>
                <a:gd name="T49" fmla="*/ 17 h 56"/>
                <a:gd name="T50" fmla="*/ 22 w 55"/>
                <a:gd name="T51" fmla="*/ 26 h 56"/>
                <a:gd name="T52" fmla="*/ 27 w 55"/>
                <a:gd name="T53" fmla="*/ 2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56">
                  <a:moveTo>
                    <a:pt x="27" y="56"/>
                  </a:moveTo>
                  <a:cubicBezTo>
                    <a:pt x="11" y="56"/>
                    <a:pt x="0" y="44"/>
                    <a:pt x="0" y="28"/>
                  </a:cubicBezTo>
                  <a:cubicBezTo>
                    <a:pt x="0" y="11"/>
                    <a:pt x="12" y="0"/>
                    <a:pt x="27" y="0"/>
                  </a:cubicBezTo>
                  <a:cubicBezTo>
                    <a:pt x="42" y="0"/>
                    <a:pt x="55" y="11"/>
                    <a:pt x="55" y="28"/>
                  </a:cubicBezTo>
                  <a:cubicBezTo>
                    <a:pt x="55" y="45"/>
                    <a:pt x="42" y="56"/>
                    <a:pt x="27" y="56"/>
                  </a:cubicBezTo>
                  <a:close/>
                  <a:moveTo>
                    <a:pt x="27" y="5"/>
                  </a:moveTo>
                  <a:cubicBezTo>
                    <a:pt x="15" y="5"/>
                    <a:pt x="6" y="14"/>
                    <a:pt x="6" y="28"/>
                  </a:cubicBezTo>
                  <a:cubicBezTo>
                    <a:pt x="6" y="41"/>
                    <a:pt x="14" y="51"/>
                    <a:pt x="27" y="51"/>
                  </a:cubicBezTo>
                  <a:cubicBezTo>
                    <a:pt x="39" y="51"/>
                    <a:pt x="49" y="42"/>
                    <a:pt x="49" y="28"/>
                  </a:cubicBezTo>
                  <a:cubicBezTo>
                    <a:pt x="49" y="14"/>
                    <a:pt x="39" y="5"/>
                    <a:pt x="27" y="5"/>
                  </a:cubicBezTo>
                  <a:close/>
                  <a:moveTo>
                    <a:pt x="22" y="44"/>
                  </a:moveTo>
                  <a:cubicBezTo>
                    <a:pt x="16" y="44"/>
                    <a:pt x="16" y="44"/>
                    <a:pt x="16" y="44"/>
                  </a:cubicBezTo>
                  <a:cubicBezTo>
                    <a:pt x="16" y="13"/>
                    <a:pt x="16" y="13"/>
                    <a:pt x="16" y="13"/>
                  </a:cubicBezTo>
                  <a:cubicBezTo>
                    <a:pt x="28" y="13"/>
                    <a:pt x="28" y="13"/>
                    <a:pt x="28" y="13"/>
                  </a:cubicBezTo>
                  <a:cubicBezTo>
                    <a:pt x="36" y="13"/>
                    <a:pt x="40" y="16"/>
                    <a:pt x="40" y="22"/>
                  </a:cubicBezTo>
                  <a:cubicBezTo>
                    <a:pt x="40" y="27"/>
                    <a:pt x="36" y="30"/>
                    <a:pt x="31" y="30"/>
                  </a:cubicBezTo>
                  <a:cubicBezTo>
                    <a:pt x="40" y="44"/>
                    <a:pt x="40" y="44"/>
                    <a:pt x="40" y="44"/>
                  </a:cubicBezTo>
                  <a:cubicBezTo>
                    <a:pt x="34" y="44"/>
                    <a:pt x="34" y="44"/>
                    <a:pt x="34" y="44"/>
                  </a:cubicBezTo>
                  <a:cubicBezTo>
                    <a:pt x="26" y="31"/>
                    <a:pt x="26" y="31"/>
                    <a:pt x="26" y="31"/>
                  </a:cubicBezTo>
                  <a:cubicBezTo>
                    <a:pt x="22" y="31"/>
                    <a:pt x="22" y="31"/>
                    <a:pt x="22" y="31"/>
                  </a:cubicBezTo>
                  <a:lnTo>
                    <a:pt x="22" y="44"/>
                  </a:lnTo>
                  <a:close/>
                  <a:moveTo>
                    <a:pt x="27" y="26"/>
                  </a:moveTo>
                  <a:cubicBezTo>
                    <a:pt x="31" y="26"/>
                    <a:pt x="34" y="26"/>
                    <a:pt x="34" y="21"/>
                  </a:cubicBezTo>
                  <a:cubicBezTo>
                    <a:pt x="34" y="18"/>
                    <a:pt x="31" y="17"/>
                    <a:pt x="28" y="17"/>
                  </a:cubicBezTo>
                  <a:cubicBezTo>
                    <a:pt x="22" y="17"/>
                    <a:pt x="22" y="17"/>
                    <a:pt x="22" y="17"/>
                  </a:cubicBezTo>
                  <a:cubicBezTo>
                    <a:pt x="22" y="26"/>
                    <a:pt x="22" y="26"/>
                    <a:pt x="22" y="26"/>
                  </a:cubicBezTo>
                  <a:lnTo>
                    <a:pt x="27"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solidFill>
                  <a:srgbClr val="000000"/>
                </a:solidFill>
                <a:latin typeface="Arial"/>
              </a:endParaRPr>
            </a:p>
          </p:txBody>
        </p:sp>
      </p:grpSp>
      <p:pic>
        <p:nvPicPr>
          <p:cNvPr id="7" name="Picture Placeholder 6">
            <a:extLst>
              <a:ext uri="{FF2B5EF4-FFF2-40B4-BE49-F238E27FC236}">
                <a16:creationId xmlns:a16="http://schemas.microsoft.com/office/drawing/2014/main" id="{869336DE-780D-CD41-AC07-CE09AD8B2A68}"/>
              </a:ext>
            </a:extLst>
          </p:cNvPr>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a:xfrm>
            <a:off x="1589" y="0"/>
            <a:ext cx="12191999" cy="6858000"/>
          </a:xfrm>
        </p:spPr>
      </p:pic>
      <p:sp>
        <p:nvSpPr>
          <p:cNvPr id="5" name="Title 4">
            <a:extLst>
              <a:ext uri="{FF2B5EF4-FFF2-40B4-BE49-F238E27FC236}">
                <a16:creationId xmlns:a16="http://schemas.microsoft.com/office/drawing/2014/main" id="{2E6482F7-3BAF-4698-AB3B-34E2614B929B}"/>
              </a:ext>
            </a:extLst>
          </p:cNvPr>
          <p:cNvSpPr>
            <a:spLocks noGrp="1"/>
          </p:cNvSpPr>
          <p:nvPr>
            <p:ph type="ctrTitle"/>
          </p:nvPr>
        </p:nvSpPr>
        <p:spPr>
          <a:xfrm>
            <a:off x="70848" y="532674"/>
            <a:ext cx="5852570" cy="5387848"/>
          </a:xfrm>
        </p:spPr>
        <p:txBody>
          <a:bodyPr/>
          <a:lstStyle/>
          <a:p>
            <a:r>
              <a:rPr lang="en-US" sz="3200" dirty="0"/>
              <a:t>State of CT </a:t>
            </a:r>
            <a:br>
              <a:rPr lang="en-US" sz="3200" dirty="0"/>
            </a:br>
            <a:r>
              <a:rPr lang="en-US" sz="3200" dirty="0"/>
              <a:t>Fiscal Year Highlights &amp; </a:t>
            </a:r>
            <a:br>
              <a:rPr lang="en-US" sz="3200" dirty="0"/>
            </a:br>
            <a:r>
              <a:rPr lang="en-US" sz="3200" dirty="0"/>
              <a:t>Clinical Program Savings </a:t>
            </a:r>
            <a:br>
              <a:rPr lang="en-US" sz="3200" dirty="0"/>
            </a:br>
            <a:br>
              <a:rPr lang="en-US" sz="3200" dirty="0"/>
            </a:br>
            <a:br>
              <a:rPr lang="en-US" dirty="0"/>
            </a:br>
            <a:br>
              <a:rPr lang="en-US" dirty="0"/>
            </a:br>
            <a:br>
              <a:rPr lang="en-US" dirty="0"/>
            </a:br>
            <a:br>
              <a:rPr lang="en-US" dirty="0"/>
            </a:br>
            <a:r>
              <a:rPr lang="en-US" sz="1400" dirty="0"/>
              <a:t>September 13, 2022</a:t>
            </a:r>
            <a:br>
              <a:rPr lang="en-US" dirty="0"/>
            </a:br>
            <a:endParaRPr lang="en-US" dirty="0"/>
          </a:p>
        </p:txBody>
      </p:sp>
      <p:cxnSp>
        <p:nvCxnSpPr>
          <p:cNvPr id="15" name="Straight Connector 14">
            <a:extLst>
              <a:ext uri="{FF2B5EF4-FFF2-40B4-BE49-F238E27FC236}">
                <a16:creationId xmlns:a16="http://schemas.microsoft.com/office/drawing/2014/main" id="{E7971289-0A4F-4E1F-877C-523066C3872F}"/>
              </a:ext>
            </a:extLst>
          </p:cNvPr>
          <p:cNvCxnSpPr/>
          <p:nvPr/>
        </p:nvCxnSpPr>
        <p:spPr bwMode="white">
          <a:xfrm>
            <a:off x="624718" y="2583631"/>
            <a:ext cx="393596" cy="0"/>
          </a:xfrm>
          <a:prstGeom prst="line">
            <a:avLst/>
          </a:prstGeom>
          <a:ln w="25400" cmpd="sng">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ext Placeholder 8">
            <a:extLst>
              <a:ext uri="{FF2B5EF4-FFF2-40B4-BE49-F238E27FC236}">
                <a16:creationId xmlns:a16="http://schemas.microsoft.com/office/drawing/2014/main" id="{BCC7B63F-F07E-434A-9E67-DD23FC2AA03B}"/>
              </a:ext>
            </a:extLst>
          </p:cNvPr>
          <p:cNvSpPr txBox="1">
            <a:spLocks/>
          </p:cNvSpPr>
          <p:nvPr/>
        </p:nvSpPr>
        <p:spPr>
          <a:xfrm>
            <a:off x="458788" y="6949440"/>
            <a:ext cx="8229600" cy="457200"/>
          </a:xfrm>
          <a:prstGeom prst="rect">
            <a:avLst/>
          </a:prstGeom>
        </p:spPr>
        <p:txBody>
          <a:bodyPr lIns="0" tIns="0" rIns="0" bIns="0" anchor="t" anchorCtr="0">
            <a:noAutofit/>
          </a:bodyPr>
          <a:lstStyle>
            <a:defPPr>
              <a:defRPr lang="en-US"/>
            </a:defPPr>
            <a:lvl1pPr indent="0" defTabSz="457200">
              <a:lnSpc>
                <a:spcPct val="90000"/>
              </a:lnSpc>
              <a:spcBef>
                <a:spcPts val="0"/>
              </a:spcBef>
              <a:spcAft>
                <a:spcPts val="0"/>
              </a:spcAft>
              <a:buClrTx/>
              <a:buFont typeface="Arial"/>
              <a:buNone/>
              <a:defRPr sz="1000" b="0">
                <a:solidFill>
                  <a:schemeClr val="tx2"/>
                </a:solidFill>
              </a:defRPr>
            </a:lvl1pPr>
            <a:lvl2pPr marL="230188" lvl="1" indent="-107950" defTabSz="457200">
              <a:lnSpc>
                <a:spcPct val="90000"/>
              </a:lnSpc>
              <a:spcBef>
                <a:spcPts val="0"/>
              </a:spcBef>
              <a:buClrTx/>
              <a:buFont typeface="Arial"/>
              <a:buChar char="•"/>
              <a:defRPr sz="1000">
                <a:solidFill>
                  <a:schemeClr val="tx2"/>
                </a:solidFill>
              </a:defRPr>
            </a:lvl2pPr>
            <a:lvl3pPr marL="342900" indent="-171450" defTabSz="457200">
              <a:spcBef>
                <a:spcPts val="600"/>
              </a:spcBef>
              <a:buClrTx/>
              <a:buFont typeface="Lucida Grande"/>
              <a:buChar char="–"/>
              <a:defRPr sz="1400" baseline="0">
                <a:solidFill>
                  <a:schemeClr val="tx2"/>
                </a:solidFill>
              </a:defRPr>
            </a:lvl3pPr>
            <a:lvl4pPr marL="514350" indent="-171450" defTabSz="457200">
              <a:spcBef>
                <a:spcPts val="600"/>
              </a:spcBef>
              <a:buClrTx/>
              <a:buFont typeface="Arial"/>
              <a:buChar char="•"/>
              <a:defRPr sz="1400">
                <a:solidFill>
                  <a:schemeClr val="tx2"/>
                </a:solidFill>
              </a:defRPr>
            </a:lvl4pPr>
            <a:lvl5pPr marL="685800" indent="-171450" defTabSz="457200">
              <a:spcBef>
                <a:spcPts val="600"/>
              </a:spcBef>
              <a:buClrTx/>
              <a:buFont typeface="Arial" panose="020B0604020202020204" pitchFamily="34" charset="0"/>
              <a:buChar char="–"/>
              <a:defRPr sz="1400" baseline="0">
                <a:solidFill>
                  <a:schemeClr val="tx2"/>
                </a:solidFill>
              </a:defRPr>
            </a:lvl5pPr>
            <a:lvl6pPr marL="857250" indent="-171450" defTabSz="457200">
              <a:spcBef>
                <a:spcPts val="600"/>
              </a:spcBef>
              <a:buClrTx/>
              <a:buFont typeface="Arial" panose="020B0604020202020204" pitchFamily="34" charset="0"/>
              <a:buChar char="•"/>
              <a:defRPr sz="1400">
                <a:solidFill>
                  <a:schemeClr val="tx2"/>
                </a:solidFill>
              </a:defRPr>
            </a:lvl6pPr>
            <a:lvl7pPr marL="1028700" indent="-165100" defTabSz="457200">
              <a:spcBef>
                <a:spcPts val="600"/>
              </a:spcBef>
              <a:buClrTx/>
              <a:buFont typeface="Arial" panose="020B0604020202020204" pitchFamily="34" charset="0"/>
              <a:buChar char="–"/>
              <a:defRPr sz="1400">
                <a:solidFill>
                  <a:schemeClr val="tx2"/>
                </a:solidFill>
              </a:defRPr>
            </a:lvl7pPr>
            <a:lvl8pPr marL="1206500" indent="-177800" defTabSz="457200">
              <a:spcBef>
                <a:spcPts val="600"/>
              </a:spcBef>
              <a:buClrTx/>
              <a:buFont typeface="Arial"/>
              <a:buChar char="•"/>
              <a:defRPr sz="1400">
                <a:solidFill>
                  <a:schemeClr val="tx2"/>
                </a:solidFill>
              </a:defRPr>
            </a:lvl8pPr>
            <a:lvl9pPr marL="1371600" indent="-165100" defTabSz="457200">
              <a:spcBef>
                <a:spcPts val="600"/>
              </a:spcBef>
              <a:buClrTx/>
              <a:buFont typeface="Arial" panose="020B0604020202020204" pitchFamily="34" charset="0"/>
              <a:buChar char="–"/>
              <a:defRPr sz="1400">
                <a:solidFill>
                  <a:schemeClr val="tx2"/>
                </a:solidFill>
              </a:defRPr>
            </a:lvl9pPr>
          </a:lstStyle>
          <a:p>
            <a:r>
              <a:rPr lang="en-US" dirty="0">
                <a:solidFill>
                  <a:srgbClr val="3F3F3F"/>
                </a:solidFill>
                <a:latin typeface="Arial"/>
              </a:rPr>
              <a:t>Local pasteboard textbox for sources — level 1 no bullet (copy and paste onto any slide pasteboard if needed; do not add to layouts or masters)</a:t>
            </a:r>
          </a:p>
          <a:p>
            <a:pPr lvl="1"/>
            <a:r>
              <a:rPr lang="en-US" dirty="0">
                <a:solidFill>
                  <a:srgbClr val="3F3F3F"/>
                </a:solidFill>
                <a:latin typeface="Arial"/>
              </a:rPr>
              <a:t>Level 2 bullet</a:t>
            </a:r>
          </a:p>
        </p:txBody>
      </p:sp>
      <p:grpSp>
        <p:nvGrpSpPr>
          <p:cNvPr id="20" name="Group 19">
            <a:extLst>
              <a:ext uri="{FF2B5EF4-FFF2-40B4-BE49-F238E27FC236}">
                <a16:creationId xmlns:a16="http://schemas.microsoft.com/office/drawing/2014/main" id="{9209F0EE-0356-C54A-AAF4-E890D13CEBFD}"/>
              </a:ext>
            </a:extLst>
          </p:cNvPr>
          <p:cNvGrpSpPr>
            <a:grpSpLocks noChangeAspect="1"/>
          </p:cNvGrpSpPr>
          <p:nvPr/>
        </p:nvGrpSpPr>
        <p:grpSpPr bwMode="white">
          <a:xfrm>
            <a:off x="1018315" y="5239513"/>
            <a:ext cx="2272533" cy="279165"/>
            <a:chOff x="1011652" y="1504398"/>
            <a:chExt cx="10028238" cy="1231900"/>
          </a:xfrm>
          <a:solidFill>
            <a:schemeClr val="bg1"/>
          </a:solidFill>
        </p:grpSpPr>
        <p:sp>
          <p:nvSpPr>
            <p:cNvPr id="21" name="Freeform 20">
              <a:extLst>
                <a:ext uri="{FF2B5EF4-FFF2-40B4-BE49-F238E27FC236}">
                  <a16:creationId xmlns:a16="http://schemas.microsoft.com/office/drawing/2014/main" id="{DD05146A-9011-0440-AD77-3E07B7D91683}"/>
                </a:ext>
              </a:extLst>
            </p:cNvPr>
            <p:cNvSpPr>
              <a:spLocks noEditPoints="1"/>
            </p:cNvSpPr>
            <p:nvPr/>
          </p:nvSpPr>
          <p:spPr bwMode="white">
            <a:xfrm>
              <a:off x="5917027" y="1539323"/>
              <a:ext cx="4808538" cy="1189038"/>
            </a:xfrm>
            <a:custGeom>
              <a:avLst/>
              <a:gdLst>
                <a:gd name="T0" fmla="*/ 701 w 1134"/>
                <a:gd name="T1" fmla="*/ 273 h 278"/>
                <a:gd name="T2" fmla="*/ 675 w 1134"/>
                <a:gd name="T3" fmla="*/ 248 h 278"/>
                <a:gd name="T4" fmla="*/ 701 w 1134"/>
                <a:gd name="T5" fmla="*/ 109 h 278"/>
                <a:gd name="T6" fmla="*/ 645 w 1134"/>
                <a:gd name="T7" fmla="*/ 84 h 278"/>
                <a:gd name="T8" fmla="*/ 576 w 1134"/>
                <a:gd name="T9" fmla="*/ 79 h 278"/>
                <a:gd name="T10" fmla="*/ 576 w 1134"/>
                <a:gd name="T11" fmla="*/ 278 h 278"/>
                <a:gd name="T12" fmla="*/ 645 w 1134"/>
                <a:gd name="T13" fmla="*/ 273 h 278"/>
                <a:gd name="T14" fmla="*/ 426 w 1134"/>
                <a:gd name="T15" fmla="*/ 222 h 278"/>
                <a:gd name="T16" fmla="*/ 299 w 1134"/>
                <a:gd name="T17" fmla="*/ 189 h 278"/>
                <a:gd name="T18" fmla="*/ 461 w 1134"/>
                <a:gd name="T19" fmla="*/ 175 h 278"/>
                <a:gd name="T20" fmla="*/ 267 w 1134"/>
                <a:gd name="T21" fmla="*/ 178 h 278"/>
                <a:gd name="T22" fmla="*/ 456 w 1134"/>
                <a:gd name="T23" fmla="*/ 222 h 278"/>
                <a:gd name="T24" fmla="*/ 59 w 1134"/>
                <a:gd name="T25" fmla="*/ 25 h 278"/>
                <a:gd name="T26" fmla="*/ 86 w 1134"/>
                <a:gd name="T27" fmla="*/ 0 h 278"/>
                <a:gd name="T28" fmla="*/ 0 w 1134"/>
                <a:gd name="T29" fmla="*/ 25 h 278"/>
                <a:gd name="T30" fmla="*/ 27 w 1134"/>
                <a:gd name="T31" fmla="*/ 247 h 278"/>
                <a:gd name="T32" fmla="*/ 0 w 1134"/>
                <a:gd name="T33" fmla="*/ 273 h 278"/>
                <a:gd name="T34" fmla="*/ 86 w 1134"/>
                <a:gd name="T35" fmla="*/ 247 h 278"/>
                <a:gd name="T36" fmla="*/ 59 w 1134"/>
                <a:gd name="T37" fmla="*/ 138 h 278"/>
                <a:gd name="T38" fmla="*/ 196 w 1134"/>
                <a:gd name="T39" fmla="*/ 247 h 278"/>
                <a:gd name="T40" fmla="*/ 168 w 1134"/>
                <a:gd name="T41" fmla="*/ 273 h 278"/>
                <a:gd name="T42" fmla="*/ 255 w 1134"/>
                <a:gd name="T43" fmla="*/ 247 h 278"/>
                <a:gd name="T44" fmla="*/ 227 w 1134"/>
                <a:gd name="T45" fmla="*/ 25 h 278"/>
                <a:gd name="T46" fmla="*/ 255 w 1134"/>
                <a:gd name="T47" fmla="*/ 0 h 278"/>
                <a:gd name="T48" fmla="*/ 168 w 1134"/>
                <a:gd name="T49" fmla="*/ 25 h 278"/>
                <a:gd name="T50" fmla="*/ 196 w 1134"/>
                <a:gd name="T51" fmla="*/ 114 h 278"/>
                <a:gd name="T52" fmla="*/ 996 w 1134"/>
                <a:gd name="T53" fmla="*/ 248 h 278"/>
                <a:gd name="T54" fmla="*/ 971 w 1134"/>
                <a:gd name="T55" fmla="*/ 163 h 278"/>
                <a:gd name="T56" fmla="*/ 1078 w 1134"/>
                <a:gd name="T57" fmla="*/ 163 h 278"/>
                <a:gd name="T58" fmla="*/ 1053 w 1134"/>
                <a:gd name="T59" fmla="*/ 248 h 278"/>
                <a:gd name="T60" fmla="*/ 1134 w 1134"/>
                <a:gd name="T61" fmla="*/ 273 h 278"/>
                <a:gd name="T62" fmla="*/ 1109 w 1134"/>
                <a:gd name="T63" fmla="*/ 248 h 278"/>
                <a:gd name="T64" fmla="*/ 1030 w 1134"/>
                <a:gd name="T65" fmla="*/ 79 h 278"/>
                <a:gd name="T66" fmla="*/ 971 w 1134"/>
                <a:gd name="T67" fmla="*/ 0 h 278"/>
                <a:gd name="T68" fmla="*/ 915 w 1134"/>
                <a:gd name="T69" fmla="*/ 24 h 278"/>
                <a:gd name="T70" fmla="*/ 940 w 1134"/>
                <a:gd name="T71" fmla="*/ 248 h 278"/>
                <a:gd name="T72" fmla="*/ 915 w 1134"/>
                <a:gd name="T73" fmla="*/ 273 h 278"/>
                <a:gd name="T74" fmla="*/ 996 w 1134"/>
                <a:gd name="T75" fmla="*/ 248 h 278"/>
                <a:gd name="T76" fmla="*/ 580 w 1134"/>
                <a:gd name="T77" fmla="*/ 104 h 278"/>
                <a:gd name="T78" fmla="*/ 580 w 1134"/>
                <a:gd name="T79" fmla="*/ 252 h 278"/>
                <a:gd name="T80" fmla="*/ 366 w 1134"/>
                <a:gd name="T81" fmla="*/ 104 h 278"/>
                <a:gd name="T82" fmla="*/ 299 w 1134"/>
                <a:gd name="T83" fmla="*/ 164 h 278"/>
                <a:gd name="T84" fmla="*/ 859 w 1134"/>
                <a:gd name="T85" fmla="*/ 224 h 278"/>
                <a:gd name="T86" fmla="*/ 897 w 1134"/>
                <a:gd name="T87" fmla="*/ 109 h 278"/>
                <a:gd name="T88" fmla="*/ 859 w 1134"/>
                <a:gd name="T89" fmla="*/ 84 h 278"/>
                <a:gd name="T90" fmla="*/ 829 w 1134"/>
                <a:gd name="T91" fmla="*/ 36 h 278"/>
                <a:gd name="T92" fmla="*/ 799 w 1134"/>
                <a:gd name="T93" fmla="*/ 84 h 278"/>
                <a:gd name="T94" fmla="*/ 829 w 1134"/>
                <a:gd name="T95" fmla="*/ 109 h 278"/>
                <a:gd name="T96" fmla="*/ 879 w 1134"/>
                <a:gd name="T97" fmla="*/ 275 h 278"/>
                <a:gd name="T98" fmla="*/ 897 w 1134"/>
                <a:gd name="T99" fmla="*/ 248 h 278"/>
                <a:gd name="T100" fmla="*/ 859 w 1134"/>
                <a:gd name="T101" fmla="*/ 224 h 278"/>
                <a:gd name="T102" fmla="*/ 801 w 1134"/>
                <a:gd name="T103" fmla="*/ 273 h 278"/>
                <a:gd name="T104" fmla="*/ 787 w 1134"/>
                <a:gd name="T105" fmla="*/ 249 h 278"/>
                <a:gd name="T106" fmla="*/ 768 w 1134"/>
                <a:gd name="T107" fmla="*/ 0 h 278"/>
                <a:gd name="T108" fmla="*/ 712 w 1134"/>
                <a:gd name="T109" fmla="*/ 24 h 278"/>
                <a:gd name="T110" fmla="*/ 737 w 1134"/>
                <a:gd name="T111" fmla="*/ 22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34" h="278">
                  <a:moveTo>
                    <a:pt x="645" y="273"/>
                  </a:moveTo>
                  <a:cubicBezTo>
                    <a:pt x="701" y="273"/>
                    <a:pt x="701" y="273"/>
                    <a:pt x="701" y="273"/>
                  </a:cubicBezTo>
                  <a:cubicBezTo>
                    <a:pt x="701" y="248"/>
                    <a:pt x="701" y="248"/>
                    <a:pt x="701" y="248"/>
                  </a:cubicBezTo>
                  <a:cubicBezTo>
                    <a:pt x="675" y="248"/>
                    <a:pt x="675" y="248"/>
                    <a:pt x="675" y="248"/>
                  </a:cubicBezTo>
                  <a:cubicBezTo>
                    <a:pt x="675" y="109"/>
                    <a:pt x="675" y="109"/>
                    <a:pt x="675" y="109"/>
                  </a:cubicBezTo>
                  <a:cubicBezTo>
                    <a:pt x="701" y="109"/>
                    <a:pt x="701" y="109"/>
                    <a:pt x="701" y="109"/>
                  </a:cubicBezTo>
                  <a:cubicBezTo>
                    <a:pt x="701" y="84"/>
                    <a:pt x="701" y="84"/>
                    <a:pt x="701" y="84"/>
                  </a:cubicBezTo>
                  <a:cubicBezTo>
                    <a:pt x="645" y="84"/>
                    <a:pt x="645" y="84"/>
                    <a:pt x="645" y="84"/>
                  </a:cubicBezTo>
                  <a:cubicBezTo>
                    <a:pt x="645" y="112"/>
                    <a:pt x="645" y="112"/>
                    <a:pt x="645" y="112"/>
                  </a:cubicBezTo>
                  <a:cubicBezTo>
                    <a:pt x="629" y="91"/>
                    <a:pt x="605" y="79"/>
                    <a:pt x="576" y="79"/>
                  </a:cubicBezTo>
                  <a:cubicBezTo>
                    <a:pt x="523" y="79"/>
                    <a:pt x="483" y="122"/>
                    <a:pt x="483" y="178"/>
                  </a:cubicBezTo>
                  <a:cubicBezTo>
                    <a:pt x="483" y="235"/>
                    <a:pt x="523" y="278"/>
                    <a:pt x="576" y="278"/>
                  </a:cubicBezTo>
                  <a:cubicBezTo>
                    <a:pt x="605" y="278"/>
                    <a:pt x="629" y="265"/>
                    <a:pt x="645" y="245"/>
                  </a:cubicBezTo>
                  <a:lnTo>
                    <a:pt x="645" y="273"/>
                  </a:lnTo>
                  <a:close/>
                  <a:moveTo>
                    <a:pt x="456" y="222"/>
                  </a:moveTo>
                  <a:cubicBezTo>
                    <a:pt x="426" y="222"/>
                    <a:pt x="426" y="222"/>
                    <a:pt x="426" y="222"/>
                  </a:cubicBezTo>
                  <a:cubicBezTo>
                    <a:pt x="415" y="241"/>
                    <a:pt x="395" y="253"/>
                    <a:pt x="367" y="253"/>
                  </a:cubicBezTo>
                  <a:cubicBezTo>
                    <a:pt x="325" y="253"/>
                    <a:pt x="302" y="227"/>
                    <a:pt x="299" y="189"/>
                  </a:cubicBezTo>
                  <a:cubicBezTo>
                    <a:pt x="461" y="189"/>
                    <a:pt x="461" y="189"/>
                    <a:pt x="461" y="189"/>
                  </a:cubicBezTo>
                  <a:cubicBezTo>
                    <a:pt x="461" y="175"/>
                    <a:pt x="461" y="175"/>
                    <a:pt x="461" y="175"/>
                  </a:cubicBezTo>
                  <a:cubicBezTo>
                    <a:pt x="461" y="118"/>
                    <a:pt x="424" y="79"/>
                    <a:pt x="366" y="79"/>
                  </a:cubicBezTo>
                  <a:cubicBezTo>
                    <a:pt x="308" y="79"/>
                    <a:pt x="267" y="120"/>
                    <a:pt x="267" y="178"/>
                  </a:cubicBezTo>
                  <a:cubicBezTo>
                    <a:pt x="267" y="237"/>
                    <a:pt x="308" y="278"/>
                    <a:pt x="366" y="278"/>
                  </a:cubicBezTo>
                  <a:cubicBezTo>
                    <a:pt x="409" y="278"/>
                    <a:pt x="442" y="257"/>
                    <a:pt x="456" y="222"/>
                  </a:cubicBezTo>
                  <a:moveTo>
                    <a:pt x="59" y="114"/>
                  </a:moveTo>
                  <a:cubicBezTo>
                    <a:pt x="59" y="25"/>
                    <a:pt x="59" y="25"/>
                    <a:pt x="59" y="25"/>
                  </a:cubicBezTo>
                  <a:cubicBezTo>
                    <a:pt x="86" y="25"/>
                    <a:pt x="86" y="25"/>
                    <a:pt x="86" y="25"/>
                  </a:cubicBezTo>
                  <a:cubicBezTo>
                    <a:pt x="86" y="0"/>
                    <a:pt x="86" y="0"/>
                    <a:pt x="86" y="0"/>
                  </a:cubicBezTo>
                  <a:cubicBezTo>
                    <a:pt x="0" y="0"/>
                    <a:pt x="0" y="0"/>
                    <a:pt x="0" y="0"/>
                  </a:cubicBezTo>
                  <a:cubicBezTo>
                    <a:pt x="0" y="25"/>
                    <a:pt x="0" y="25"/>
                    <a:pt x="0" y="25"/>
                  </a:cubicBezTo>
                  <a:cubicBezTo>
                    <a:pt x="27" y="25"/>
                    <a:pt x="27" y="25"/>
                    <a:pt x="27" y="25"/>
                  </a:cubicBezTo>
                  <a:cubicBezTo>
                    <a:pt x="27" y="247"/>
                    <a:pt x="27" y="247"/>
                    <a:pt x="27" y="247"/>
                  </a:cubicBezTo>
                  <a:cubicBezTo>
                    <a:pt x="0" y="247"/>
                    <a:pt x="0" y="247"/>
                    <a:pt x="0" y="247"/>
                  </a:cubicBezTo>
                  <a:cubicBezTo>
                    <a:pt x="0" y="273"/>
                    <a:pt x="0" y="273"/>
                    <a:pt x="0" y="273"/>
                  </a:cubicBezTo>
                  <a:cubicBezTo>
                    <a:pt x="86" y="273"/>
                    <a:pt x="86" y="273"/>
                    <a:pt x="86" y="273"/>
                  </a:cubicBezTo>
                  <a:cubicBezTo>
                    <a:pt x="86" y="247"/>
                    <a:pt x="86" y="247"/>
                    <a:pt x="86" y="247"/>
                  </a:cubicBezTo>
                  <a:cubicBezTo>
                    <a:pt x="59" y="247"/>
                    <a:pt x="59" y="247"/>
                    <a:pt x="59" y="247"/>
                  </a:cubicBezTo>
                  <a:cubicBezTo>
                    <a:pt x="59" y="138"/>
                    <a:pt x="59" y="138"/>
                    <a:pt x="59" y="138"/>
                  </a:cubicBezTo>
                  <a:cubicBezTo>
                    <a:pt x="196" y="138"/>
                    <a:pt x="196" y="138"/>
                    <a:pt x="196" y="138"/>
                  </a:cubicBezTo>
                  <a:cubicBezTo>
                    <a:pt x="196" y="247"/>
                    <a:pt x="196" y="247"/>
                    <a:pt x="196" y="247"/>
                  </a:cubicBezTo>
                  <a:cubicBezTo>
                    <a:pt x="168" y="247"/>
                    <a:pt x="168" y="247"/>
                    <a:pt x="168" y="247"/>
                  </a:cubicBezTo>
                  <a:cubicBezTo>
                    <a:pt x="168" y="273"/>
                    <a:pt x="168" y="273"/>
                    <a:pt x="168" y="273"/>
                  </a:cubicBezTo>
                  <a:cubicBezTo>
                    <a:pt x="255" y="273"/>
                    <a:pt x="255" y="273"/>
                    <a:pt x="255" y="273"/>
                  </a:cubicBezTo>
                  <a:cubicBezTo>
                    <a:pt x="255" y="247"/>
                    <a:pt x="255" y="247"/>
                    <a:pt x="255" y="247"/>
                  </a:cubicBezTo>
                  <a:cubicBezTo>
                    <a:pt x="227" y="247"/>
                    <a:pt x="227" y="247"/>
                    <a:pt x="227" y="247"/>
                  </a:cubicBezTo>
                  <a:cubicBezTo>
                    <a:pt x="227" y="25"/>
                    <a:pt x="227" y="25"/>
                    <a:pt x="227" y="25"/>
                  </a:cubicBezTo>
                  <a:cubicBezTo>
                    <a:pt x="255" y="25"/>
                    <a:pt x="255" y="25"/>
                    <a:pt x="255" y="25"/>
                  </a:cubicBezTo>
                  <a:cubicBezTo>
                    <a:pt x="255" y="0"/>
                    <a:pt x="255" y="0"/>
                    <a:pt x="255" y="0"/>
                  </a:cubicBezTo>
                  <a:cubicBezTo>
                    <a:pt x="168" y="0"/>
                    <a:pt x="168" y="0"/>
                    <a:pt x="168" y="0"/>
                  </a:cubicBezTo>
                  <a:cubicBezTo>
                    <a:pt x="168" y="25"/>
                    <a:pt x="168" y="25"/>
                    <a:pt x="168" y="25"/>
                  </a:cubicBezTo>
                  <a:cubicBezTo>
                    <a:pt x="196" y="25"/>
                    <a:pt x="196" y="25"/>
                    <a:pt x="196" y="25"/>
                  </a:cubicBezTo>
                  <a:cubicBezTo>
                    <a:pt x="196" y="114"/>
                    <a:pt x="196" y="114"/>
                    <a:pt x="196" y="114"/>
                  </a:cubicBezTo>
                  <a:lnTo>
                    <a:pt x="59" y="114"/>
                  </a:lnTo>
                  <a:close/>
                  <a:moveTo>
                    <a:pt x="996" y="248"/>
                  </a:moveTo>
                  <a:cubicBezTo>
                    <a:pt x="971" y="248"/>
                    <a:pt x="971" y="248"/>
                    <a:pt x="971" y="248"/>
                  </a:cubicBezTo>
                  <a:cubicBezTo>
                    <a:pt x="971" y="163"/>
                    <a:pt x="971" y="163"/>
                    <a:pt x="971" y="163"/>
                  </a:cubicBezTo>
                  <a:cubicBezTo>
                    <a:pt x="971" y="124"/>
                    <a:pt x="991" y="104"/>
                    <a:pt x="1026" y="104"/>
                  </a:cubicBezTo>
                  <a:cubicBezTo>
                    <a:pt x="1058" y="104"/>
                    <a:pt x="1078" y="124"/>
                    <a:pt x="1078" y="163"/>
                  </a:cubicBezTo>
                  <a:cubicBezTo>
                    <a:pt x="1078" y="248"/>
                    <a:pt x="1078" y="248"/>
                    <a:pt x="1078" y="248"/>
                  </a:cubicBezTo>
                  <a:cubicBezTo>
                    <a:pt x="1053" y="248"/>
                    <a:pt x="1053" y="248"/>
                    <a:pt x="1053" y="248"/>
                  </a:cubicBezTo>
                  <a:cubicBezTo>
                    <a:pt x="1053" y="273"/>
                    <a:pt x="1053" y="273"/>
                    <a:pt x="1053" y="273"/>
                  </a:cubicBezTo>
                  <a:cubicBezTo>
                    <a:pt x="1134" y="273"/>
                    <a:pt x="1134" y="273"/>
                    <a:pt x="1134" y="273"/>
                  </a:cubicBezTo>
                  <a:cubicBezTo>
                    <a:pt x="1134" y="248"/>
                    <a:pt x="1134" y="248"/>
                    <a:pt x="1134" y="248"/>
                  </a:cubicBezTo>
                  <a:cubicBezTo>
                    <a:pt x="1109" y="248"/>
                    <a:pt x="1109" y="248"/>
                    <a:pt x="1109" y="248"/>
                  </a:cubicBezTo>
                  <a:cubicBezTo>
                    <a:pt x="1109" y="163"/>
                    <a:pt x="1109" y="163"/>
                    <a:pt x="1109" y="163"/>
                  </a:cubicBezTo>
                  <a:cubicBezTo>
                    <a:pt x="1109" y="117"/>
                    <a:pt x="1081" y="79"/>
                    <a:pt x="1030" y="79"/>
                  </a:cubicBezTo>
                  <a:cubicBezTo>
                    <a:pt x="1003" y="79"/>
                    <a:pt x="983" y="89"/>
                    <a:pt x="971" y="105"/>
                  </a:cubicBezTo>
                  <a:cubicBezTo>
                    <a:pt x="971" y="0"/>
                    <a:pt x="971" y="0"/>
                    <a:pt x="971" y="0"/>
                  </a:cubicBezTo>
                  <a:cubicBezTo>
                    <a:pt x="915" y="0"/>
                    <a:pt x="915" y="0"/>
                    <a:pt x="915" y="0"/>
                  </a:cubicBezTo>
                  <a:cubicBezTo>
                    <a:pt x="915" y="24"/>
                    <a:pt x="915" y="24"/>
                    <a:pt x="915" y="24"/>
                  </a:cubicBezTo>
                  <a:cubicBezTo>
                    <a:pt x="940" y="24"/>
                    <a:pt x="940" y="24"/>
                    <a:pt x="940" y="24"/>
                  </a:cubicBezTo>
                  <a:cubicBezTo>
                    <a:pt x="940" y="248"/>
                    <a:pt x="940" y="248"/>
                    <a:pt x="940" y="248"/>
                  </a:cubicBezTo>
                  <a:cubicBezTo>
                    <a:pt x="915" y="248"/>
                    <a:pt x="915" y="248"/>
                    <a:pt x="915" y="248"/>
                  </a:cubicBezTo>
                  <a:cubicBezTo>
                    <a:pt x="915" y="273"/>
                    <a:pt x="915" y="273"/>
                    <a:pt x="915" y="273"/>
                  </a:cubicBezTo>
                  <a:cubicBezTo>
                    <a:pt x="996" y="273"/>
                    <a:pt x="996" y="273"/>
                    <a:pt x="996" y="273"/>
                  </a:cubicBezTo>
                  <a:lnTo>
                    <a:pt x="996" y="248"/>
                  </a:lnTo>
                  <a:close/>
                  <a:moveTo>
                    <a:pt x="514" y="178"/>
                  </a:moveTo>
                  <a:cubicBezTo>
                    <a:pt x="514" y="135"/>
                    <a:pt x="542" y="104"/>
                    <a:pt x="580" y="104"/>
                  </a:cubicBezTo>
                  <a:cubicBezTo>
                    <a:pt x="619" y="104"/>
                    <a:pt x="646" y="136"/>
                    <a:pt x="646" y="178"/>
                  </a:cubicBezTo>
                  <a:cubicBezTo>
                    <a:pt x="646" y="221"/>
                    <a:pt x="619" y="252"/>
                    <a:pt x="580" y="252"/>
                  </a:cubicBezTo>
                  <a:cubicBezTo>
                    <a:pt x="542" y="252"/>
                    <a:pt x="514" y="221"/>
                    <a:pt x="514" y="178"/>
                  </a:cubicBezTo>
                  <a:moveTo>
                    <a:pt x="366" y="104"/>
                  </a:moveTo>
                  <a:cubicBezTo>
                    <a:pt x="406" y="104"/>
                    <a:pt x="427" y="133"/>
                    <a:pt x="430" y="164"/>
                  </a:cubicBezTo>
                  <a:cubicBezTo>
                    <a:pt x="299" y="164"/>
                    <a:pt x="299" y="164"/>
                    <a:pt x="299" y="164"/>
                  </a:cubicBezTo>
                  <a:cubicBezTo>
                    <a:pt x="302" y="130"/>
                    <a:pt x="326" y="104"/>
                    <a:pt x="366" y="104"/>
                  </a:cubicBezTo>
                  <a:moveTo>
                    <a:pt x="859" y="224"/>
                  </a:moveTo>
                  <a:cubicBezTo>
                    <a:pt x="859" y="109"/>
                    <a:pt x="859" y="109"/>
                    <a:pt x="859" y="109"/>
                  </a:cubicBezTo>
                  <a:cubicBezTo>
                    <a:pt x="897" y="109"/>
                    <a:pt x="897" y="109"/>
                    <a:pt x="897" y="109"/>
                  </a:cubicBezTo>
                  <a:cubicBezTo>
                    <a:pt x="897" y="84"/>
                    <a:pt x="897" y="84"/>
                    <a:pt x="897" y="84"/>
                  </a:cubicBezTo>
                  <a:cubicBezTo>
                    <a:pt x="859" y="84"/>
                    <a:pt x="859" y="84"/>
                    <a:pt x="859" y="84"/>
                  </a:cubicBezTo>
                  <a:cubicBezTo>
                    <a:pt x="859" y="36"/>
                    <a:pt x="859" y="36"/>
                    <a:pt x="859" y="36"/>
                  </a:cubicBezTo>
                  <a:cubicBezTo>
                    <a:pt x="829" y="36"/>
                    <a:pt x="829" y="36"/>
                    <a:pt x="829" y="36"/>
                  </a:cubicBezTo>
                  <a:cubicBezTo>
                    <a:pt x="829" y="84"/>
                    <a:pt x="829" y="84"/>
                    <a:pt x="829" y="84"/>
                  </a:cubicBezTo>
                  <a:cubicBezTo>
                    <a:pt x="799" y="84"/>
                    <a:pt x="799" y="84"/>
                    <a:pt x="799" y="84"/>
                  </a:cubicBezTo>
                  <a:cubicBezTo>
                    <a:pt x="799" y="109"/>
                    <a:pt x="799" y="109"/>
                    <a:pt x="799" y="109"/>
                  </a:cubicBezTo>
                  <a:cubicBezTo>
                    <a:pt x="829" y="109"/>
                    <a:pt x="829" y="109"/>
                    <a:pt x="829" y="109"/>
                  </a:cubicBezTo>
                  <a:cubicBezTo>
                    <a:pt x="829" y="225"/>
                    <a:pt x="829" y="225"/>
                    <a:pt x="829" y="225"/>
                  </a:cubicBezTo>
                  <a:cubicBezTo>
                    <a:pt x="829" y="259"/>
                    <a:pt x="844" y="275"/>
                    <a:pt x="879" y="275"/>
                  </a:cubicBezTo>
                  <a:cubicBezTo>
                    <a:pt x="884" y="275"/>
                    <a:pt x="893" y="274"/>
                    <a:pt x="897" y="273"/>
                  </a:cubicBezTo>
                  <a:cubicBezTo>
                    <a:pt x="897" y="248"/>
                    <a:pt x="897" y="248"/>
                    <a:pt x="897" y="248"/>
                  </a:cubicBezTo>
                  <a:cubicBezTo>
                    <a:pt x="892" y="249"/>
                    <a:pt x="886" y="249"/>
                    <a:pt x="882" y="249"/>
                  </a:cubicBezTo>
                  <a:cubicBezTo>
                    <a:pt x="866" y="249"/>
                    <a:pt x="859" y="244"/>
                    <a:pt x="859" y="224"/>
                  </a:cubicBezTo>
                  <a:moveTo>
                    <a:pt x="783" y="275"/>
                  </a:moveTo>
                  <a:cubicBezTo>
                    <a:pt x="789" y="275"/>
                    <a:pt x="797" y="274"/>
                    <a:pt x="801" y="273"/>
                  </a:cubicBezTo>
                  <a:cubicBezTo>
                    <a:pt x="801" y="248"/>
                    <a:pt x="801" y="248"/>
                    <a:pt x="801" y="248"/>
                  </a:cubicBezTo>
                  <a:cubicBezTo>
                    <a:pt x="795" y="249"/>
                    <a:pt x="791" y="249"/>
                    <a:pt x="787" y="249"/>
                  </a:cubicBezTo>
                  <a:cubicBezTo>
                    <a:pt x="774" y="249"/>
                    <a:pt x="768" y="243"/>
                    <a:pt x="768" y="222"/>
                  </a:cubicBezTo>
                  <a:cubicBezTo>
                    <a:pt x="768" y="0"/>
                    <a:pt x="768" y="0"/>
                    <a:pt x="768" y="0"/>
                  </a:cubicBezTo>
                  <a:cubicBezTo>
                    <a:pt x="712" y="0"/>
                    <a:pt x="712" y="0"/>
                    <a:pt x="712" y="0"/>
                  </a:cubicBezTo>
                  <a:cubicBezTo>
                    <a:pt x="712" y="24"/>
                    <a:pt x="712" y="24"/>
                    <a:pt x="712" y="24"/>
                  </a:cubicBezTo>
                  <a:cubicBezTo>
                    <a:pt x="737" y="24"/>
                    <a:pt x="737" y="24"/>
                    <a:pt x="737" y="24"/>
                  </a:cubicBezTo>
                  <a:cubicBezTo>
                    <a:pt x="737" y="224"/>
                    <a:pt x="737" y="224"/>
                    <a:pt x="737" y="224"/>
                  </a:cubicBezTo>
                  <a:cubicBezTo>
                    <a:pt x="737" y="257"/>
                    <a:pt x="751" y="275"/>
                    <a:pt x="783" y="27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solidFill>
                  <a:prstClr val="white"/>
                </a:solidFill>
                <a:latin typeface="Arial"/>
              </a:endParaRPr>
            </a:p>
          </p:txBody>
        </p:sp>
        <p:sp>
          <p:nvSpPr>
            <p:cNvPr id="22" name="Freeform 21">
              <a:extLst>
                <a:ext uri="{FF2B5EF4-FFF2-40B4-BE49-F238E27FC236}">
                  <a16:creationId xmlns:a16="http://schemas.microsoft.com/office/drawing/2014/main" id="{691669C4-E1AF-C74B-816A-1E58F33483F6}"/>
                </a:ext>
              </a:extLst>
            </p:cNvPr>
            <p:cNvSpPr>
              <a:spLocks/>
            </p:cNvSpPr>
            <p:nvPr/>
          </p:nvSpPr>
          <p:spPr bwMode="white">
            <a:xfrm>
              <a:off x="4777202" y="1504398"/>
              <a:ext cx="1030288" cy="1231900"/>
            </a:xfrm>
            <a:custGeom>
              <a:avLst/>
              <a:gdLst>
                <a:gd name="T0" fmla="*/ 85 w 243"/>
                <a:gd name="T1" fmla="*/ 195 h 288"/>
                <a:gd name="T2" fmla="*/ 125 w 243"/>
                <a:gd name="T3" fmla="*/ 223 h 288"/>
                <a:gd name="T4" fmla="*/ 158 w 243"/>
                <a:gd name="T5" fmla="*/ 203 h 288"/>
                <a:gd name="T6" fmla="*/ 110 w 243"/>
                <a:gd name="T7" fmla="*/ 176 h 288"/>
                <a:gd name="T8" fmla="*/ 36 w 243"/>
                <a:gd name="T9" fmla="*/ 150 h 288"/>
                <a:gd name="T10" fmla="*/ 5 w 243"/>
                <a:gd name="T11" fmla="*/ 87 h 288"/>
                <a:gd name="T12" fmla="*/ 119 w 243"/>
                <a:gd name="T13" fmla="*/ 0 h 288"/>
                <a:gd name="T14" fmla="*/ 236 w 243"/>
                <a:gd name="T15" fmla="*/ 86 h 288"/>
                <a:gd name="T16" fmla="*/ 153 w 243"/>
                <a:gd name="T17" fmla="*/ 86 h 288"/>
                <a:gd name="T18" fmla="*/ 118 w 243"/>
                <a:gd name="T19" fmla="*/ 62 h 288"/>
                <a:gd name="T20" fmla="*/ 90 w 243"/>
                <a:gd name="T21" fmla="*/ 80 h 288"/>
                <a:gd name="T22" fmla="*/ 130 w 243"/>
                <a:gd name="T23" fmla="*/ 104 h 288"/>
                <a:gd name="T24" fmla="*/ 208 w 243"/>
                <a:gd name="T25" fmla="*/ 130 h 288"/>
                <a:gd name="T26" fmla="*/ 243 w 243"/>
                <a:gd name="T27" fmla="*/ 194 h 288"/>
                <a:gd name="T28" fmla="*/ 122 w 243"/>
                <a:gd name="T29" fmla="*/ 288 h 288"/>
                <a:gd name="T30" fmla="*/ 0 w 243"/>
                <a:gd name="T31" fmla="*/ 195 h 288"/>
                <a:gd name="T32" fmla="*/ 85 w 243"/>
                <a:gd name="T33" fmla="*/ 195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3" h="288">
                  <a:moveTo>
                    <a:pt x="85" y="195"/>
                  </a:moveTo>
                  <a:cubicBezTo>
                    <a:pt x="90" y="216"/>
                    <a:pt x="101" y="223"/>
                    <a:pt x="125" y="223"/>
                  </a:cubicBezTo>
                  <a:cubicBezTo>
                    <a:pt x="146" y="223"/>
                    <a:pt x="158" y="215"/>
                    <a:pt x="158" y="203"/>
                  </a:cubicBezTo>
                  <a:cubicBezTo>
                    <a:pt x="158" y="186"/>
                    <a:pt x="142" y="185"/>
                    <a:pt x="110" y="176"/>
                  </a:cubicBezTo>
                  <a:cubicBezTo>
                    <a:pt x="72" y="166"/>
                    <a:pt x="48" y="158"/>
                    <a:pt x="36" y="150"/>
                  </a:cubicBezTo>
                  <a:cubicBezTo>
                    <a:pt x="15" y="135"/>
                    <a:pt x="5" y="114"/>
                    <a:pt x="5" y="87"/>
                  </a:cubicBezTo>
                  <a:cubicBezTo>
                    <a:pt x="5" y="34"/>
                    <a:pt x="47" y="0"/>
                    <a:pt x="119" y="0"/>
                  </a:cubicBezTo>
                  <a:cubicBezTo>
                    <a:pt x="189" y="0"/>
                    <a:pt x="231" y="31"/>
                    <a:pt x="236" y="86"/>
                  </a:cubicBezTo>
                  <a:cubicBezTo>
                    <a:pt x="153" y="86"/>
                    <a:pt x="153" y="86"/>
                    <a:pt x="153" y="86"/>
                  </a:cubicBezTo>
                  <a:cubicBezTo>
                    <a:pt x="150" y="70"/>
                    <a:pt x="139" y="62"/>
                    <a:pt x="118" y="62"/>
                  </a:cubicBezTo>
                  <a:cubicBezTo>
                    <a:pt x="99" y="62"/>
                    <a:pt x="90" y="68"/>
                    <a:pt x="90" y="80"/>
                  </a:cubicBezTo>
                  <a:cubicBezTo>
                    <a:pt x="90" y="95"/>
                    <a:pt x="104" y="98"/>
                    <a:pt x="130" y="104"/>
                  </a:cubicBezTo>
                  <a:cubicBezTo>
                    <a:pt x="164" y="113"/>
                    <a:pt x="191" y="119"/>
                    <a:pt x="208" y="130"/>
                  </a:cubicBezTo>
                  <a:cubicBezTo>
                    <a:pt x="232" y="146"/>
                    <a:pt x="243" y="166"/>
                    <a:pt x="243" y="194"/>
                  </a:cubicBezTo>
                  <a:cubicBezTo>
                    <a:pt x="243" y="253"/>
                    <a:pt x="201" y="288"/>
                    <a:pt x="122" y="288"/>
                  </a:cubicBezTo>
                  <a:cubicBezTo>
                    <a:pt x="48" y="288"/>
                    <a:pt x="6" y="253"/>
                    <a:pt x="0" y="195"/>
                  </a:cubicBezTo>
                  <a:lnTo>
                    <a:pt x="85" y="1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solidFill>
                  <a:prstClr val="white"/>
                </a:solidFill>
                <a:latin typeface="Arial"/>
              </a:endParaRPr>
            </a:p>
          </p:txBody>
        </p:sp>
        <p:sp>
          <p:nvSpPr>
            <p:cNvPr id="23" name="Freeform 22">
              <a:extLst>
                <a:ext uri="{FF2B5EF4-FFF2-40B4-BE49-F238E27FC236}">
                  <a16:creationId xmlns:a16="http://schemas.microsoft.com/office/drawing/2014/main" id="{439C7A2B-9276-0F49-B5E7-8C361724316D}"/>
                </a:ext>
              </a:extLst>
            </p:cNvPr>
            <p:cNvSpPr>
              <a:spLocks/>
            </p:cNvSpPr>
            <p:nvPr/>
          </p:nvSpPr>
          <p:spPr bwMode="white">
            <a:xfrm>
              <a:off x="2627727" y="1504398"/>
              <a:ext cx="1147763" cy="1231900"/>
            </a:xfrm>
            <a:custGeom>
              <a:avLst/>
              <a:gdLst>
                <a:gd name="T0" fmla="*/ 271 w 271"/>
                <a:gd name="T1" fmla="*/ 174 h 288"/>
                <a:gd name="T2" fmla="*/ 140 w 271"/>
                <a:gd name="T3" fmla="*/ 288 h 288"/>
                <a:gd name="T4" fmla="*/ 0 w 271"/>
                <a:gd name="T5" fmla="*/ 144 h 288"/>
                <a:gd name="T6" fmla="*/ 139 w 271"/>
                <a:gd name="T7" fmla="*/ 0 h 288"/>
                <a:gd name="T8" fmla="*/ 269 w 271"/>
                <a:gd name="T9" fmla="*/ 111 h 288"/>
                <a:gd name="T10" fmla="*/ 186 w 271"/>
                <a:gd name="T11" fmla="*/ 111 h 288"/>
                <a:gd name="T12" fmla="*/ 140 w 271"/>
                <a:gd name="T13" fmla="*/ 68 h 288"/>
                <a:gd name="T14" fmla="*/ 88 w 271"/>
                <a:gd name="T15" fmla="*/ 144 h 288"/>
                <a:gd name="T16" fmla="*/ 142 w 271"/>
                <a:gd name="T17" fmla="*/ 220 h 288"/>
                <a:gd name="T18" fmla="*/ 188 w 271"/>
                <a:gd name="T19" fmla="*/ 174 h 288"/>
                <a:gd name="T20" fmla="*/ 271 w 271"/>
                <a:gd name="T21" fmla="*/ 17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1" h="288">
                  <a:moveTo>
                    <a:pt x="271" y="174"/>
                  </a:moveTo>
                  <a:cubicBezTo>
                    <a:pt x="266" y="246"/>
                    <a:pt x="219" y="288"/>
                    <a:pt x="140" y="288"/>
                  </a:cubicBezTo>
                  <a:cubicBezTo>
                    <a:pt x="53" y="288"/>
                    <a:pt x="0" y="233"/>
                    <a:pt x="0" y="144"/>
                  </a:cubicBezTo>
                  <a:cubicBezTo>
                    <a:pt x="0" y="55"/>
                    <a:pt x="54" y="0"/>
                    <a:pt x="139" y="0"/>
                  </a:cubicBezTo>
                  <a:cubicBezTo>
                    <a:pt x="218" y="0"/>
                    <a:pt x="264" y="40"/>
                    <a:pt x="269" y="111"/>
                  </a:cubicBezTo>
                  <a:cubicBezTo>
                    <a:pt x="186" y="111"/>
                    <a:pt x="186" y="111"/>
                    <a:pt x="186" y="111"/>
                  </a:cubicBezTo>
                  <a:cubicBezTo>
                    <a:pt x="183" y="83"/>
                    <a:pt x="168" y="68"/>
                    <a:pt x="140" y="68"/>
                  </a:cubicBezTo>
                  <a:cubicBezTo>
                    <a:pt x="105" y="68"/>
                    <a:pt x="88" y="94"/>
                    <a:pt x="88" y="144"/>
                  </a:cubicBezTo>
                  <a:cubicBezTo>
                    <a:pt x="88" y="194"/>
                    <a:pt x="107" y="220"/>
                    <a:pt x="142" y="220"/>
                  </a:cubicBezTo>
                  <a:cubicBezTo>
                    <a:pt x="169" y="220"/>
                    <a:pt x="186" y="204"/>
                    <a:pt x="188" y="174"/>
                  </a:cubicBezTo>
                  <a:lnTo>
                    <a:pt x="271"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solidFill>
                  <a:prstClr val="white"/>
                </a:solidFill>
                <a:latin typeface="Arial"/>
              </a:endParaRPr>
            </a:p>
          </p:txBody>
        </p:sp>
        <p:sp>
          <p:nvSpPr>
            <p:cNvPr id="24" name="Freeform 23">
              <a:extLst>
                <a:ext uri="{FF2B5EF4-FFF2-40B4-BE49-F238E27FC236}">
                  <a16:creationId xmlns:a16="http://schemas.microsoft.com/office/drawing/2014/main" id="{124C8857-B72A-C045-A917-5AA9E53B3EBE}"/>
                </a:ext>
              </a:extLst>
            </p:cNvPr>
            <p:cNvSpPr>
              <a:spLocks/>
            </p:cNvSpPr>
            <p:nvPr/>
          </p:nvSpPr>
          <p:spPr bwMode="white">
            <a:xfrm>
              <a:off x="3696115" y="1539323"/>
              <a:ext cx="1144588" cy="1163638"/>
            </a:xfrm>
            <a:custGeom>
              <a:avLst/>
              <a:gdLst>
                <a:gd name="T0" fmla="*/ 0 w 721"/>
                <a:gd name="T1" fmla="*/ 0 h 733"/>
                <a:gd name="T2" fmla="*/ 237 w 721"/>
                <a:gd name="T3" fmla="*/ 0 h 733"/>
                <a:gd name="T4" fmla="*/ 360 w 721"/>
                <a:gd name="T5" fmla="*/ 474 h 733"/>
                <a:gd name="T6" fmla="*/ 491 w 721"/>
                <a:gd name="T7" fmla="*/ 0 h 733"/>
                <a:gd name="T8" fmla="*/ 721 w 721"/>
                <a:gd name="T9" fmla="*/ 0 h 733"/>
                <a:gd name="T10" fmla="*/ 478 w 721"/>
                <a:gd name="T11" fmla="*/ 733 h 733"/>
                <a:gd name="T12" fmla="*/ 245 w 721"/>
                <a:gd name="T13" fmla="*/ 733 h 733"/>
                <a:gd name="T14" fmla="*/ 0 w 721"/>
                <a:gd name="T15" fmla="*/ 0 h 7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1" h="733">
                  <a:moveTo>
                    <a:pt x="0" y="0"/>
                  </a:moveTo>
                  <a:lnTo>
                    <a:pt x="237" y="0"/>
                  </a:lnTo>
                  <a:lnTo>
                    <a:pt x="360" y="474"/>
                  </a:lnTo>
                  <a:lnTo>
                    <a:pt x="491" y="0"/>
                  </a:lnTo>
                  <a:lnTo>
                    <a:pt x="721" y="0"/>
                  </a:lnTo>
                  <a:lnTo>
                    <a:pt x="478" y="733"/>
                  </a:lnTo>
                  <a:lnTo>
                    <a:pt x="245" y="733"/>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solidFill>
                  <a:prstClr val="white"/>
                </a:solidFill>
                <a:latin typeface="Arial"/>
              </a:endParaRPr>
            </a:p>
          </p:txBody>
        </p:sp>
        <p:sp>
          <p:nvSpPr>
            <p:cNvPr id="25" name="Freeform 24">
              <a:extLst>
                <a:ext uri="{FF2B5EF4-FFF2-40B4-BE49-F238E27FC236}">
                  <a16:creationId xmlns:a16="http://schemas.microsoft.com/office/drawing/2014/main" id="{A62DD53C-BBE3-904D-8D6B-2D1549D7466E}"/>
                </a:ext>
              </a:extLst>
            </p:cNvPr>
            <p:cNvSpPr>
              <a:spLocks/>
            </p:cNvSpPr>
            <p:nvPr/>
          </p:nvSpPr>
          <p:spPr bwMode="white">
            <a:xfrm>
              <a:off x="1011652" y="1504398"/>
              <a:ext cx="1500188" cy="1231900"/>
            </a:xfrm>
            <a:custGeom>
              <a:avLst/>
              <a:gdLst>
                <a:gd name="T0" fmla="*/ 101 w 354"/>
                <a:gd name="T1" fmla="*/ 0 h 288"/>
                <a:gd name="T2" fmla="*/ 73 w 354"/>
                <a:gd name="T3" fmla="*/ 12 h 288"/>
                <a:gd name="T4" fmla="*/ 15 w 354"/>
                <a:gd name="T5" fmla="*/ 69 h 288"/>
                <a:gd name="T6" fmla="*/ 15 w 354"/>
                <a:gd name="T7" fmla="*/ 127 h 288"/>
                <a:gd name="T8" fmla="*/ 177 w 354"/>
                <a:gd name="T9" fmla="*/ 288 h 288"/>
                <a:gd name="T10" fmla="*/ 338 w 354"/>
                <a:gd name="T11" fmla="*/ 127 h 288"/>
                <a:gd name="T12" fmla="*/ 338 w 354"/>
                <a:gd name="T13" fmla="*/ 69 h 288"/>
                <a:gd name="T14" fmla="*/ 281 w 354"/>
                <a:gd name="T15" fmla="*/ 12 h 288"/>
                <a:gd name="T16" fmla="*/ 252 w 354"/>
                <a:gd name="T17" fmla="*/ 0 h 288"/>
                <a:gd name="T18" fmla="*/ 224 w 354"/>
                <a:gd name="T19" fmla="*/ 12 h 288"/>
                <a:gd name="T20" fmla="*/ 177 w 354"/>
                <a:gd name="T21" fmla="*/ 59 h 288"/>
                <a:gd name="T22" fmla="*/ 130 w 354"/>
                <a:gd name="T23" fmla="*/ 12 h 288"/>
                <a:gd name="T24" fmla="*/ 101 w 354"/>
                <a:gd name="T25"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4" h="288">
                  <a:moveTo>
                    <a:pt x="101" y="0"/>
                  </a:moveTo>
                  <a:cubicBezTo>
                    <a:pt x="91" y="0"/>
                    <a:pt x="80" y="4"/>
                    <a:pt x="73" y="12"/>
                  </a:cubicBezTo>
                  <a:cubicBezTo>
                    <a:pt x="15" y="69"/>
                    <a:pt x="15" y="69"/>
                    <a:pt x="15" y="69"/>
                  </a:cubicBezTo>
                  <a:cubicBezTo>
                    <a:pt x="0" y="85"/>
                    <a:pt x="0" y="111"/>
                    <a:pt x="15" y="127"/>
                  </a:cubicBezTo>
                  <a:cubicBezTo>
                    <a:pt x="177" y="288"/>
                    <a:pt x="177" y="288"/>
                    <a:pt x="177" y="288"/>
                  </a:cubicBezTo>
                  <a:cubicBezTo>
                    <a:pt x="338" y="127"/>
                    <a:pt x="338" y="127"/>
                    <a:pt x="338" y="127"/>
                  </a:cubicBezTo>
                  <a:cubicBezTo>
                    <a:pt x="354" y="111"/>
                    <a:pt x="354" y="85"/>
                    <a:pt x="338" y="69"/>
                  </a:cubicBezTo>
                  <a:cubicBezTo>
                    <a:pt x="281" y="12"/>
                    <a:pt x="281" y="12"/>
                    <a:pt x="281" y="12"/>
                  </a:cubicBezTo>
                  <a:cubicBezTo>
                    <a:pt x="273" y="4"/>
                    <a:pt x="263" y="0"/>
                    <a:pt x="252" y="0"/>
                  </a:cubicBezTo>
                  <a:cubicBezTo>
                    <a:pt x="242" y="0"/>
                    <a:pt x="232" y="4"/>
                    <a:pt x="224" y="12"/>
                  </a:cubicBezTo>
                  <a:cubicBezTo>
                    <a:pt x="177" y="59"/>
                    <a:pt x="177" y="59"/>
                    <a:pt x="177" y="59"/>
                  </a:cubicBezTo>
                  <a:cubicBezTo>
                    <a:pt x="130" y="12"/>
                    <a:pt x="130" y="12"/>
                    <a:pt x="130" y="12"/>
                  </a:cubicBezTo>
                  <a:cubicBezTo>
                    <a:pt x="122" y="4"/>
                    <a:pt x="111" y="0"/>
                    <a:pt x="10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solidFill>
                  <a:prstClr val="white"/>
                </a:solidFill>
                <a:latin typeface="Arial"/>
              </a:endParaRPr>
            </a:p>
          </p:txBody>
        </p:sp>
        <p:sp>
          <p:nvSpPr>
            <p:cNvPr id="32" name="Freeform 31">
              <a:extLst>
                <a:ext uri="{FF2B5EF4-FFF2-40B4-BE49-F238E27FC236}">
                  <a16:creationId xmlns:a16="http://schemas.microsoft.com/office/drawing/2014/main" id="{E60632B7-CE02-B348-89AD-AEBFCB778B29}"/>
                </a:ext>
              </a:extLst>
            </p:cNvPr>
            <p:cNvSpPr>
              <a:spLocks noEditPoints="1"/>
            </p:cNvSpPr>
            <p:nvPr/>
          </p:nvSpPr>
          <p:spPr bwMode="white">
            <a:xfrm>
              <a:off x="10806527" y="2471186"/>
              <a:ext cx="233363" cy="239713"/>
            </a:xfrm>
            <a:custGeom>
              <a:avLst/>
              <a:gdLst>
                <a:gd name="T0" fmla="*/ 27 w 55"/>
                <a:gd name="T1" fmla="*/ 56 h 56"/>
                <a:gd name="T2" fmla="*/ 0 w 55"/>
                <a:gd name="T3" fmla="*/ 28 h 56"/>
                <a:gd name="T4" fmla="*/ 27 w 55"/>
                <a:gd name="T5" fmla="*/ 0 h 56"/>
                <a:gd name="T6" fmla="*/ 55 w 55"/>
                <a:gd name="T7" fmla="*/ 28 h 56"/>
                <a:gd name="T8" fmla="*/ 27 w 55"/>
                <a:gd name="T9" fmla="*/ 56 h 56"/>
                <a:gd name="T10" fmla="*/ 27 w 55"/>
                <a:gd name="T11" fmla="*/ 5 h 56"/>
                <a:gd name="T12" fmla="*/ 6 w 55"/>
                <a:gd name="T13" fmla="*/ 28 h 56"/>
                <a:gd name="T14" fmla="*/ 27 w 55"/>
                <a:gd name="T15" fmla="*/ 51 h 56"/>
                <a:gd name="T16" fmla="*/ 49 w 55"/>
                <a:gd name="T17" fmla="*/ 28 h 56"/>
                <a:gd name="T18" fmla="*/ 27 w 55"/>
                <a:gd name="T19" fmla="*/ 5 h 56"/>
                <a:gd name="T20" fmla="*/ 22 w 55"/>
                <a:gd name="T21" fmla="*/ 44 h 56"/>
                <a:gd name="T22" fmla="*/ 16 w 55"/>
                <a:gd name="T23" fmla="*/ 44 h 56"/>
                <a:gd name="T24" fmla="*/ 16 w 55"/>
                <a:gd name="T25" fmla="*/ 13 h 56"/>
                <a:gd name="T26" fmla="*/ 28 w 55"/>
                <a:gd name="T27" fmla="*/ 13 h 56"/>
                <a:gd name="T28" fmla="*/ 40 w 55"/>
                <a:gd name="T29" fmla="*/ 22 h 56"/>
                <a:gd name="T30" fmla="*/ 31 w 55"/>
                <a:gd name="T31" fmla="*/ 30 h 56"/>
                <a:gd name="T32" fmla="*/ 40 w 55"/>
                <a:gd name="T33" fmla="*/ 44 h 56"/>
                <a:gd name="T34" fmla="*/ 34 w 55"/>
                <a:gd name="T35" fmla="*/ 44 h 56"/>
                <a:gd name="T36" fmla="*/ 26 w 55"/>
                <a:gd name="T37" fmla="*/ 31 h 56"/>
                <a:gd name="T38" fmla="*/ 22 w 55"/>
                <a:gd name="T39" fmla="*/ 31 h 56"/>
                <a:gd name="T40" fmla="*/ 22 w 55"/>
                <a:gd name="T41" fmla="*/ 44 h 56"/>
                <a:gd name="T42" fmla="*/ 27 w 55"/>
                <a:gd name="T43" fmla="*/ 26 h 56"/>
                <a:gd name="T44" fmla="*/ 34 w 55"/>
                <a:gd name="T45" fmla="*/ 21 h 56"/>
                <a:gd name="T46" fmla="*/ 28 w 55"/>
                <a:gd name="T47" fmla="*/ 17 h 56"/>
                <a:gd name="T48" fmla="*/ 22 w 55"/>
                <a:gd name="T49" fmla="*/ 17 h 56"/>
                <a:gd name="T50" fmla="*/ 22 w 55"/>
                <a:gd name="T51" fmla="*/ 26 h 56"/>
                <a:gd name="T52" fmla="*/ 27 w 55"/>
                <a:gd name="T53" fmla="*/ 2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56">
                  <a:moveTo>
                    <a:pt x="27" y="56"/>
                  </a:moveTo>
                  <a:cubicBezTo>
                    <a:pt x="11" y="56"/>
                    <a:pt x="0" y="44"/>
                    <a:pt x="0" y="28"/>
                  </a:cubicBezTo>
                  <a:cubicBezTo>
                    <a:pt x="0" y="11"/>
                    <a:pt x="12" y="0"/>
                    <a:pt x="27" y="0"/>
                  </a:cubicBezTo>
                  <a:cubicBezTo>
                    <a:pt x="42" y="0"/>
                    <a:pt x="55" y="11"/>
                    <a:pt x="55" y="28"/>
                  </a:cubicBezTo>
                  <a:cubicBezTo>
                    <a:pt x="55" y="45"/>
                    <a:pt x="42" y="56"/>
                    <a:pt x="27" y="56"/>
                  </a:cubicBezTo>
                  <a:close/>
                  <a:moveTo>
                    <a:pt x="27" y="5"/>
                  </a:moveTo>
                  <a:cubicBezTo>
                    <a:pt x="15" y="5"/>
                    <a:pt x="6" y="14"/>
                    <a:pt x="6" y="28"/>
                  </a:cubicBezTo>
                  <a:cubicBezTo>
                    <a:pt x="6" y="41"/>
                    <a:pt x="14" y="51"/>
                    <a:pt x="27" y="51"/>
                  </a:cubicBezTo>
                  <a:cubicBezTo>
                    <a:pt x="39" y="51"/>
                    <a:pt x="49" y="42"/>
                    <a:pt x="49" y="28"/>
                  </a:cubicBezTo>
                  <a:cubicBezTo>
                    <a:pt x="49" y="14"/>
                    <a:pt x="39" y="5"/>
                    <a:pt x="27" y="5"/>
                  </a:cubicBezTo>
                  <a:close/>
                  <a:moveTo>
                    <a:pt x="22" y="44"/>
                  </a:moveTo>
                  <a:cubicBezTo>
                    <a:pt x="16" y="44"/>
                    <a:pt x="16" y="44"/>
                    <a:pt x="16" y="44"/>
                  </a:cubicBezTo>
                  <a:cubicBezTo>
                    <a:pt x="16" y="13"/>
                    <a:pt x="16" y="13"/>
                    <a:pt x="16" y="13"/>
                  </a:cubicBezTo>
                  <a:cubicBezTo>
                    <a:pt x="28" y="13"/>
                    <a:pt x="28" y="13"/>
                    <a:pt x="28" y="13"/>
                  </a:cubicBezTo>
                  <a:cubicBezTo>
                    <a:pt x="36" y="13"/>
                    <a:pt x="40" y="16"/>
                    <a:pt x="40" y="22"/>
                  </a:cubicBezTo>
                  <a:cubicBezTo>
                    <a:pt x="40" y="27"/>
                    <a:pt x="36" y="30"/>
                    <a:pt x="31" y="30"/>
                  </a:cubicBezTo>
                  <a:cubicBezTo>
                    <a:pt x="40" y="44"/>
                    <a:pt x="40" y="44"/>
                    <a:pt x="40" y="44"/>
                  </a:cubicBezTo>
                  <a:cubicBezTo>
                    <a:pt x="34" y="44"/>
                    <a:pt x="34" y="44"/>
                    <a:pt x="34" y="44"/>
                  </a:cubicBezTo>
                  <a:cubicBezTo>
                    <a:pt x="26" y="31"/>
                    <a:pt x="26" y="31"/>
                    <a:pt x="26" y="31"/>
                  </a:cubicBezTo>
                  <a:cubicBezTo>
                    <a:pt x="22" y="31"/>
                    <a:pt x="22" y="31"/>
                    <a:pt x="22" y="31"/>
                  </a:cubicBezTo>
                  <a:lnTo>
                    <a:pt x="22" y="44"/>
                  </a:lnTo>
                  <a:close/>
                  <a:moveTo>
                    <a:pt x="27" y="26"/>
                  </a:moveTo>
                  <a:cubicBezTo>
                    <a:pt x="31" y="26"/>
                    <a:pt x="34" y="26"/>
                    <a:pt x="34" y="21"/>
                  </a:cubicBezTo>
                  <a:cubicBezTo>
                    <a:pt x="34" y="18"/>
                    <a:pt x="31" y="17"/>
                    <a:pt x="28" y="17"/>
                  </a:cubicBezTo>
                  <a:cubicBezTo>
                    <a:pt x="22" y="17"/>
                    <a:pt x="22" y="17"/>
                    <a:pt x="22" y="17"/>
                  </a:cubicBezTo>
                  <a:cubicBezTo>
                    <a:pt x="22" y="26"/>
                    <a:pt x="22" y="26"/>
                    <a:pt x="22" y="26"/>
                  </a:cubicBezTo>
                  <a:lnTo>
                    <a:pt x="27"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solidFill>
                  <a:prstClr val="white"/>
                </a:solidFill>
                <a:latin typeface="Arial"/>
              </a:endParaRPr>
            </a:p>
          </p:txBody>
        </p:sp>
      </p:grpSp>
      <p:sp>
        <p:nvSpPr>
          <p:cNvPr id="26" name="Text Placeholder 3">
            <a:extLst>
              <a:ext uri="{FF2B5EF4-FFF2-40B4-BE49-F238E27FC236}">
                <a16:creationId xmlns:a16="http://schemas.microsoft.com/office/drawing/2014/main" id="{20330763-43A2-438B-8022-00F377E04792}"/>
              </a:ext>
            </a:extLst>
          </p:cNvPr>
          <p:cNvSpPr txBox="1">
            <a:spLocks/>
          </p:cNvSpPr>
          <p:nvPr/>
        </p:nvSpPr>
        <p:spPr bwMode="white">
          <a:xfrm>
            <a:off x="1004498" y="3801798"/>
            <a:ext cx="3282696" cy="1262324"/>
          </a:xfrm>
          <a:prstGeom prst="rect">
            <a:avLst/>
          </a:prstGeom>
        </p:spPr>
        <p:txBody>
          <a:bodyPr vert="horz" lIns="0" tIns="0" rIns="0" bIns="0" rtlCol="0">
            <a:normAutofit/>
          </a:bodyPr>
          <a:lstStyle>
            <a:lvl1pPr marL="0" indent="0" algn="l" defTabSz="457200" rtl="0" eaLnBrk="1" latinLnBrk="0" hangingPunct="1">
              <a:spcBef>
                <a:spcPts val="1800"/>
              </a:spcBef>
              <a:buClrTx/>
              <a:buFont typeface="Arial"/>
              <a:buNone/>
              <a:defRPr sz="1600" b="1" kern="1200">
                <a:solidFill>
                  <a:schemeClr val="bg1"/>
                </a:solidFill>
                <a:latin typeface="+mn-lt"/>
                <a:ea typeface="+mn-ea"/>
                <a:cs typeface="+mn-cs"/>
              </a:defRPr>
            </a:lvl1pPr>
            <a:lvl2pPr marL="0" indent="0" algn="l" defTabSz="457200" rtl="0" eaLnBrk="1" latinLnBrk="0" hangingPunct="1">
              <a:spcBef>
                <a:spcPts val="0"/>
              </a:spcBef>
              <a:spcAft>
                <a:spcPts val="2400"/>
              </a:spcAft>
              <a:buClrTx/>
              <a:buFontTx/>
              <a:buNone/>
              <a:defRPr sz="1600" kern="1200">
                <a:solidFill>
                  <a:schemeClr val="bg1"/>
                </a:solidFill>
                <a:latin typeface="+mn-lt"/>
                <a:ea typeface="+mn-ea"/>
                <a:cs typeface="+mn-cs"/>
              </a:defRPr>
            </a:lvl2pPr>
            <a:lvl3pPr marL="0" marR="0" indent="0" algn="l" defTabSz="457200" rtl="0" eaLnBrk="1" fontAlgn="auto" latinLnBrk="0" hangingPunct="1">
              <a:lnSpc>
                <a:spcPct val="100000"/>
              </a:lnSpc>
              <a:spcBef>
                <a:spcPts val="600"/>
              </a:spcBef>
              <a:spcAft>
                <a:spcPts val="0"/>
              </a:spcAft>
              <a:buClrTx/>
              <a:buSzTx/>
              <a:buFontTx/>
              <a:buNone/>
              <a:tabLst/>
              <a:defRPr sz="1400" kern="1200">
                <a:solidFill>
                  <a:schemeClr val="bg1"/>
                </a:solidFill>
                <a:latin typeface="+mn-lt"/>
                <a:ea typeface="+mn-ea"/>
                <a:cs typeface="+mn-cs"/>
              </a:defRPr>
            </a:lvl3pPr>
            <a:lvl4pPr marL="514350" indent="-171450" algn="l" defTabSz="457200" rtl="0" eaLnBrk="1" latinLnBrk="0" hangingPunct="1">
              <a:spcBef>
                <a:spcPts val="600"/>
              </a:spcBef>
              <a:buClrTx/>
              <a:buFont typeface="Arial"/>
              <a:buChar char="•"/>
              <a:defRPr sz="1600" kern="1200">
                <a:solidFill>
                  <a:schemeClr val="bg1"/>
                </a:solidFill>
                <a:latin typeface="+mn-lt"/>
                <a:ea typeface="+mn-ea"/>
                <a:cs typeface="+mn-cs"/>
              </a:defRPr>
            </a:lvl4pPr>
            <a:lvl5pPr marL="682625" indent="-168275" algn="l" defTabSz="457200" rtl="0" eaLnBrk="1" latinLnBrk="0" hangingPunct="1">
              <a:spcBef>
                <a:spcPts val="600"/>
              </a:spcBef>
              <a:buClrTx/>
              <a:buFont typeface="Arial" panose="020B0604020202020204" pitchFamily="34" charset="0"/>
              <a:buChar char="–"/>
              <a:defRPr sz="1600" kern="1200">
                <a:solidFill>
                  <a:schemeClr val="bg1"/>
                </a:solidFill>
                <a:latin typeface="+mn-lt"/>
                <a:ea typeface="+mn-ea"/>
                <a:cs typeface="+mn-cs"/>
              </a:defRPr>
            </a:lvl5pPr>
            <a:lvl6pPr marL="857250" indent="-174625" algn="l" defTabSz="457200" rtl="0" eaLnBrk="1" latinLnBrk="0" hangingPunct="1">
              <a:spcBef>
                <a:spcPts val="600"/>
              </a:spcBef>
              <a:buFont typeface="Arial" panose="020B0604020202020204" pitchFamily="34" charset="0"/>
              <a:buChar char="•"/>
              <a:defRPr sz="1600" kern="1200" baseline="0">
                <a:solidFill>
                  <a:schemeClr val="tx2"/>
                </a:solidFill>
                <a:latin typeface="+mn-lt"/>
                <a:ea typeface="+mn-ea"/>
                <a:cs typeface="+mn-cs"/>
              </a:defRPr>
            </a:lvl6pPr>
            <a:lvl7pPr marL="1030288" indent="-173038" algn="l" defTabSz="457200" rtl="0" eaLnBrk="1" latinLnBrk="0" hangingPunct="1">
              <a:spcBef>
                <a:spcPts val="600"/>
              </a:spcBef>
              <a:buFont typeface="Arial" panose="020B0604020202020204" pitchFamily="34" charset="0"/>
              <a:buChar char="–"/>
              <a:defRPr sz="1600" kern="1200" baseline="0">
                <a:solidFill>
                  <a:schemeClr val="tx2"/>
                </a:solidFill>
                <a:latin typeface="+mn-lt"/>
                <a:ea typeface="+mn-ea"/>
                <a:cs typeface="+mn-cs"/>
              </a:defRPr>
            </a:lvl7pPr>
            <a:lvl8pPr marL="1203325" indent="-173038" algn="l" defTabSz="457200" rtl="0" eaLnBrk="1" latinLnBrk="0" hangingPunct="1">
              <a:spcBef>
                <a:spcPts val="600"/>
              </a:spcBef>
              <a:buFont typeface="Arial"/>
              <a:buChar char="•"/>
              <a:defRPr sz="1600" kern="1200" baseline="0">
                <a:solidFill>
                  <a:schemeClr val="tx2"/>
                </a:solidFill>
                <a:latin typeface="+mn-lt"/>
                <a:ea typeface="+mn-ea"/>
                <a:cs typeface="+mn-cs"/>
              </a:defRPr>
            </a:lvl8pPr>
            <a:lvl9pPr marL="1377950" indent="-174625" algn="l" defTabSz="457200" rtl="0" eaLnBrk="1" latinLnBrk="0" hangingPunct="1">
              <a:spcBef>
                <a:spcPts val="600"/>
              </a:spcBef>
              <a:buFont typeface="Arial" panose="020B0604020202020204" pitchFamily="34" charset="0"/>
              <a:buChar char="–"/>
              <a:defRPr sz="1600" kern="1200" baseline="0">
                <a:solidFill>
                  <a:schemeClr val="tx2"/>
                </a:solidFill>
                <a:latin typeface="+mn-lt"/>
                <a:ea typeface="+mn-ea"/>
                <a:cs typeface="+mn-cs"/>
              </a:defRPr>
            </a:lvl9pPr>
          </a:lstStyle>
          <a:p>
            <a:pPr lvl="2"/>
            <a:endParaRPr lang="en-US" dirty="0">
              <a:solidFill>
                <a:prstClr val="white"/>
              </a:solidFill>
              <a:latin typeface="Arial"/>
            </a:endParaRPr>
          </a:p>
        </p:txBody>
      </p:sp>
      <p:pic>
        <p:nvPicPr>
          <p:cNvPr id="2" name="Picture 1">
            <a:extLst>
              <a:ext uri="{FF2B5EF4-FFF2-40B4-BE49-F238E27FC236}">
                <a16:creationId xmlns:a16="http://schemas.microsoft.com/office/drawing/2014/main" id="{BDACAC46-FCCF-47E9-8FE4-3398042D2FE0}"/>
              </a:ext>
            </a:extLst>
          </p:cNvPr>
          <p:cNvPicPr>
            <a:picLocks noChangeAspect="1"/>
          </p:cNvPicPr>
          <p:nvPr/>
        </p:nvPicPr>
        <p:blipFill>
          <a:blip r:embed="rId3"/>
          <a:stretch>
            <a:fillRect/>
          </a:stretch>
        </p:blipFill>
        <p:spPr>
          <a:xfrm>
            <a:off x="244487" y="2831699"/>
            <a:ext cx="2280102" cy="1463167"/>
          </a:xfrm>
          <a:prstGeom prst="rect">
            <a:avLst/>
          </a:prstGeom>
        </p:spPr>
      </p:pic>
    </p:spTree>
    <p:extLst>
      <p:ext uri="{BB962C8B-B14F-4D97-AF65-F5344CB8AC3E}">
        <p14:creationId xmlns:p14="http://schemas.microsoft.com/office/powerpoint/2010/main" val="1239177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D076A947-3379-4230-9580-74B789C66F31}"/>
              </a:ext>
            </a:extLst>
          </p:cNvPr>
          <p:cNvSpPr>
            <a:spLocks noGrp="1"/>
          </p:cNvSpPr>
          <p:nvPr>
            <p:ph type="title"/>
          </p:nvPr>
        </p:nvSpPr>
        <p:spPr>
          <a:xfrm>
            <a:off x="559372" y="649224"/>
            <a:ext cx="9784080" cy="713232"/>
          </a:xfrm>
        </p:spPr>
        <p:txBody>
          <a:bodyPr/>
          <a:lstStyle/>
          <a:p>
            <a:r>
              <a:rPr lang="en-US" dirty="0"/>
              <a:t>Agenda</a:t>
            </a:r>
          </a:p>
        </p:txBody>
      </p:sp>
      <p:graphicFrame>
        <p:nvGraphicFramePr>
          <p:cNvPr id="9" name="Text Placeholder 6">
            <a:extLst>
              <a:ext uri="{FF2B5EF4-FFF2-40B4-BE49-F238E27FC236}">
                <a16:creationId xmlns:a16="http://schemas.microsoft.com/office/drawing/2014/main" id="{3D25864C-EA0D-4070-91A2-694AC0A32D2D}"/>
              </a:ext>
            </a:extLst>
          </p:cNvPr>
          <p:cNvGraphicFramePr/>
          <p:nvPr/>
        </p:nvGraphicFramePr>
        <p:xfrm>
          <a:off x="571501" y="1771650"/>
          <a:ext cx="8740342" cy="3981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754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084" y="67205"/>
            <a:ext cx="9784080" cy="713232"/>
          </a:xfrm>
        </p:spPr>
        <p:txBody>
          <a:bodyPr/>
          <a:lstStyle/>
          <a:p>
            <a:r>
              <a:rPr lang="en-US" dirty="0"/>
              <a:t>State of Connecticut – Fiscal Year 2021</a:t>
            </a:r>
          </a:p>
        </p:txBody>
      </p:sp>
      <p:sp>
        <p:nvSpPr>
          <p:cNvPr id="3" name="Content Placeholder 2"/>
          <p:cNvSpPr>
            <a:spLocks noGrp="1"/>
          </p:cNvSpPr>
          <p:nvPr>
            <p:ph sz="quarter" idx="10"/>
          </p:nvPr>
        </p:nvSpPr>
        <p:spPr>
          <a:xfrm>
            <a:off x="372085" y="612417"/>
            <a:ext cx="10874446" cy="5956356"/>
          </a:xfrm>
        </p:spPr>
        <p:txBody>
          <a:bodyPr>
            <a:noAutofit/>
          </a:bodyPr>
          <a:lstStyle/>
          <a:p>
            <a:pPr marL="233363" indent="-233363">
              <a:buFont typeface="Arial" panose="020B0604020202020204" pitchFamily="34" charset="0"/>
              <a:buChar char="•"/>
            </a:pPr>
            <a:r>
              <a:rPr lang="en-US" dirty="0">
                <a:solidFill>
                  <a:schemeClr val="accent2"/>
                </a:solidFill>
              </a:rPr>
              <a:t>4.4% Total Trend  </a:t>
            </a:r>
            <a:endParaRPr lang="en-US" sz="1400" dirty="0"/>
          </a:p>
          <a:p>
            <a:pPr lvl="4">
              <a:spcBef>
                <a:spcPts val="400"/>
              </a:spcBef>
              <a:buFont typeface="Arial" panose="020B0604020202020204" pitchFamily="34" charset="0"/>
              <a:buChar char="–"/>
            </a:pPr>
            <a:r>
              <a:rPr lang="en-US" sz="1400" dirty="0"/>
              <a:t>Non-Specialty Trend -6.6% , Specialty Trend 4.0% </a:t>
            </a:r>
          </a:p>
          <a:p>
            <a:pPr lvl="4">
              <a:spcBef>
                <a:spcPts val="400"/>
              </a:spcBef>
              <a:buFont typeface="Arial" panose="020B0604020202020204" pitchFamily="34" charset="0"/>
              <a:buChar char="–"/>
            </a:pPr>
            <a:r>
              <a:rPr lang="en-US" sz="1400" dirty="0"/>
              <a:t>Key components of the State’s Overall Trend – Brand inflation (3.4% ) and change in drug mix (2.2%), offset by generics and decrease in total day supply</a:t>
            </a:r>
          </a:p>
          <a:p>
            <a:pPr lvl="4">
              <a:spcBef>
                <a:spcPts val="400"/>
              </a:spcBef>
              <a:buFont typeface="Arial" panose="020B0604020202020204" pitchFamily="34" charset="0"/>
              <a:buChar char="–"/>
            </a:pPr>
            <a:r>
              <a:rPr lang="en-US" sz="1400" dirty="0"/>
              <a:t>Top  drug classes contributing to trend – </a:t>
            </a:r>
            <a:r>
              <a:rPr lang="en-US" sz="1400" dirty="0" err="1"/>
              <a:t>Dermatologicals</a:t>
            </a:r>
            <a:r>
              <a:rPr lang="en-US" sz="1400" dirty="0"/>
              <a:t>, Vaccines, Respiratory Agents, Oncology, Migraine, Diabetes </a:t>
            </a:r>
          </a:p>
          <a:p>
            <a:pPr lvl="4">
              <a:spcBef>
                <a:spcPts val="400"/>
              </a:spcBef>
              <a:buFont typeface="Arial" panose="020B0604020202020204" pitchFamily="34" charset="0"/>
              <a:buChar char="–"/>
            </a:pPr>
            <a:r>
              <a:rPr lang="en-US" sz="1400" dirty="0"/>
              <a:t>5 Diabetic drugs in the State’s Top 25 Non-Specialty drugs  by cost </a:t>
            </a:r>
          </a:p>
          <a:p>
            <a:pPr marL="233363" lvl="2" indent="-233363">
              <a:spcBef>
                <a:spcPts val="1200"/>
              </a:spcBef>
            </a:pPr>
            <a:r>
              <a:rPr lang="en-US" sz="2000" b="1" dirty="0">
                <a:solidFill>
                  <a:schemeClr val="accent2"/>
                </a:solidFill>
              </a:rPr>
              <a:t>4.0% Specialty Trend </a:t>
            </a:r>
          </a:p>
          <a:p>
            <a:pPr lvl="4">
              <a:spcBef>
                <a:spcPts val="400"/>
              </a:spcBef>
              <a:buFont typeface="Arial" panose="020B0604020202020204" pitchFamily="34" charset="0"/>
              <a:buChar char="–"/>
            </a:pPr>
            <a:r>
              <a:rPr lang="en-US" sz="1400" dirty="0"/>
              <a:t>3.3% of total users driving 50.0% of State’s costs </a:t>
            </a:r>
          </a:p>
          <a:p>
            <a:pPr lvl="4">
              <a:spcBef>
                <a:spcPts val="400"/>
              </a:spcBef>
              <a:buFont typeface="Arial" panose="020B0604020202020204" pitchFamily="34" charset="0"/>
              <a:buChar char="–"/>
            </a:pPr>
            <a:r>
              <a:rPr lang="en-US" sz="1400" dirty="0"/>
              <a:t>4,226 total users (Up 2.2%) , driving $130M in spend </a:t>
            </a:r>
          </a:p>
          <a:p>
            <a:pPr lvl="4">
              <a:spcBef>
                <a:spcPts val="400"/>
              </a:spcBef>
              <a:buFont typeface="Arial" panose="020B0604020202020204" pitchFamily="34" charset="0"/>
              <a:buChar char="–"/>
            </a:pPr>
            <a:r>
              <a:rPr lang="en-US" sz="1400" dirty="0"/>
              <a:t>Average gross cost per specialty user - $30,597 ,  average age per user 48.2</a:t>
            </a:r>
          </a:p>
          <a:p>
            <a:pPr lvl="4">
              <a:spcBef>
                <a:spcPts val="400"/>
              </a:spcBef>
              <a:buFont typeface="Arial" panose="020B0604020202020204" pitchFamily="34" charset="0"/>
              <a:buChar char="–"/>
            </a:pPr>
            <a:r>
              <a:rPr lang="en-US" sz="1400" dirty="0"/>
              <a:t>Top 5 classes contributing to specialty trend – Atopic Dermatitis, Oncology, Cystic Fibrosis , Psoriasis and Asthma</a:t>
            </a:r>
          </a:p>
          <a:p>
            <a:pPr lvl="4">
              <a:spcBef>
                <a:spcPts val="400"/>
              </a:spcBef>
              <a:buFont typeface="Arial" panose="020B0604020202020204" pitchFamily="34" charset="0"/>
              <a:buChar char="–"/>
            </a:pPr>
            <a:r>
              <a:rPr lang="en-US" sz="1400" dirty="0"/>
              <a:t>70% filling specialty medications at CVS Specialty and/or CVS Pharmacy today</a:t>
            </a:r>
          </a:p>
          <a:p>
            <a:pPr lvl="2"/>
            <a:r>
              <a:rPr lang="en-US" sz="2000" b="1" dirty="0">
                <a:solidFill>
                  <a:schemeClr val="accent2"/>
                </a:solidFill>
              </a:rPr>
              <a:t>Benchmark Comparisons</a:t>
            </a:r>
            <a:r>
              <a:rPr lang="en-US" dirty="0"/>
              <a:t>: </a:t>
            </a:r>
          </a:p>
          <a:p>
            <a:pPr lvl="4">
              <a:spcBef>
                <a:spcPts val="400"/>
              </a:spcBef>
              <a:buFont typeface="Arial" panose="020B0604020202020204" pitchFamily="34" charset="0"/>
              <a:buChar char="–"/>
            </a:pPr>
            <a:r>
              <a:rPr lang="en-US" sz="1400" dirty="0"/>
              <a:t>Brand drug utilization: 18.5% of total drug mix, up from 15.3%, significantly  higher than Book of Business peers:</a:t>
            </a:r>
          </a:p>
          <a:p>
            <a:pPr lvl="5">
              <a:spcBef>
                <a:spcPts val="300"/>
              </a:spcBef>
              <a:buFont typeface="Arial" panose="020B0604020202020204" pitchFamily="34" charset="0"/>
              <a:buChar char="•"/>
            </a:pPr>
            <a:r>
              <a:rPr lang="en-US" sz="1400" dirty="0"/>
              <a:t>Employer Peer : 14.2% / Government Peer: 13.4% </a:t>
            </a:r>
          </a:p>
          <a:p>
            <a:pPr lvl="4">
              <a:spcBef>
                <a:spcPts val="400"/>
              </a:spcBef>
              <a:buFont typeface="Arial" panose="020B0604020202020204" pitchFamily="34" charset="0"/>
              <a:buChar char="–"/>
            </a:pPr>
            <a:r>
              <a:rPr lang="en-US" sz="1400" dirty="0"/>
              <a:t>Generic Dispensing : 80.5% of total generic scripts, down from 83.8.% , significantly  lower than Book of Business peers. </a:t>
            </a:r>
          </a:p>
          <a:p>
            <a:pPr lvl="5">
              <a:spcBef>
                <a:spcPts val="300"/>
              </a:spcBef>
              <a:buFont typeface="Arial" panose="020B0604020202020204" pitchFamily="34" charset="0"/>
              <a:buChar char="•"/>
            </a:pPr>
            <a:r>
              <a:rPr lang="en-US" sz="1400" dirty="0"/>
              <a:t>Employer Peer: 84.0.% / Government Peer: 85.1%</a:t>
            </a:r>
          </a:p>
          <a:p>
            <a:pPr lvl="4">
              <a:spcBef>
                <a:spcPts val="400"/>
              </a:spcBef>
              <a:buFont typeface="Arial" panose="020B0604020202020204" pitchFamily="34" charset="0"/>
              <a:buChar char="–"/>
            </a:pPr>
            <a:r>
              <a:rPr lang="en-US" sz="1400" dirty="0"/>
              <a:t>Specialty: 2.0% of Total </a:t>
            </a:r>
            <a:r>
              <a:rPr lang="en-US" sz="1400" dirty="0" err="1"/>
              <a:t>Rxs</a:t>
            </a:r>
            <a:r>
              <a:rPr lang="en-US" sz="1400" dirty="0"/>
              <a:t> driving 50.0%.of plan costs</a:t>
            </a:r>
          </a:p>
          <a:p>
            <a:pPr lvl="5">
              <a:spcBef>
                <a:spcPts val="300"/>
              </a:spcBef>
              <a:buFont typeface="Arial" panose="020B0604020202020204" pitchFamily="34" charset="0"/>
              <a:buChar char="•"/>
            </a:pPr>
            <a:r>
              <a:rPr lang="en-US" sz="1400" dirty="0"/>
              <a:t>Employer Peer:   .9% of total prescriptions, / Government Peer: 1.3% of total prescriptions</a:t>
            </a:r>
          </a:p>
          <a:p>
            <a:pPr marL="233363" lvl="2" indent="-233363">
              <a:spcBef>
                <a:spcPts val="1200"/>
              </a:spcBef>
            </a:pPr>
            <a:r>
              <a:rPr lang="en-US" sz="2000" b="1" dirty="0">
                <a:solidFill>
                  <a:schemeClr val="accent2"/>
                </a:solidFill>
              </a:rPr>
              <a:t>Program Successes - $29M in Rx Clinical Savings </a:t>
            </a:r>
          </a:p>
          <a:p>
            <a:pPr marL="0" lvl="2" indent="0">
              <a:spcBef>
                <a:spcPts val="1200"/>
              </a:spcBef>
              <a:buNone/>
            </a:pPr>
            <a:endParaRPr lang="en-US" sz="2000" b="1" dirty="0">
              <a:solidFill>
                <a:schemeClr val="accent2"/>
              </a:solidFill>
            </a:endParaRPr>
          </a:p>
          <a:p>
            <a:pPr marL="233363" lvl="2" indent="-233363">
              <a:spcBef>
                <a:spcPts val="1200"/>
              </a:spcBef>
            </a:pPr>
            <a:endParaRPr lang="en-US" sz="2000" b="1" dirty="0">
              <a:solidFill>
                <a:schemeClr val="accent2"/>
              </a:solidFill>
            </a:endParaRPr>
          </a:p>
          <a:p>
            <a:pPr lvl="2"/>
            <a:endParaRPr lang="en-US" dirty="0"/>
          </a:p>
          <a:p>
            <a:pPr lvl="2"/>
            <a:endParaRPr lang="en-US" dirty="0"/>
          </a:p>
          <a:p>
            <a:pPr lvl="3"/>
            <a:endParaRPr lang="en-US" dirty="0"/>
          </a:p>
          <a:p>
            <a:pPr lvl="2"/>
            <a:endParaRPr lang="en-US" dirty="0"/>
          </a:p>
        </p:txBody>
      </p:sp>
      <p:sp>
        <p:nvSpPr>
          <p:cNvPr id="4" name="TextBox 3"/>
          <p:cNvSpPr txBox="1"/>
          <p:nvPr/>
        </p:nvSpPr>
        <p:spPr>
          <a:xfrm>
            <a:off x="559373" y="7032171"/>
            <a:ext cx="10687159" cy="153888"/>
          </a:xfrm>
          <a:prstGeom prst="rect">
            <a:avLst/>
          </a:prstGeom>
          <a:noFill/>
        </p:spPr>
        <p:txBody>
          <a:bodyPr wrap="square" lIns="0" tIns="0" rIns="0" bIns="0" rtlCol="0">
            <a:spAutoFit/>
          </a:bodyPr>
          <a:lstStyle/>
          <a:p>
            <a:r>
              <a:rPr lang="en-US" sz="1000" dirty="0">
                <a:solidFill>
                  <a:srgbClr val="3F3F3F"/>
                </a:solidFill>
                <a:latin typeface="Arial"/>
              </a:rPr>
              <a:t>Source: RxInsights, 2020.</a:t>
            </a:r>
          </a:p>
        </p:txBody>
      </p:sp>
      <p:sp>
        <p:nvSpPr>
          <p:cNvPr id="5" name="TextBox 4">
            <a:extLst>
              <a:ext uri="{FF2B5EF4-FFF2-40B4-BE49-F238E27FC236}">
                <a16:creationId xmlns:a16="http://schemas.microsoft.com/office/drawing/2014/main" id="{B7AB0367-39CD-424A-8DF6-6311D225960D}"/>
              </a:ext>
            </a:extLst>
          </p:cNvPr>
          <p:cNvSpPr txBox="1"/>
          <p:nvPr/>
        </p:nvSpPr>
        <p:spPr>
          <a:xfrm>
            <a:off x="4226709" y="6426308"/>
            <a:ext cx="400854" cy="123111"/>
          </a:xfrm>
          <a:prstGeom prst="rect">
            <a:avLst/>
          </a:prstGeom>
          <a:noFill/>
        </p:spPr>
        <p:txBody>
          <a:bodyPr wrap="square" lIns="73152" tIns="0" rIns="0" bIns="0" rtlCol="0" anchor="b">
            <a:spAutoFit/>
          </a:bodyPr>
          <a:lstStyle>
            <a:defPPr>
              <a:defRPr lang="en-US"/>
            </a:defPPr>
            <a:lvl1pPr>
              <a:defRPr sz="800">
                <a:solidFill>
                  <a:schemeClr val="tx2"/>
                </a:solidFill>
              </a:defRPr>
            </a:lvl1pPr>
            <a:lvl2pPr defTabSz="914400"/>
            <a:lvl3pPr defTabSz="914400"/>
            <a:lvl4pPr defTabSz="914400"/>
            <a:lvl5pPr defTabSz="914400"/>
            <a:lvl6pPr defTabSz="914400"/>
            <a:lvl7pPr defTabSz="914400"/>
            <a:lvl8pPr defTabSz="914400"/>
            <a:lvl9pPr defTabSz="914400"/>
          </a:lstStyle>
          <a:p>
            <a:r>
              <a:rPr lang="en-US" dirty="0">
                <a:solidFill>
                  <a:srgbClr val="3F3F3F"/>
                </a:solidFill>
                <a:latin typeface="Arial"/>
              </a:rPr>
              <a:t>52230</a:t>
            </a:r>
          </a:p>
        </p:txBody>
      </p:sp>
    </p:spTree>
    <p:extLst>
      <p:ext uri="{BB962C8B-B14F-4D97-AF65-F5344CB8AC3E}">
        <p14:creationId xmlns:p14="http://schemas.microsoft.com/office/powerpoint/2010/main" val="1537815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694" y="506204"/>
            <a:ext cx="10712473" cy="713232"/>
          </a:xfrm>
        </p:spPr>
        <p:txBody>
          <a:bodyPr/>
          <a:lstStyle/>
          <a:p>
            <a:r>
              <a:rPr lang="en-US" dirty="0"/>
              <a:t>FY21 Clinical Program Savings </a:t>
            </a:r>
          </a:p>
        </p:txBody>
      </p:sp>
      <p:sp>
        <p:nvSpPr>
          <p:cNvPr id="5" name="Content Placeholder 4"/>
          <p:cNvSpPr>
            <a:spLocks noGrp="1"/>
          </p:cNvSpPr>
          <p:nvPr>
            <p:ph sz="quarter" idx="10"/>
          </p:nvPr>
        </p:nvSpPr>
        <p:spPr>
          <a:xfrm>
            <a:off x="7619590" y="1364022"/>
            <a:ext cx="2151403" cy="3231126"/>
          </a:xfrm>
          <a:solidFill>
            <a:schemeClr val="bg1">
              <a:lumMod val="95000"/>
            </a:schemeClr>
          </a:solidFill>
        </p:spPr>
        <p:txBody>
          <a:bodyPr>
            <a:normAutofit/>
          </a:bodyPr>
          <a:lstStyle/>
          <a:p>
            <a:r>
              <a:rPr lang="en-US" sz="1800" dirty="0">
                <a:solidFill>
                  <a:srgbClr val="C00000"/>
                </a:solidFill>
              </a:rPr>
              <a:t>Specialty Guideline Management</a:t>
            </a:r>
          </a:p>
          <a:p>
            <a:r>
              <a:rPr lang="en-US" sz="1400" b="0" dirty="0"/>
              <a:t>Ensures appropriate utilization of specialty medications by using evidence-based criteria and high touch medical director review. Applies to (Rheumatoid Arthritis, Hepatitis C, IVIG, Fertility, Growth Hormone, Psoriasis classes only. </a:t>
            </a:r>
          </a:p>
          <a:p>
            <a:endParaRPr lang="en-US" sz="1400" b="0" dirty="0">
              <a:solidFill>
                <a:srgbClr val="C00000"/>
              </a:solidFill>
            </a:endParaRPr>
          </a:p>
          <a:p>
            <a:endParaRPr lang="en-US" sz="1800" dirty="0">
              <a:solidFill>
                <a:srgbClr val="C00000"/>
              </a:solidFill>
            </a:endParaRPr>
          </a:p>
          <a:p>
            <a:endParaRPr lang="en-US" sz="1800" b="0" dirty="0"/>
          </a:p>
          <a:p>
            <a:pPr marL="285750" indent="-285750">
              <a:buFont typeface="Arial" panose="020B0604020202020204" pitchFamily="34" charset="0"/>
              <a:buChar char="•"/>
            </a:pPr>
            <a:endParaRPr lang="en-US" b="0" u="heavy" dirty="0"/>
          </a:p>
        </p:txBody>
      </p:sp>
      <p:sp>
        <p:nvSpPr>
          <p:cNvPr id="7" name="Content Placeholder 6"/>
          <p:cNvSpPr>
            <a:spLocks noGrp="1"/>
          </p:cNvSpPr>
          <p:nvPr>
            <p:ph sz="quarter" idx="11"/>
          </p:nvPr>
        </p:nvSpPr>
        <p:spPr>
          <a:xfrm>
            <a:off x="2900570" y="1364023"/>
            <a:ext cx="2254025" cy="3231126"/>
          </a:xfrm>
          <a:solidFill>
            <a:schemeClr val="bg1">
              <a:lumMod val="95000"/>
            </a:schemeClr>
          </a:solidFill>
          <a:ln>
            <a:noFill/>
          </a:ln>
        </p:spPr>
        <p:txBody>
          <a:bodyPr>
            <a:normAutofit lnSpcReduction="10000"/>
          </a:bodyPr>
          <a:lstStyle/>
          <a:p>
            <a:r>
              <a:rPr lang="en-US" sz="1800" dirty="0">
                <a:solidFill>
                  <a:srgbClr val="C00000"/>
                </a:solidFill>
              </a:rPr>
              <a:t>Safety &amp; Monitoring</a:t>
            </a:r>
          </a:p>
          <a:p>
            <a:r>
              <a:rPr lang="en-US" sz="1400" b="0" dirty="0"/>
              <a:t>Targets high risk drug classes, focusing on controlled substances,  inappropriate and misuse  such as multiple drug use, pharmacy &amp; provider shopping, and high total controlled claims volume. Helps reduce fraud, waste and abuse through monitoring of monthly and quarterly claims and timely interventions</a:t>
            </a:r>
          </a:p>
          <a:p>
            <a:endParaRPr lang="en-US" sz="1800" dirty="0">
              <a:solidFill>
                <a:srgbClr val="C00000"/>
              </a:solidFill>
            </a:endParaRPr>
          </a:p>
        </p:txBody>
      </p:sp>
      <p:sp>
        <p:nvSpPr>
          <p:cNvPr id="8" name="Content Placeholder 7"/>
          <p:cNvSpPr>
            <a:spLocks noGrp="1"/>
          </p:cNvSpPr>
          <p:nvPr>
            <p:ph sz="quarter" idx="12"/>
          </p:nvPr>
        </p:nvSpPr>
        <p:spPr>
          <a:xfrm>
            <a:off x="9927787" y="1364022"/>
            <a:ext cx="2063612" cy="3231126"/>
          </a:xfrm>
          <a:solidFill>
            <a:schemeClr val="bg1">
              <a:lumMod val="95000"/>
            </a:schemeClr>
          </a:solidFill>
        </p:spPr>
        <p:txBody>
          <a:bodyPr>
            <a:normAutofit fontScale="92500"/>
          </a:bodyPr>
          <a:lstStyle/>
          <a:p>
            <a:r>
              <a:rPr lang="en-US" sz="1800" dirty="0">
                <a:solidFill>
                  <a:srgbClr val="C00000"/>
                </a:solidFill>
              </a:rPr>
              <a:t>Pharmacy Advisor</a:t>
            </a:r>
          </a:p>
          <a:p>
            <a:r>
              <a:rPr lang="en-US" sz="1400" b="0" dirty="0"/>
              <a:t>Supports adherence, closes gaps in care, simplifies refills /renewals, Individualized outreach from CVS Health to patients with one of more of the 10 conditions, providing key messaging to influence adherence behavior </a:t>
            </a:r>
          </a:p>
          <a:p>
            <a:endParaRPr lang="en-US" sz="1400" dirty="0">
              <a:solidFill>
                <a:srgbClr val="C00000"/>
              </a:solidFill>
            </a:endParaRPr>
          </a:p>
          <a:p>
            <a:r>
              <a:rPr lang="en-US" sz="1800" dirty="0">
                <a:solidFill>
                  <a:srgbClr val="C00000"/>
                </a:solidFill>
              </a:rPr>
              <a:t> </a:t>
            </a:r>
          </a:p>
          <a:p>
            <a:endParaRPr lang="en-US" sz="1400" b="0" dirty="0"/>
          </a:p>
        </p:txBody>
      </p:sp>
      <p:sp>
        <p:nvSpPr>
          <p:cNvPr id="11" name="Content Placeholder 7"/>
          <p:cNvSpPr>
            <a:spLocks noGrp="1"/>
          </p:cNvSpPr>
          <p:nvPr>
            <p:ph sz="quarter" idx="13"/>
          </p:nvPr>
        </p:nvSpPr>
        <p:spPr>
          <a:xfrm>
            <a:off x="5311391" y="1364022"/>
            <a:ext cx="2151403" cy="3231126"/>
          </a:xfrm>
          <a:solidFill>
            <a:schemeClr val="bg1">
              <a:lumMod val="95000"/>
            </a:schemeClr>
          </a:solidFill>
        </p:spPr>
        <p:txBody>
          <a:bodyPr>
            <a:normAutofit/>
          </a:bodyPr>
          <a:lstStyle/>
          <a:p>
            <a:r>
              <a:rPr lang="en-US" sz="1800" dirty="0">
                <a:solidFill>
                  <a:srgbClr val="C00000"/>
                </a:solidFill>
              </a:rPr>
              <a:t>Utilization Management</a:t>
            </a:r>
          </a:p>
          <a:p>
            <a:r>
              <a:rPr lang="en-US" sz="1400" b="0" dirty="0">
                <a:solidFill>
                  <a:schemeClr val="tx1"/>
                </a:solidFill>
              </a:rPr>
              <a:t>Trend management strategy which includes Prior Authorization and Quantity Limits.  Plan edits  help ensure safe, effective, and appropriate utilization of selected drugs.</a:t>
            </a:r>
          </a:p>
          <a:p>
            <a:endParaRPr lang="en-US" sz="1400" b="0" dirty="0">
              <a:solidFill>
                <a:schemeClr val="tx1"/>
              </a:solidFill>
            </a:endParaRPr>
          </a:p>
          <a:p>
            <a:endParaRPr lang="en-US" sz="1400" b="0" dirty="0">
              <a:solidFill>
                <a:schemeClr val="tx1"/>
              </a:solidFill>
            </a:endParaRPr>
          </a:p>
          <a:p>
            <a:endParaRPr lang="en-US" sz="1400" b="0" dirty="0">
              <a:solidFill>
                <a:schemeClr val="tx1"/>
              </a:solidFill>
            </a:endParaRPr>
          </a:p>
          <a:p>
            <a:endParaRPr lang="en-US" sz="1400" b="0" dirty="0">
              <a:solidFill>
                <a:schemeClr val="tx1"/>
              </a:solidFill>
            </a:endParaRPr>
          </a:p>
          <a:p>
            <a:endParaRPr lang="en-US" sz="1800" dirty="0">
              <a:solidFill>
                <a:srgbClr val="C00000"/>
              </a:solidFill>
            </a:endParaRPr>
          </a:p>
        </p:txBody>
      </p:sp>
      <p:sp>
        <p:nvSpPr>
          <p:cNvPr id="9" name="Content Placeholder 6"/>
          <p:cNvSpPr txBox="1">
            <a:spLocks/>
          </p:cNvSpPr>
          <p:nvPr/>
        </p:nvSpPr>
        <p:spPr>
          <a:xfrm>
            <a:off x="321121" y="1364023"/>
            <a:ext cx="2422652" cy="3231127"/>
          </a:xfrm>
          <a:prstGeom prst="rect">
            <a:avLst/>
          </a:prstGeom>
          <a:solidFill>
            <a:schemeClr val="bg1">
              <a:lumMod val="95000"/>
            </a:schemeClr>
          </a:solidFill>
          <a:ln>
            <a:noFill/>
          </a:ln>
        </p:spPr>
        <p:txBody>
          <a:bodyPr vert="horz" lIns="0" tIns="0" rIns="0" bIns="0" rtlCol="0">
            <a:normAutofit/>
          </a:bodyPr>
          <a:lstStyle>
            <a:lvl1pPr marL="0" indent="0" algn="l" defTabSz="457200" rtl="0" eaLnBrk="1" latinLnBrk="0" hangingPunct="1">
              <a:spcBef>
                <a:spcPts val="1800"/>
              </a:spcBef>
              <a:buClrTx/>
              <a:buFont typeface="Arial"/>
              <a:buNone/>
              <a:defRPr sz="2000" b="1" kern="1200">
                <a:solidFill>
                  <a:schemeClr val="tx2"/>
                </a:solidFill>
                <a:latin typeface="+mn-lt"/>
                <a:ea typeface="+mn-ea"/>
                <a:cs typeface="+mn-cs"/>
              </a:defRPr>
            </a:lvl1pPr>
            <a:lvl2pPr marL="0" indent="0" algn="l" defTabSz="457200" rtl="0" eaLnBrk="1" latinLnBrk="0" hangingPunct="1">
              <a:spcBef>
                <a:spcPts val="1200"/>
              </a:spcBef>
              <a:buClrTx/>
              <a:buFont typeface="Arial"/>
              <a:buNone/>
              <a:defRPr sz="1600" kern="1200">
                <a:solidFill>
                  <a:schemeClr val="tx2"/>
                </a:solidFill>
                <a:latin typeface="+mn-lt"/>
                <a:ea typeface="+mn-ea"/>
                <a:cs typeface="+mn-cs"/>
              </a:defRPr>
            </a:lvl2pPr>
            <a:lvl3pPr marL="166688" marR="0" indent="-166688"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sz="1600" kern="1200">
                <a:solidFill>
                  <a:schemeClr val="tx2"/>
                </a:solidFill>
                <a:latin typeface="+mn-lt"/>
                <a:ea typeface="+mn-ea"/>
                <a:cs typeface="+mn-cs"/>
              </a:defRPr>
            </a:lvl3pPr>
            <a:lvl4pPr marL="346075" indent="-179388" algn="l" defTabSz="457200" rtl="0" eaLnBrk="1" latinLnBrk="0" hangingPunct="1">
              <a:spcBef>
                <a:spcPts val="600"/>
              </a:spcBef>
              <a:buClrTx/>
              <a:buFont typeface="Arial" panose="020B0604020202020204" pitchFamily="34" charset="0"/>
              <a:buChar char="–"/>
              <a:defRPr sz="1600" kern="1200">
                <a:solidFill>
                  <a:schemeClr val="tx2"/>
                </a:solidFill>
                <a:latin typeface="+mn-lt"/>
                <a:ea typeface="+mn-ea"/>
                <a:cs typeface="+mn-cs"/>
              </a:defRPr>
            </a:lvl4pPr>
            <a:lvl5pPr marL="512763" indent="-166688" algn="l" defTabSz="457200" rtl="0" eaLnBrk="1" latinLnBrk="0" hangingPunct="1">
              <a:spcBef>
                <a:spcPts val="600"/>
              </a:spcBef>
              <a:buClrTx/>
              <a:buFont typeface="Arial" panose="020B0604020202020204" pitchFamily="34" charset="0"/>
              <a:buChar char="•"/>
              <a:defRPr sz="1600" kern="1200">
                <a:solidFill>
                  <a:schemeClr val="tx2"/>
                </a:solidFill>
                <a:latin typeface="+mn-lt"/>
                <a:ea typeface="+mn-ea"/>
                <a:cs typeface="+mn-cs"/>
              </a:defRPr>
            </a:lvl5pPr>
            <a:lvl6pPr marL="692150" indent="-179388" algn="l" defTabSz="457200" rtl="0" eaLnBrk="1" latinLnBrk="0" hangingPunct="1">
              <a:spcBef>
                <a:spcPts val="600"/>
              </a:spcBef>
              <a:buFont typeface="Arial" panose="020B0604020202020204" pitchFamily="34" charset="0"/>
              <a:buChar char="–"/>
              <a:defRPr sz="1600" kern="1200" baseline="0">
                <a:solidFill>
                  <a:schemeClr val="tx2"/>
                </a:solidFill>
                <a:latin typeface="+mn-lt"/>
                <a:ea typeface="+mn-ea"/>
                <a:cs typeface="+mn-cs"/>
              </a:defRPr>
            </a:lvl6pPr>
            <a:lvl7pPr marL="692150" indent="0" algn="l" defTabSz="457200" rtl="0" eaLnBrk="1" latinLnBrk="0" hangingPunct="1">
              <a:spcBef>
                <a:spcPts val="600"/>
              </a:spcBef>
              <a:buFont typeface="Arial" panose="020B0604020202020204" pitchFamily="34" charset="0"/>
              <a:buNone/>
              <a:defRPr sz="1600" kern="1200" baseline="0">
                <a:solidFill>
                  <a:schemeClr val="tx2"/>
                </a:solidFill>
                <a:latin typeface="+mn-lt"/>
                <a:ea typeface="+mn-ea"/>
                <a:cs typeface="+mn-cs"/>
              </a:defRPr>
            </a:lvl7pPr>
            <a:lvl8pPr marL="1025525" indent="-166688" algn="l" defTabSz="457200" rtl="0" eaLnBrk="1" latinLnBrk="0" hangingPunct="1">
              <a:spcBef>
                <a:spcPts val="600"/>
              </a:spcBef>
              <a:buFont typeface="Arial" panose="020B0604020202020204" pitchFamily="34" charset="0"/>
              <a:buChar char="–"/>
              <a:defRPr sz="1600" kern="1200" baseline="0">
                <a:solidFill>
                  <a:schemeClr val="tx2"/>
                </a:solidFill>
                <a:latin typeface="+mn-lt"/>
                <a:ea typeface="+mn-ea"/>
                <a:cs typeface="+mn-cs"/>
              </a:defRPr>
            </a:lvl8pPr>
            <a:lvl9pPr marL="1204913" indent="-179388" algn="l" defTabSz="457200" rtl="0" eaLnBrk="1" latinLnBrk="0" hangingPunct="1">
              <a:spcBef>
                <a:spcPts val="600"/>
              </a:spcBef>
              <a:buFont typeface="Arial" panose="020B0604020202020204" pitchFamily="34" charset="0"/>
              <a:buChar char="•"/>
              <a:defRPr sz="1600" kern="1200" baseline="0">
                <a:solidFill>
                  <a:schemeClr val="tx2"/>
                </a:solidFill>
                <a:latin typeface="+mn-lt"/>
                <a:ea typeface="+mn-ea"/>
                <a:cs typeface="+mn-cs"/>
              </a:defRPr>
            </a:lvl9pPr>
          </a:lstStyle>
          <a:p>
            <a:r>
              <a:rPr lang="en-US" sz="1800" dirty="0">
                <a:solidFill>
                  <a:srgbClr val="C00000"/>
                </a:solidFill>
                <a:latin typeface="Arial"/>
              </a:rPr>
              <a:t>Drug Savings Review </a:t>
            </a:r>
          </a:p>
          <a:p>
            <a:r>
              <a:rPr lang="en-US" sz="1400" b="0" dirty="0">
                <a:solidFill>
                  <a:srgbClr val="3F3F3F"/>
                </a:solidFill>
                <a:latin typeface="Arial"/>
              </a:rPr>
              <a:t>Concurrent and retrospective (with 72 hours) screening of  prescription drug claims for age appropriateness, therapeutic alternatives, contraindications, optimal dose, duplicate  therapy and optimal duration</a:t>
            </a:r>
          </a:p>
          <a:p>
            <a:endParaRPr lang="en-US" sz="1400" b="0" dirty="0">
              <a:solidFill>
                <a:srgbClr val="3F3F3F"/>
              </a:solidFill>
              <a:latin typeface="Arial"/>
            </a:endParaRPr>
          </a:p>
          <a:p>
            <a:endParaRPr lang="en-US" sz="1400" b="0" dirty="0">
              <a:solidFill>
                <a:srgbClr val="3F3F3F"/>
              </a:solidFill>
              <a:latin typeface="Arial"/>
            </a:endParaRPr>
          </a:p>
          <a:p>
            <a:endParaRPr lang="en-US" sz="1400" b="0" dirty="0">
              <a:solidFill>
                <a:srgbClr val="3F3F3F"/>
              </a:solidFill>
              <a:latin typeface="Arial"/>
            </a:endParaRPr>
          </a:p>
          <a:p>
            <a:endParaRPr lang="en-US" sz="1800" dirty="0">
              <a:solidFill>
                <a:srgbClr val="C00000"/>
              </a:solidFill>
              <a:latin typeface="Arial"/>
            </a:endParaRPr>
          </a:p>
        </p:txBody>
      </p:sp>
      <p:sp>
        <p:nvSpPr>
          <p:cNvPr id="6" name="TextBox 5">
            <a:extLst>
              <a:ext uri="{FF2B5EF4-FFF2-40B4-BE49-F238E27FC236}">
                <a16:creationId xmlns:a16="http://schemas.microsoft.com/office/drawing/2014/main" id="{CCD3AF2A-E041-4512-9034-E104F8C5D5B1}"/>
              </a:ext>
            </a:extLst>
          </p:cNvPr>
          <p:cNvSpPr txBox="1">
            <a:spLocks/>
          </p:cNvSpPr>
          <p:nvPr/>
        </p:nvSpPr>
        <p:spPr>
          <a:xfrm>
            <a:off x="321121" y="5645302"/>
            <a:ext cx="11670265" cy="369332"/>
          </a:xfrm>
          <a:prstGeom prst="rect">
            <a:avLst/>
          </a:prstGeom>
          <a:solidFill>
            <a:schemeClr val="bg1">
              <a:lumMod val="50000"/>
            </a:schemeClr>
          </a:solidFill>
          <a:ln>
            <a:solidFill>
              <a:schemeClr val="bg1">
                <a:lumMod val="50000"/>
              </a:schemeClr>
            </a:solidFill>
          </a:ln>
        </p:spPr>
        <p:txBody>
          <a:bodyPr wrap="square" lIns="0" tIns="0" rIns="0" bIns="0" rtlCol="0">
            <a:spAutoFit/>
          </a:bodyPr>
          <a:lstStyle/>
          <a:p>
            <a:pPr algn="ctr"/>
            <a:r>
              <a:rPr lang="en-US" sz="2400" b="1" dirty="0">
                <a:solidFill>
                  <a:prstClr val="white"/>
                </a:solidFill>
                <a:latin typeface="Arial"/>
              </a:rPr>
              <a:t>Total  </a:t>
            </a:r>
            <a:r>
              <a:rPr lang="en-US" sz="2400" b="1" u="sng" dirty="0">
                <a:solidFill>
                  <a:prstClr val="white"/>
                </a:solidFill>
                <a:latin typeface="Arial"/>
              </a:rPr>
              <a:t>Rx</a:t>
            </a:r>
            <a:r>
              <a:rPr lang="en-US" sz="2400" b="1" dirty="0">
                <a:solidFill>
                  <a:prstClr val="white"/>
                </a:solidFill>
                <a:latin typeface="Arial"/>
              </a:rPr>
              <a:t> Plan Savings = $29M</a:t>
            </a:r>
          </a:p>
        </p:txBody>
      </p:sp>
      <p:sp>
        <p:nvSpPr>
          <p:cNvPr id="12" name="TextBox 11">
            <a:extLst>
              <a:ext uri="{FF2B5EF4-FFF2-40B4-BE49-F238E27FC236}">
                <a16:creationId xmlns:a16="http://schemas.microsoft.com/office/drawing/2014/main" id="{81009AFC-BE6C-4C4A-8962-5CCA3A2A3B56}"/>
              </a:ext>
            </a:extLst>
          </p:cNvPr>
          <p:cNvSpPr txBox="1"/>
          <p:nvPr/>
        </p:nvSpPr>
        <p:spPr>
          <a:xfrm>
            <a:off x="365694" y="6210301"/>
            <a:ext cx="5774923" cy="153888"/>
          </a:xfrm>
          <a:prstGeom prst="rect">
            <a:avLst/>
          </a:prstGeom>
          <a:noFill/>
        </p:spPr>
        <p:txBody>
          <a:bodyPr wrap="square" lIns="0" tIns="0" rIns="0" bIns="0" rtlCol="0">
            <a:spAutoFit/>
          </a:bodyPr>
          <a:lstStyle/>
          <a:p>
            <a:r>
              <a:rPr lang="en-US" sz="1000" dirty="0">
                <a:solidFill>
                  <a:srgbClr val="000000"/>
                </a:solidFill>
                <a:latin typeface="Arial"/>
              </a:rPr>
              <a:t>Source : CVS Health Clinical Reporting  Timeframe: 7/1/19-6/30/20       </a:t>
            </a:r>
          </a:p>
        </p:txBody>
      </p:sp>
      <p:sp>
        <p:nvSpPr>
          <p:cNvPr id="10" name="Rectangle 9">
            <a:extLst>
              <a:ext uri="{FF2B5EF4-FFF2-40B4-BE49-F238E27FC236}">
                <a16:creationId xmlns:a16="http://schemas.microsoft.com/office/drawing/2014/main" id="{4609DA28-D806-4C10-BEFC-CDF8FC4704ED}"/>
              </a:ext>
            </a:extLst>
          </p:cNvPr>
          <p:cNvSpPr/>
          <p:nvPr/>
        </p:nvSpPr>
        <p:spPr bwMode="gray">
          <a:xfrm>
            <a:off x="321120" y="4848786"/>
            <a:ext cx="2422652" cy="533443"/>
          </a:xfrm>
          <a:prstGeom prst="rect">
            <a:avLst/>
          </a:prstGeom>
          <a:solidFill>
            <a:schemeClr val="bg2">
              <a:lumMod val="40000"/>
              <a:lumOff val="60000"/>
            </a:schemeClr>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b="1" dirty="0">
                <a:solidFill>
                  <a:srgbClr val="C00000"/>
                </a:solidFill>
                <a:latin typeface="Arial"/>
              </a:rPr>
              <a:t>Rx Savings = $10.3M</a:t>
            </a:r>
          </a:p>
        </p:txBody>
      </p:sp>
      <p:sp>
        <p:nvSpPr>
          <p:cNvPr id="16" name="Rectangle 15">
            <a:extLst>
              <a:ext uri="{FF2B5EF4-FFF2-40B4-BE49-F238E27FC236}">
                <a16:creationId xmlns:a16="http://schemas.microsoft.com/office/drawing/2014/main" id="{70A1DC81-3D6A-4750-9598-5264B1ED53B5}"/>
              </a:ext>
            </a:extLst>
          </p:cNvPr>
          <p:cNvSpPr/>
          <p:nvPr/>
        </p:nvSpPr>
        <p:spPr bwMode="gray">
          <a:xfrm>
            <a:off x="2900568" y="4860398"/>
            <a:ext cx="2254025" cy="505468"/>
          </a:xfrm>
          <a:prstGeom prst="rect">
            <a:avLst/>
          </a:prstGeom>
          <a:solidFill>
            <a:schemeClr val="bg2">
              <a:lumMod val="40000"/>
              <a:lumOff val="60000"/>
            </a:schemeClr>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b="1" dirty="0">
                <a:solidFill>
                  <a:srgbClr val="C00000"/>
                </a:solidFill>
                <a:latin typeface="Arial"/>
              </a:rPr>
              <a:t>Rx Savings = $302K</a:t>
            </a:r>
          </a:p>
        </p:txBody>
      </p:sp>
      <p:sp>
        <p:nvSpPr>
          <p:cNvPr id="17" name="Rectangle 16">
            <a:extLst>
              <a:ext uri="{FF2B5EF4-FFF2-40B4-BE49-F238E27FC236}">
                <a16:creationId xmlns:a16="http://schemas.microsoft.com/office/drawing/2014/main" id="{2F540C95-72EF-4208-9E4A-821764FFE413}"/>
              </a:ext>
            </a:extLst>
          </p:cNvPr>
          <p:cNvSpPr/>
          <p:nvPr/>
        </p:nvSpPr>
        <p:spPr bwMode="gray">
          <a:xfrm>
            <a:off x="5311387" y="4848785"/>
            <a:ext cx="2151403" cy="505468"/>
          </a:xfrm>
          <a:prstGeom prst="rect">
            <a:avLst/>
          </a:prstGeom>
          <a:solidFill>
            <a:schemeClr val="bg2">
              <a:lumMod val="40000"/>
              <a:lumOff val="60000"/>
            </a:schemeClr>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b="1" dirty="0">
                <a:solidFill>
                  <a:srgbClr val="C00000"/>
                </a:solidFill>
                <a:latin typeface="Arial"/>
              </a:rPr>
              <a:t>Rx Savings = $8.5M</a:t>
            </a:r>
          </a:p>
        </p:txBody>
      </p:sp>
      <p:sp>
        <p:nvSpPr>
          <p:cNvPr id="18" name="Rectangle 17">
            <a:extLst>
              <a:ext uri="{FF2B5EF4-FFF2-40B4-BE49-F238E27FC236}">
                <a16:creationId xmlns:a16="http://schemas.microsoft.com/office/drawing/2014/main" id="{C3FEA8F8-9186-4588-9581-31FDEA9D183B}"/>
              </a:ext>
            </a:extLst>
          </p:cNvPr>
          <p:cNvSpPr/>
          <p:nvPr/>
        </p:nvSpPr>
        <p:spPr bwMode="gray">
          <a:xfrm>
            <a:off x="7619582" y="4872942"/>
            <a:ext cx="2151403" cy="481311"/>
          </a:xfrm>
          <a:prstGeom prst="rect">
            <a:avLst/>
          </a:prstGeom>
          <a:solidFill>
            <a:schemeClr val="bg2">
              <a:lumMod val="40000"/>
              <a:lumOff val="60000"/>
            </a:schemeClr>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b="1" dirty="0">
                <a:solidFill>
                  <a:srgbClr val="C00000"/>
                </a:solidFill>
                <a:latin typeface="Arial"/>
              </a:rPr>
              <a:t>Rx Savings = $9.9M</a:t>
            </a:r>
          </a:p>
        </p:txBody>
      </p:sp>
      <p:sp>
        <p:nvSpPr>
          <p:cNvPr id="19" name="Rectangle 18">
            <a:extLst>
              <a:ext uri="{FF2B5EF4-FFF2-40B4-BE49-F238E27FC236}">
                <a16:creationId xmlns:a16="http://schemas.microsoft.com/office/drawing/2014/main" id="{84E46726-CADF-4FD5-88C9-975FA0DB1D2B}"/>
              </a:ext>
            </a:extLst>
          </p:cNvPr>
          <p:cNvSpPr/>
          <p:nvPr/>
        </p:nvSpPr>
        <p:spPr bwMode="gray">
          <a:xfrm>
            <a:off x="9927773" y="4872942"/>
            <a:ext cx="2063612" cy="447461"/>
          </a:xfrm>
          <a:prstGeom prst="rect">
            <a:avLst/>
          </a:prstGeom>
          <a:solidFill>
            <a:schemeClr val="bg2">
              <a:lumMod val="40000"/>
              <a:lumOff val="60000"/>
            </a:schemeClr>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b="1" dirty="0">
                <a:solidFill>
                  <a:srgbClr val="C00000"/>
                </a:solidFill>
                <a:latin typeface="Arial"/>
              </a:rPr>
              <a:t>Health Savings = $14.5M </a:t>
            </a:r>
            <a:r>
              <a:rPr lang="en-US" sz="1000" b="1" dirty="0">
                <a:solidFill>
                  <a:srgbClr val="C00000"/>
                </a:solidFill>
                <a:latin typeface="Arial"/>
              </a:rPr>
              <a:t>(Rx and Medical)</a:t>
            </a:r>
          </a:p>
        </p:txBody>
      </p:sp>
    </p:spTree>
    <p:extLst>
      <p:ext uri="{BB962C8B-B14F-4D97-AF65-F5344CB8AC3E}">
        <p14:creationId xmlns:p14="http://schemas.microsoft.com/office/powerpoint/2010/main" val="1408338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gray">
          <a:xfrm>
            <a:off x="5347158" y="1895805"/>
            <a:ext cx="6605632" cy="2665312"/>
          </a:xfrm>
          <a:prstGeom prst="rect">
            <a:avLst/>
          </a:prstGeom>
          <a:solidFill>
            <a:schemeClr val="bg1">
              <a:lumMod val="85000"/>
            </a:schemeClr>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prstClr val="white"/>
              </a:solidFill>
              <a:latin typeface="Arial"/>
            </a:endParaRPr>
          </a:p>
        </p:txBody>
      </p:sp>
      <p:sp>
        <p:nvSpPr>
          <p:cNvPr id="101" name="Rectangle 100">
            <a:extLst>
              <a:ext uri="{FF2B5EF4-FFF2-40B4-BE49-F238E27FC236}">
                <a16:creationId xmlns:a16="http://schemas.microsoft.com/office/drawing/2014/main" id="{19324EF1-9C06-DB4C-82E0-EC93D74A9BE4}"/>
              </a:ext>
            </a:extLst>
          </p:cNvPr>
          <p:cNvSpPr/>
          <p:nvPr/>
        </p:nvSpPr>
        <p:spPr bwMode="gray">
          <a:xfrm>
            <a:off x="547482" y="983097"/>
            <a:ext cx="2855316" cy="4695899"/>
          </a:xfrm>
          <a:prstGeom prst="rect">
            <a:avLst/>
          </a:prstGeom>
          <a:solidFill>
            <a:schemeClr val="bg1">
              <a:lumMod val="95000"/>
            </a:schemeClr>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prstClr val="white"/>
              </a:solidFill>
              <a:latin typeface="Arial"/>
            </a:endParaRPr>
          </a:p>
        </p:txBody>
      </p:sp>
      <p:sp>
        <p:nvSpPr>
          <p:cNvPr id="20" name="Text Placeholder 8">
            <a:extLst>
              <a:ext uri="{FF2B5EF4-FFF2-40B4-BE49-F238E27FC236}">
                <a16:creationId xmlns:a16="http://schemas.microsoft.com/office/drawing/2014/main" id="{6CAB43C5-64F8-B64C-82FC-A7C15C6E898C}"/>
              </a:ext>
            </a:extLst>
          </p:cNvPr>
          <p:cNvSpPr txBox="1">
            <a:spLocks/>
          </p:cNvSpPr>
          <p:nvPr/>
        </p:nvSpPr>
        <p:spPr>
          <a:xfrm>
            <a:off x="458788" y="6949440"/>
            <a:ext cx="10440296" cy="457200"/>
          </a:xfrm>
          <a:prstGeom prst="rect">
            <a:avLst/>
          </a:prstGeom>
        </p:spPr>
        <p:txBody>
          <a:bodyPr lIns="0" tIns="0" rIns="0" bIns="0" anchor="t" anchorCtr="0">
            <a:noAutofit/>
          </a:bodyPr>
          <a:lstStyle>
            <a:defPPr>
              <a:defRPr lang="en-US"/>
            </a:defPPr>
            <a:lvl1pPr indent="0" defTabSz="457200">
              <a:lnSpc>
                <a:spcPct val="90000"/>
              </a:lnSpc>
              <a:spcBef>
                <a:spcPts val="0"/>
              </a:spcBef>
              <a:spcAft>
                <a:spcPts val="0"/>
              </a:spcAft>
              <a:buClrTx/>
              <a:buFont typeface="Arial"/>
              <a:buNone/>
              <a:defRPr sz="1000" b="0">
                <a:solidFill>
                  <a:schemeClr val="tx2"/>
                </a:solidFill>
              </a:defRPr>
            </a:lvl1pPr>
            <a:lvl2pPr marL="230188" lvl="1" indent="-107950" defTabSz="457200">
              <a:lnSpc>
                <a:spcPct val="90000"/>
              </a:lnSpc>
              <a:spcBef>
                <a:spcPts val="0"/>
              </a:spcBef>
              <a:buClrTx/>
              <a:buFont typeface="Arial"/>
              <a:buChar char="•"/>
              <a:defRPr sz="1000">
                <a:solidFill>
                  <a:schemeClr val="tx2"/>
                </a:solidFill>
              </a:defRPr>
            </a:lvl2pPr>
            <a:lvl3pPr marL="342900" indent="-171450" defTabSz="457200">
              <a:spcBef>
                <a:spcPts val="600"/>
              </a:spcBef>
              <a:buClrTx/>
              <a:buFont typeface="Lucida Grande"/>
              <a:buChar char="–"/>
              <a:defRPr sz="1400" baseline="0">
                <a:solidFill>
                  <a:schemeClr val="tx2"/>
                </a:solidFill>
              </a:defRPr>
            </a:lvl3pPr>
            <a:lvl4pPr marL="514350" indent="-171450" defTabSz="457200">
              <a:spcBef>
                <a:spcPts val="600"/>
              </a:spcBef>
              <a:buClrTx/>
              <a:buFont typeface="Arial"/>
              <a:buChar char="•"/>
              <a:defRPr sz="1400">
                <a:solidFill>
                  <a:schemeClr val="tx2"/>
                </a:solidFill>
              </a:defRPr>
            </a:lvl4pPr>
            <a:lvl5pPr marL="685800" indent="-171450" defTabSz="457200">
              <a:spcBef>
                <a:spcPts val="600"/>
              </a:spcBef>
              <a:buClrTx/>
              <a:buFont typeface="Arial" panose="020B0604020202020204" pitchFamily="34" charset="0"/>
              <a:buChar char="–"/>
              <a:defRPr sz="1400" baseline="0">
                <a:solidFill>
                  <a:schemeClr val="tx2"/>
                </a:solidFill>
              </a:defRPr>
            </a:lvl5pPr>
            <a:lvl6pPr marL="857250" indent="-171450" defTabSz="457200">
              <a:spcBef>
                <a:spcPts val="600"/>
              </a:spcBef>
              <a:buClrTx/>
              <a:buFont typeface="Arial" panose="020B0604020202020204" pitchFamily="34" charset="0"/>
              <a:buChar char="•"/>
              <a:defRPr sz="1400">
                <a:solidFill>
                  <a:schemeClr val="tx2"/>
                </a:solidFill>
              </a:defRPr>
            </a:lvl6pPr>
            <a:lvl7pPr marL="1028700" indent="-165100" defTabSz="457200">
              <a:spcBef>
                <a:spcPts val="600"/>
              </a:spcBef>
              <a:buClrTx/>
              <a:buFont typeface="Arial" panose="020B0604020202020204" pitchFamily="34" charset="0"/>
              <a:buChar char="–"/>
              <a:defRPr sz="1400">
                <a:solidFill>
                  <a:schemeClr val="tx2"/>
                </a:solidFill>
              </a:defRPr>
            </a:lvl7pPr>
            <a:lvl8pPr marL="1206500" indent="-177800" defTabSz="457200">
              <a:spcBef>
                <a:spcPts val="600"/>
              </a:spcBef>
              <a:buClrTx/>
              <a:buFont typeface="Arial"/>
              <a:buChar char="•"/>
              <a:defRPr sz="1400">
                <a:solidFill>
                  <a:schemeClr val="tx2"/>
                </a:solidFill>
              </a:defRPr>
            </a:lvl8pPr>
            <a:lvl9pPr marL="1371600" indent="-165100" defTabSz="457200">
              <a:spcBef>
                <a:spcPts val="600"/>
              </a:spcBef>
              <a:buClrTx/>
              <a:buFont typeface="Arial" panose="020B0604020202020204" pitchFamily="34" charset="0"/>
              <a:buChar char="–"/>
              <a:defRPr sz="1400">
                <a:solidFill>
                  <a:schemeClr val="tx2"/>
                </a:solidFill>
              </a:defRPr>
            </a:lvl9pPr>
          </a:lstStyle>
          <a:p>
            <a:r>
              <a:rPr lang="en-US" dirty="0">
                <a:solidFill>
                  <a:srgbClr val="3F3F3F"/>
                </a:solidFill>
                <a:latin typeface="Arial"/>
              </a:rPr>
              <a:t>Image source: </a:t>
            </a:r>
            <a:r>
              <a:rPr lang="en-US" strike="sngStrike" dirty="0">
                <a:solidFill>
                  <a:srgbClr val="3F3F3F"/>
                </a:solidFill>
                <a:latin typeface="Arial"/>
              </a:rPr>
              <a:t>CVS Health Creative Resource Library, accessed 2019, 254606- GettyImages-606356789, no expiration</a:t>
            </a:r>
            <a:r>
              <a:rPr lang="en-US" dirty="0">
                <a:solidFill>
                  <a:srgbClr val="3F3F3F"/>
                </a:solidFill>
                <a:latin typeface="Arial"/>
              </a:rPr>
              <a:t>	GettyImages-1133885019.jpg</a:t>
            </a:r>
          </a:p>
          <a:p>
            <a:endParaRPr lang="en-US" altLang="en-US" b="1" dirty="0">
              <a:solidFill>
                <a:srgbClr val="3F3F3F"/>
              </a:solidFill>
              <a:latin typeface="Arial"/>
            </a:endParaRPr>
          </a:p>
        </p:txBody>
      </p:sp>
      <p:sp>
        <p:nvSpPr>
          <p:cNvPr id="21" name="Content Placeholder 5">
            <a:extLst>
              <a:ext uri="{FF2B5EF4-FFF2-40B4-BE49-F238E27FC236}">
                <a16:creationId xmlns:a16="http://schemas.microsoft.com/office/drawing/2014/main" id="{652E442D-A12F-254D-B879-C0E320D5D389}"/>
              </a:ext>
            </a:extLst>
          </p:cNvPr>
          <p:cNvSpPr txBox="1">
            <a:spLocks/>
          </p:cNvSpPr>
          <p:nvPr/>
        </p:nvSpPr>
        <p:spPr>
          <a:xfrm>
            <a:off x="3492072" y="2656483"/>
            <a:ext cx="1914397" cy="1134134"/>
          </a:xfrm>
          <a:prstGeom prst="rect">
            <a:avLst/>
          </a:prstGeom>
        </p:spPr>
        <p:txBody>
          <a:bodyPr/>
          <a:lstStyle>
            <a:lvl1pPr marL="0" indent="0" algn="l" defTabSz="457200" rtl="0" eaLnBrk="1" latinLnBrk="0" hangingPunct="1">
              <a:spcBef>
                <a:spcPts val="1800"/>
              </a:spcBef>
              <a:buClr>
                <a:schemeClr val="tx2"/>
              </a:buClr>
              <a:buFont typeface="Arial"/>
              <a:buNone/>
              <a:defRPr sz="2000" b="1" kern="1200">
                <a:solidFill>
                  <a:schemeClr val="tx1"/>
                </a:solidFill>
                <a:latin typeface="+mn-lt"/>
                <a:ea typeface="+mn-ea"/>
                <a:cs typeface="+mn-cs"/>
              </a:defRPr>
            </a:lvl1pPr>
            <a:lvl2pPr marL="228600" indent="-228600" algn="l" defTabSz="457200" rtl="0" eaLnBrk="1" latinLnBrk="0" hangingPunct="1">
              <a:spcBef>
                <a:spcPts val="600"/>
              </a:spcBef>
              <a:buClr>
                <a:schemeClr val="tx1"/>
              </a:buClr>
              <a:buFont typeface="Arial"/>
              <a:buChar char="•"/>
              <a:defRPr sz="2000" kern="1200">
                <a:solidFill>
                  <a:schemeClr val="tx1"/>
                </a:solidFill>
                <a:latin typeface="+mn-lt"/>
                <a:ea typeface="+mn-ea"/>
                <a:cs typeface="+mn-cs"/>
              </a:defRPr>
            </a:lvl2pPr>
            <a:lvl3pPr marL="548640" indent="-228600" algn="l" defTabSz="457200" rtl="0" eaLnBrk="1" latinLnBrk="0" hangingPunct="1">
              <a:spcBef>
                <a:spcPts val="600"/>
              </a:spcBef>
              <a:buClr>
                <a:schemeClr val="tx1"/>
              </a:buClr>
              <a:buFont typeface="Lucida Grande"/>
              <a:buChar char="–"/>
              <a:defRPr sz="1800" kern="1200">
                <a:solidFill>
                  <a:schemeClr val="tx1"/>
                </a:solidFill>
                <a:latin typeface="+mn-lt"/>
                <a:ea typeface="+mn-ea"/>
                <a:cs typeface="+mn-cs"/>
              </a:defRPr>
            </a:lvl3pPr>
            <a:lvl4pPr marL="914400" indent="-228600" algn="l" defTabSz="457200" rtl="0" eaLnBrk="1" latinLnBrk="0" hangingPunct="1">
              <a:spcBef>
                <a:spcPts val="600"/>
              </a:spcBef>
              <a:buClr>
                <a:schemeClr val="tx1"/>
              </a:buClr>
              <a:buFont typeface="Arial"/>
              <a:buChar char="•"/>
              <a:defRPr sz="1600" kern="1200">
                <a:solidFill>
                  <a:schemeClr val="tx1"/>
                </a:solidFill>
                <a:latin typeface="+mn-lt"/>
                <a:ea typeface="+mn-ea"/>
                <a:cs typeface="+mn-cs"/>
              </a:defRPr>
            </a:lvl4pPr>
            <a:lvl5pPr marL="1234440" indent="-182880" algn="l" defTabSz="457200" rtl="0" eaLnBrk="1" latinLnBrk="0" hangingPunct="1">
              <a:spcBef>
                <a:spcPts val="300"/>
              </a:spcBef>
              <a:buClr>
                <a:schemeClr val="tx1"/>
              </a:buClr>
              <a:buFont typeface="Arial" pitchFamily="34" charset="0"/>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buClr>
                <a:srgbClr val="000000"/>
              </a:buClr>
              <a:buNone/>
            </a:pPr>
            <a:r>
              <a:rPr lang="en-US" sz="1200" dirty="0">
                <a:solidFill>
                  <a:srgbClr val="3F3F3F"/>
                </a:solidFill>
                <a:latin typeface="Arial"/>
              </a:rPr>
              <a:t>Messaging and hard </a:t>
            </a:r>
            <a:br>
              <a:rPr lang="en-US" sz="1200" dirty="0">
                <a:solidFill>
                  <a:srgbClr val="3F3F3F"/>
                </a:solidFill>
                <a:latin typeface="Arial"/>
              </a:rPr>
            </a:br>
            <a:r>
              <a:rPr lang="en-US" sz="1200" dirty="0">
                <a:solidFill>
                  <a:srgbClr val="3F3F3F"/>
                </a:solidFill>
                <a:latin typeface="Arial"/>
              </a:rPr>
              <a:t>or soft claim rejects alert pharmacists to possible unsafe use and includes opioid and controlled substance edits</a:t>
            </a:r>
          </a:p>
        </p:txBody>
      </p:sp>
      <p:sp>
        <p:nvSpPr>
          <p:cNvPr id="22" name="Content Placeholder 12">
            <a:extLst>
              <a:ext uri="{FF2B5EF4-FFF2-40B4-BE49-F238E27FC236}">
                <a16:creationId xmlns:a16="http://schemas.microsoft.com/office/drawing/2014/main" id="{538CED4B-E68C-6F41-BF30-8F6C7A8EFFF4}"/>
              </a:ext>
            </a:extLst>
          </p:cNvPr>
          <p:cNvSpPr txBox="1">
            <a:spLocks/>
          </p:cNvSpPr>
          <p:nvPr/>
        </p:nvSpPr>
        <p:spPr bwMode="gray">
          <a:xfrm>
            <a:off x="7380395" y="2656483"/>
            <a:ext cx="1873925" cy="1076766"/>
          </a:xfrm>
          <a:prstGeom prst="rect">
            <a:avLst/>
          </a:prstGeom>
        </p:spPr>
        <p:txBody>
          <a:bodyPr/>
          <a:lstStyle>
            <a:defPPr>
              <a:defRPr lang="en-US"/>
            </a:defPPr>
            <a:lvl1pPr indent="0" defTabSz="457200">
              <a:spcBef>
                <a:spcPts val="1800"/>
              </a:spcBef>
              <a:buClr>
                <a:schemeClr val="tx2"/>
              </a:buClr>
              <a:buFont typeface="Arial"/>
              <a:buNone/>
              <a:defRPr sz="2000" b="1"/>
            </a:lvl1pPr>
            <a:lvl2pPr marL="0" lvl="1" indent="0" defTabSz="457200">
              <a:spcBef>
                <a:spcPts val="600"/>
              </a:spcBef>
              <a:buClr>
                <a:schemeClr val="tx1"/>
              </a:buClr>
              <a:buFont typeface="Arial"/>
              <a:buNone/>
              <a:defRPr sz="1200">
                <a:solidFill>
                  <a:schemeClr val="tx2"/>
                </a:solidFill>
              </a:defRPr>
            </a:lvl2pPr>
            <a:lvl3pPr marL="548640" indent="-228600" defTabSz="457200">
              <a:spcBef>
                <a:spcPts val="600"/>
              </a:spcBef>
              <a:buClr>
                <a:schemeClr val="tx1"/>
              </a:buClr>
              <a:buFont typeface="Lucida Grande"/>
              <a:buChar char="–"/>
            </a:lvl3pPr>
            <a:lvl4pPr marL="914400" indent="-228600" defTabSz="457200">
              <a:spcBef>
                <a:spcPts val="600"/>
              </a:spcBef>
              <a:buClr>
                <a:schemeClr val="tx1"/>
              </a:buClr>
              <a:buFont typeface="Arial"/>
              <a:buChar char="•"/>
              <a:defRPr sz="1600"/>
            </a:lvl4pPr>
            <a:lvl5pPr marL="1234440" indent="-182880" defTabSz="457200">
              <a:spcBef>
                <a:spcPts val="300"/>
              </a:spcBef>
              <a:buClr>
                <a:schemeClr val="tx1"/>
              </a:buClr>
              <a:buFont typeface="Arial" pitchFamily="34" charset="0"/>
              <a:buChar char="–"/>
              <a:defRPr sz="16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lvl="1">
              <a:buClr>
                <a:srgbClr val="000000"/>
              </a:buClr>
            </a:pPr>
            <a:r>
              <a:rPr lang="en-US" dirty="0">
                <a:solidFill>
                  <a:srgbClr val="3F3F3F"/>
                </a:solidFill>
                <a:latin typeface="Arial"/>
              </a:rPr>
              <a:t>Prescriber and member communications alerting to potential risk</a:t>
            </a:r>
          </a:p>
        </p:txBody>
      </p:sp>
      <p:sp>
        <p:nvSpPr>
          <p:cNvPr id="28" name="Content Placeholder 12">
            <a:extLst>
              <a:ext uri="{FF2B5EF4-FFF2-40B4-BE49-F238E27FC236}">
                <a16:creationId xmlns:a16="http://schemas.microsoft.com/office/drawing/2014/main" id="{538CED4B-E68C-6F41-BF30-8F6C7A8EFFF4}"/>
              </a:ext>
            </a:extLst>
          </p:cNvPr>
          <p:cNvSpPr txBox="1">
            <a:spLocks/>
          </p:cNvSpPr>
          <p:nvPr/>
        </p:nvSpPr>
        <p:spPr bwMode="gray">
          <a:xfrm>
            <a:off x="9327257" y="2614148"/>
            <a:ext cx="2293244" cy="1264662"/>
          </a:xfrm>
          <a:prstGeom prst="rect">
            <a:avLst/>
          </a:prstGeom>
          <a:noFill/>
          <a:ln w="101600">
            <a:noFill/>
            <a:miter lim="800000"/>
          </a:ln>
          <a:effectLst/>
        </p:spPr>
        <p:txBody>
          <a:bodyPr vert="horz" lIns="91440" tIns="91440" rIns="91440" bIns="91440" rtlCol="0" anchor="t" anchorCtr="0">
            <a:noAutofit/>
          </a:bodyPr>
          <a:lstStyle>
            <a:lvl1pPr marL="0" indent="0" algn="ctr" defTabSz="457200" rtl="0" eaLnBrk="1" latinLnBrk="0" hangingPunct="1">
              <a:spcBef>
                <a:spcPts val="0"/>
              </a:spcBef>
              <a:buClr>
                <a:schemeClr val="tx2"/>
              </a:buClr>
              <a:buFont typeface="Arial"/>
              <a:buNone/>
              <a:defRPr sz="1600" b="1" kern="1200">
                <a:solidFill>
                  <a:schemeClr val="bg1"/>
                </a:solidFill>
                <a:latin typeface="+mn-lt"/>
                <a:ea typeface="+mn-ea"/>
                <a:cs typeface="+mn-cs"/>
              </a:defRPr>
            </a:lvl1pPr>
            <a:lvl2pPr marL="228600" indent="-228600" algn="l" defTabSz="457200" rtl="0" eaLnBrk="1" latinLnBrk="0" hangingPunct="1">
              <a:spcBef>
                <a:spcPts val="600"/>
              </a:spcBef>
              <a:buClr>
                <a:schemeClr val="tx1"/>
              </a:buClr>
              <a:buFont typeface="Arial"/>
              <a:buChar char="•"/>
              <a:defRPr sz="2000" kern="1200">
                <a:solidFill>
                  <a:schemeClr val="tx1"/>
                </a:solidFill>
                <a:latin typeface="+mn-lt"/>
                <a:ea typeface="+mn-ea"/>
                <a:cs typeface="+mn-cs"/>
              </a:defRPr>
            </a:lvl2pPr>
            <a:lvl3pPr marL="548640" indent="-228600" algn="l" defTabSz="457200" rtl="0" eaLnBrk="1" latinLnBrk="0" hangingPunct="1">
              <a:spcBef>
                <a:spcPts val="600"/>
              </a:spcBef>
              <a:buClr>
                <a:schemeClr val="tx1"/>
              </a:buClr>
              <a:buFont typeface="Lucida Grande"/>
              <a:buChar char="–"/>
              <a:defRPr sz="1800" kern="1200">
                <a:solidFill>
                  <a:schemeClr val="tx1"/>
                </a:solidFill>
                <a:latin typeface="+mn-lt"/>
                <a:ea typeface="+mn-ea"/>
                <a:cs typeface="+mn-cs"/>
              </a:defRPr>
            </a:lvl3pPr>
            <a:lvl4pPr marL="914400" indent="-228600" algn="l" defTabSz="457200" rtl="0" eaLnBrk="1" latinLnBrk="0" hangingPunct="1">
              <a:spcBef>
                <a:spcPts val="600"/>
              </a:spcBef>
              <a:buClr>
                <a:schemeClr val="tx1"/>
              </a:buClr>
              <a:buFont typeface="Arial"/>
              <a:buChar char="•"/>
              <a:defRPr sz="1600" kern="1200">
                <a:solidFill>
                  <a:schemeClr val="tx1"/>
                </a:solidFill>
                <a:latin typeface="+mn-lt"/>
                <a:ea typeface="+mn-ea"/>
                <a:cs typeface="+mn-cs"/>
              </a:defRPr>
            </a:lvl4pPr>
            <a:lvl5pPr marL="1234440" indent="-182880" algn="l" defTabSz="457200" rtl="0" eaLnBrk="1" latinLnBrk="0" hangingPunct="1">
              <a:spcBef>
                <a:spcPts val="300"/>
              </a:spcBef>
              <a:buClr>
                <a:schemeClr val="tx1"/>
              </a:buClr>
              <a:buFont typeface="Arial" pitchFamily="34" charset="0"/>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buClr>
                <a:srgbClr val="000000"/>
              </a:buClr>
              <a:buNone/>
            </a:pPr>
            <a:r>
              <a:rPr lang="en-US" sz="1200" dirty="0">
                <a:solidFill>
                  <a:srgbClr val="3F3F3F"/>
                </a:solidFill>
                <a:latin typeface="Arial"/>
              </a:rPr>
              <a:t>Extensive research with detailed course of action for complex member utilization patterns may include pharmacy follow-ups or prescriber consultations</a:t>
            </a:r>
          </a:p>
        </p:txBody>
      </p:sp>
      <p:sp>
        <p:nvSpPr>
          <p:cNvPr id="29" name="Content Placeholder 5">
            <a:extLst>
              <a:ext uri="{FF2B5EF4-FFF2-40B4-BE49-F238E27FC236}">
                <a16:creationId xmlns:a16="http://schemas.microsoft.com/office/drawing/2014/main" id="{652E442D-A12F-254D-B879-C0E320D5D389}"/>
              </a:ext>
            </a:extLst>
          </p:cNvPr>
          <p:cNvSpPr txBox="1">
            <a:spLocks/>
          </p:cNvSpPr>
          <p:nvPr/>
        </p:nvSpPr>
        <p:spPr>
          <a:xfrm>
            <a:off x="5423491" y="2656484"/>
            <a:ext cx="2007180" cy="1279695"/>
          </a:xfrm>
          <a:prstGeom prst="rect">
            <a:avLst/>
          </a:prstGeom>
        </p:spPr>
        <p:txBody>
          <a:bodyPr/>
          <a:lstStyle>
            <a:lvl1pPr marL="0" indent="0" algn="l" defTabSz="457200" rtl="0" eaLnBrk="1" latinLnBrk="0" hangingPunct="1">
              <a:spcBef>
                <a:spcPts val="1800"/>
              </a:spcBef>
              <a:buClr>
                <a:schemeClr val="tx2"/>
              </a:buClr>
              <a:buFont typeface="Arial"/>
              <a:buNone/>
              <a:defRPr sz="2000" b="1" kern="1200">
                <a:solidFill>
                  <a:schemeClr val="tx1"/>
                </a:solidFill>
                <a:latin typeface="+mn-lt"/>
                <a:ea typeface="+mn-ea"/>
                <a:cs typeface="+mn-cs"/>
              </a:defRPr>
            </a:lvl1pPr>
            <a:lvl2pPr marL="228600" indent="-228600" algn="l" defTabSz="457200" rtl="0" eaLnBrk="1" latinLnBrk="0" hangingPunct="1">
              <a:spcBef>
                <a:spcPts val="600"/>
              </a:spcBef>
              <a:buClr>
                <a:schemeClr val="tx1"/>
              </a:buClr>
              <a:buFont typeface="Arial"/>
              <a:buChar char="•"/>
              <a:defRPr sz="2000" kern="1200">
                <a:solidFill>
                  <a:schemeClr val="tx1"/>
                </a:solidFill>
                <a:latin typeface="+mn-lt"/>
                <a:ea typeface="+mn-ea"/>
                <a:cs typeface="+mn-cs"/>
              </a:defRPr>
            </a:lvl2pPr>
            <a:lvl3pPr marL="548640" indent="-228600" algn="l" defTabSz="457200" rtl="0" eaLnBrk="1" latinLnBrk="0" hangingPunct="1">
              <a:spcBef>
                <a:spcPts val="600"/>
              </a:spcBef>
              <a:buClr>
                <a:schemeClr val="tx1"/>
              </a:buClr>
              <a:buFont typeface="Lucida Grande"/>
              <a:buChar char="–"/>
              <a:defRPr sz="1800" kern="1200">
                <a:solidFill>
                  <a:schemeClr val="tx1"/>
                </a:solidFill>
                <a:latin typeface="+mn-lt"/>
                <a:ea typeface="+mn-ea"/>
                <a:cs typeface="+mn-cs"/>
              </a:defRPr>
            </a:lvl3pPr>
            <a:lvl4pPr marL="914400" indent="-228600" algn="l" defTabSz="457200" rtl="0" eaLnBrk="1" latinLnBrk="0" hangingPunct="1">
              <a:spcBef>
                <a:spcPts val="600"/>
              </a:spcBef>
              <a:buClr>
                <a:schemeClr val="tx1"/>
              </a:buClr>
              <a:buFont typeface="Arial"/>
              <a:buChar char="•"/>
              <a:defRPr sz="1600" kern="1200">
                <a:solidFill>
                  <a:schemeClr val="tx1"/>
                </a:solidFill>
                <a:latin typeface="+mn-lt"/>
                <a:ea typeface="+mn-ea"/>
                <a:cs typeface="+mn-cs"/>
              </a:defRPr>
            </a:lvl4pPr>
            <a:lvl5pPr marL="1234440" indent="-182880" algn="l" defTabSz="457200" rtl="0" eaLnBrk="1" latinLnBrk="0" hangingPunct="1">
              <a:spcBef>
                <a:spcPts val="300"/>
              </a:spcBef>
              <a:buClr>
                <a:schemeClr val="tx1"/>
              </a:buClr>
              <a:buFont typeface="Arial" pitchFamily="34" charset="0"/>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buClr>
                <a:srgbClr val="000000"/>
              </a:buClr>
              <a:buNone/>
            </a:pPr>
            <a:r>
              <a:rPr lang="en-US" sz="1200" dirty="0">
                <a:solidFill>
                  <a:srgbClr val="3F3F3F"/>
                </a:solidFill>
                <a:latin typeface="Arial"/>
              </a:rPr>
              <a:t>Identifies higher-risk members based on several factors, such as multiple prescribers/ pharmacies or excessive utilization</a:t>
            </a:r>
          </a:p>
        </p:txBody>
      </p:sp>
      <p:grpSp>
        <p:nvGrpSpPr>
          <p:cNvPr id="82" name="Group 81">
            <a:extLst>
              <a:ext uri="{FF2B5EF4-FFF2-40B4-BE49-F238E27FC236}">
                <a16:creationId xmlns:a16="http://schemas.microsoft.com/office/drawing/2014/main" id="{867411C6-03E7-8E4D-B2CC-6033B1C1C3D8}"/>
              </a:ext>
            </a:extLst>
          </p:cNvPr>
          <p:cNvGrpSpPr/>
          <p:nvPr/>
        </p:nvGrpSpPr>
        <p:grpSpPr>
          <a:xfrm>
            <a:off x="5825641" y="5244449"/>
            <a:ext cx="435720" cy="568323"/>
            <a:chOff x="8227287" y="635604"/>
            <a:chExt cx="570594" cy="744243"/>
          </a:xfrm>
        </p:grpSpPr>
        <p:sp>
          <p:nvSpPr>
            <p:cNvPr id="83" name="Freeform 202">
              <a:extLst>
                <a:ext uri="{FF2B5EF4-FFF2-40B4-BE49-F238E27FC236}">
                  <a16:creationId xmlns:a16="http://schemas.microsoft.com/office/drawing/2014/main" id="{0D05F66E-B511-CB47-8844-934663364116}"/>
                </a:ext>
              </a:extLst>
            </p:cNvPr>
            <p:cNvSpPr>
              <a:spLocks/>
            </p:cNvSpPr>
            <p:nvPr/>
          </p:nvSpPr>
          <p:spPr bwMode="auto">
            <a:xfrm>
              <a:off x="8359827" y="789260"/>
              <a:ext cx="375379" cy="510614"/>
            </a:xfrm>
            <a:custGeom>
              <a:avLst/>
              <a:gdLst>
                <a:gd name="T0" fmla="*/ 1764 w 1951"/>
                <a:gd name="T1" fmla="*/ 2657 h 2657"/>
                <a:gd name="T2" fmla="*/ 187 w 1951"/>
                <a:gd name="T3" fmla="*/ 2657 h 2657"/>
                <a:gd name="T4" fmla="*/ 0 w 1951"/>
                <a:gd name="T5" fmla="*/ 2470 h 2657"/>
                <a:gd name="T6" fmla="*/ 0 w 1951"/>
                <a:gd name="T7" fmla="*/ 0 h 2657"/>
                <a:gd name="T8" fmla="*/ 1951 w 1951"/>
                <a:gd name="T9" fmla="*/ 0 h 2657"/>
                <a:gd name="T10" fmla="*/ 1951 w 1951"/>
                <a:gd name="T11" fmla="*/ 2470 h 2657"/>
                <a:gd name="T12" fmla="*/ 1764 w 1951"/>
                <a:gd name="T13" fmla="*/ 2657 h 2657"/>
              </a:gdLst>
              <a:ahLst/>
              <a:cxnLst>
                <a:cxn ang="0">
                  <a:pos x="T0" y="T1"/>
                </a:cxn>
                <a:cxn ang="0">
                  <a:pos x="T2" y="T3"/>
                </a:cxn>
                <a:cxn ang="0">
                  <a:pos x="T4" y="T5"/>
                </a:cxn>
                <a:cxn ang="0">
                  <a:pos x="T6" y="T7"/>
                </a:cxn>
                <a:cxn ang="0">
                  <a:pos x="T8" y="T9"/>
                </a:cxn>
                <a:cxn ang="0">
                  <a:pos x="T10" y="T11"/>
                </a:cxn>
                <a:cxn ang="0">
                  <a:pos x="T12" y="T13"/>
                </a:cxn>
              </a:cxnLst>
              <a:rect l="0" t="0" r="r" b="b"/>
              <a:pathLst>
                <a:path w="1951" h="2657">
                  <a:moveTo>
                    <a:pt x="1764" y="2657"/>
                  </a:moveTo>
                  <a:cubicBezTo>
                    <a:pt x="187" y="2657"/>
                    <a:pt x="187" y="2657"/>
                    <a:pt x="187" y="2657"/>
                  </a:cubicBezTo>
                  <a:cubicBezTo>
                    <a:pt x="84" y="2657"/>
                    <a:pt x="0" y="2573"/>
                    <a:pt x="0" y="2470"/>
                  </a:cubicBezTo>
                  <a:cubicBezTo>
                    <a:pt x="0" y="0"/>
                    <a:pt x="0" y="0"/>
                    <a:pt x="0" y="0"/>
                  </a:cubicBezTo>
                  <a:cubicBezTo>
                    <a:pt x="1951" y="0"/>
                    <a:pt x="1951" y="0"/>
                    <a:pt x="1951" y="0"/>
                  </a:cubicBezTo>
                  <a:cubicBezTo>
                    <a:pt x="1951" y="2470"/>
                    <a:pt x="1951" y="2470"/>
                    <a:pt x="1951" y="2470"/>
                  </a:cubicBezTo>
                  <a:cubicBezTo>
                    <a:pt x="1951" y="2573"/>
                    <a:pt x="1867" y="2657"/>
                    <a:pt x="1764" y="2657"/>
                  </a:cubicBezTo>
                </a:path>
              </a:pathLst>
            </a:custGeom>
            <a:solidFill>
              <a:srgbClr val="F279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endParaRPr>
            </a:p>
          </p:txBody>
        </p:sp>
        <p:sp>
          <p:nvSpPr>
            <p:cNvPr id="84" name="Rectangle 203">
              <a:extLst>
                <a:ext uri="{FF2B5EF4-FFF2-40B4-BE49-F238E27FC236}">
                  <a16:creationId xmlns:a16="http://schemas.microsoft.com/office/drawing/2014/main" id="{6A7B57B7-3F57-4343-9DC6-2E44B3DBA8D7}"/>
                </a:ext>
              </a:extLst>
            </p:cNvPr>
            <p:cNvSpPr>
              <a:spLocks noChangeArrowheads="1"/>
            </p:cNvSpPr>
            <p:nvPr/>
          </p:nvSpPr>
          <p:spPr bwMode="auto">
            <a:xfrm>
              <a:off x="8413966" y="860247"/>
              <a:ext cx="321240" cy="353364"/>
            </a:xfrm>
            <a:prstGeom prst="rect">
              <a:avLst/>
            </a:prstGeom>
            <a:solidFill>
              <a:srgbClr val="E9E9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endParaRPr>
            </a:p>
          </p:txBody>
        </p:sp>
        <p:sp>
          <p:nvSpPr>
            <p:cNvPr id="85" name="Freeform 204">
              <a:extLst>
                <a:ext uri="{FF2B5EF4-FFF2-40B4-BE49-F238E27FC236}">
                  <a16:creationId xmlns:a16="http://schemas.microsoft.com/office/drawing/2014/main" id="{F3A52330-953C-7F43-9F63-AB9C0F7544B5}"/>
                </a:ext>
              </a:extLst>
            </p:cNvPr>
            <p:cNvSpPr>
              <a:spLocks noEditPoints="1"/>
            </p:cNvSpPr>
            <p:nvPr/>
          </p:nvSpPr>
          <p:spPr bwMode="auto">
            <a:xfrm>
              <a:off x="8650964" y="909219"/>
              <a:ext cx="84241" cy="233404"/>
            </a:xfrm>
            <a:custGeom>
              <a:avLst/>
              <a:gdLst>
                <a:gd name="T0" fmla="*/ 375 w 375"/>
                <a:gd name="T1" fmla="*/ 126 h 1039"/>
                <a:gd name="T2" fmla="*/ 1 w 375"/>
                <a:gd name="T3" fmla="*/ 126 h 1039"/>
                <a:gd name="T4" fmla="*/ 1 w 375"/>
                <a:gd name="T5" fmla="*/ 0 h 1039"/>
                <a:gd name="T6" fmla="*/ 375 w 375"/>
                <a:gd name="T7" fmla="*/ 0 h 1039"/>
                <a:gd name="T8" fmla="*/ 375 w 375"/>
                <a:gd name="T9" fmla="*/ 126 h 1039"/>
                <a:gd name="T10" fmla="*/ 375 w 375"/>
                <a:gd name="T11" fmla="*/ 306 h 1039"/>
                <a:gd name="T12" fmla="*/ 1 w 375"/>
                <a:gd name="T13" fmla="*/ 306 h 1039"/>
                <a:gd name="T14" fmla="*/ 1 w 375"/>
                <a:gd name="T15" fmla="*/ 432 h 1039"/>
                <a:gd name="T16" fmla="*/ 375 w 375"/>
                <a:gd name="T17" fmla="*/ 432 h 1039"/>
                <a:gd name="T18" fmla="*/ 375 w 375"/>
                <a:gd name="T19" fmla="*/ 306 h 1039"/>
                <a:gd name="T20" fmla="*/ 375 w 375"/>
                <a:gd name="T21" fmla="*/ 606 h 1039"/>
                <a:gd name="T22" fmla="*/ 0 w 375"/>
                <a:gd name="T23" fmla="*/ 606 h 1039"/>
                <a:gd name="T24" fmla="*/ 0 w 375"/>
                <a:gd name="T25" fmla="*/ 733 h 1039"/>
                <a:gd name="T26" fmla="*/ 375 w 375"/>
                <a:gd name="T27" fmla="*/ 733 h 1039"/>
                <a:gd name="T28" fmla="*/ 375 w 375"/>
                <a:gd name="T29" fmla="*/ 606 h 1039"/>
                <a:gd name="T30" fmla="*/ 375 w 375"/>
                <a:gd name="T31" fmla="*/ 913 h 1039"/>
                <a:gd name="T32" fmla="*/ 0 w 375"/>
                <a:gd name="T33" fmla="*/ 913 h 1039"/>
                <a:gd name="T34" fmla="*/ 0 w 375"/>
                <a:gd name="T35" fmla="*/ 1039 h 1039"/>
                <a:gd name="T36" fmla="*/ 375 w 375"/>
                <a:gd name="T37" fmla="*/ 1039 h 1039"/>
                <a:gd name="T38" fmla="*/ 375 w 375"/>
                <a:gd name="T39" fmla="*/ 913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5" h="1039">
                  <a:moveTo>
                    <a:pt x="375" y="126"/>
                  </a:moveTo>
                  <a:lnTo>
                    <a:pt x="1" y="126"/>
                  </a:lnTo>
                  <a:lnTo>
                    <a:pt x="1" y="0"/>
                  </a:lnTo>
                  <a:lnTo>
                    <a:pt x="375" y="0"/>
                  </a:lnTo>
                  <a:lnTo>
                    <a:pt x="375" y="126"/>
                  </a:lnTo>
                  <a:close/>
                  <a:moveTo>
                    <a:pt x="375" y="306"/>
                  </a:moveTo>
                  <a:lnTo>
                    <a:pt x="1" y="306"/>
                  </a:lnTo>
                  <a:lnTo>
                    <a:pt x="1" y="432"/>
                  </a:lnTo>
                  <a:lnTo>
                    <a:pt x="375" y="432"/>
                  </a:lnTo>
                  <a:lnTo>
                    <a:pt x="375" y="306"/>
                  </a:lnTo>
                  <a:close/>
                  <a:moveTo>
                    <a:pt x="375" y="606"/>
                  </a:moveTo>
                  <a:lnTo>
                    <a:pt x="0" y="606"/>
                  </a:lnTo>
                  <a:lnTo>
                    <a:pt x="0" y="733"/>
                  </a:lnTo>
                  <a:lnTo>
                    <a:pt x="375" y="733"/>
                  </a:lnTo>
                  <a:lnTo>
                    <a:pt x="375" y="606"/>
                  </a:lnTo>
                  <a:close/>
                  <a:moveTo>
                    <a:pt x="375" y="913"/>
                  </a:moveTo>
                  <a:lnTo>
                    <a:pt x="0" y="913"/>
                  </a:lnTo>
                  <a:lnTo>
                    <a:pt x="0" y="1039"/>
                  </a:lnTo>
                  <a:lnTo>
                    <a:pt x="375" y="1039"/>
                  </a:lnTo>
                  <a:lnTo>
                    <a:pt x="375" y="9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endParaRPr>
            </a:p>
          </p:txBody>
        </p:sp>
        <p:sp>
          <p:nvSpPr>
            <p:cNvPr id="86" name="Freeform 205">
              <a:extLst>
                <a:ext uri="{FF2B5EF4-FFF2-40B4-BE49-F238E27FC236}">
                  <a16:creationId xmlns:a16="http://schemas.microsoft.com/office/drawing/2014/main" id="{98AAC3F9-CC7B-134E-B3E0-A9214E7AEC82}"/>
                </a:ext>
              </a:extLst>
            </p:cNvPr>
            <p:cNvSpPr>
              <a:spLocks/>
            </p:cNvSpPr>
            <p:nvPr/>
          </p:nvSpPr>
          <p:spPr bwMode="auto">
            <a:xfrm>
              <a:off x="8462713" y="908995"/>
              <a:ext cx="137032" cy="111198"/>
            </a:xfrm>
            <a:custGeom>
              <a:avLst/>
              <a:gdLst>
                <a:gd name="T0" fmla="*/ 204 w 712"/>
                <a:gd name="T1" fmla="*/ 0 h 579"/>
                <a:gd name="T2" fmla="*/ 147 w 712"/>
                <a:gd name="T3" fmla="*/ 24 h 579"/>
                <a:gd name="T4" fmla="*/ 32 w 712"/>
                <a:gd name="T5" fmla="*/ 139 h 579"/>
                <a:gd name="T6" fmla="*/ 32 w 712"/>
                <a:gd name="T7" fmla="*/ 254 h 579"/>
                <a:gd name="T8" fmla="*/ 356 w 712"/>
                <a:gd name="T9" fmla="*/ 579 h 579"/>
                <a:gd name="T10" fmla="*/ 681 w 712"/>
                <a:gd name="T11" fmla="*/ 254 h 579"/>
                <a:gd name="T12" fmla="*/ 681 w 712"/>
                <a:gd name="T13" fmla="*/ 139 h 579"/>
                <a:gd name="T14" fmla="*/ 566 w 712"/>
                <a:gd name="T15" fmla="*/ 24 h 579"/>
                <a:gd name="T16" fmla="*/ 508 w 712"/>
                <a:gd name="T17" fmla="*/ 0 h 579"/>
                <a:gd name="T18" fmla="*/ 451 w 712"/>
                <a:gd name="T19" fmla="*/ 24 h 579"/>
                <a:gd name="T20" fmla="*/ 356 w 712"/>
                <a:gd name="T21" fmla="*/ 119 h 579"/>
                <a:gd name="T22" fmla="*/ 262 w 712"/>
                <a:gd name="T23" fmla="*/ 24 h 579"/>
                <a:gd name="T24" fmla="*/ 204 w 712"/>
                <a:gd name="T25" fmla="*/ 0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2" h="579">
                  <a:moveTo>
                    <a:pt x="204" y="0"/>
                  </a:moveTo>
                  <a:cubicBezTo>
                    <a:pt x="183" y="0"/>
                    <a:pt x="163" y="8"/>
                    <a:pt x="147" y="24"/>
                  </a:cubicBezTo>
                  <a:cubicBezTo>
                    <a:pt x="32" y="139"/>
                    <a:pt x="32" y="139"/>
                    <a:pt x="32" y="139"/>
                  </a:cubicBezTo>
                  <a:cubicBezTo>
                    <a:pt x="0" y="171"/>
                    <a:pt x="0" y="222"/>
                    <a:pt x="32" y="254"/>
                  </a:cubicBezTo>
                  <a:cubicBezTo>
                    <a:pt x="356" y="579"/>
                    <a:pt x="356" y="579"/>
                    <a:pt x="356" y="579"/>
                  </a:cubicBezTo>
                  <a:cubicBezTo>
                    <a:pt x="681" y="254"/>
                    <a:pt x="681" y="254"/>
                    <a:pt x="681" y="254"/>
                  </a:cubicBezTo>
                  <a:cubicBezTo>
                    <a:pt x="712" y="222"/>
                    <a:pt x="712" y="171"/>
                    <a:pt x="681" y="139"/>
                  </a:cubicBezTo>
                  <a:cubicBezTo>
                    <a:pt x="566" y="24"/>
                    <a:pt x="566" y="24"/>
                    <a:pt x="566" y="24"/>
                  </a:cubicBezTo>
                  <a:cubicBezTo>
                    <a:pt x="550" y="8"/>
                    <a:pt x="529" y="0"/>
                    <a:pt x="508" y="0"/>
                  </a:cubicBezTo>
                  <a:cubicBezTo>
                    <a:pt x="488" y="0"/>
                    <a:pt x="467" y="8"/>
                    <a:pt x="451" y="24"/>
                  </a:cubicBezTo>
                  <a:cubicBezTo>
                    <a:pt x="356" y="119"/>
                    <a:pt x="356" y="119"/>
                    <a:pt x="356" y="119"/>
                  </a:cubicBezTo>
                  <a:cubicBezTo>
                    <a:pt x="262" y="24"/>
                    <a:pt x="262" y="24"/>
                    <a:pt x="262" y="24"/>
                  </a:cubicBezTo>
                  <a:cubicBezTo>
                    <a:pt x="246" y="8"/>
                    <a:pt x="225" y="0"/>
                    <a:pt x="204" y="0"/>
                  </a:cubicBezTo>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endParaRPr>
            </a:p>
          </p:txBody>
        </p:sp>
        <p:sp>
          <p:nvSpPr>
            <p:cNvPr id="87" name="Freeform 206">
              <a:extLst>
                <a:ext uri="{FF2B5EF4-FFF2-40B4-BE49-F238E27FC236}">
                  <a16:creationId xmlns:a16="http://schemas.microsoft.com/office/drawing/2014/main" id="{293FEE8A-9189-DC44-9F05-E8AFB1070323}"/>
                </a:ext>
              </a:extLst>
            </p:cNvPr>
            <p:cNvSpPr>
              <a:spLocks/>
            </p:cNvSpPr>
            <p:nvPr/>
          </p:nvSpPr>
          <p:spPr bwMode="auto">
            <a:xfrm>
              <a:off x="8227287" y="1096123"/>
              <a:ext cx="283500" cy="283724"/>
            </a:xfrm>
            <a:custGeom>
              <a:avLst/>
              <a:gdLst>
                <a:gd name="T0" fmla="*/ 1341 w 1475"/>
                <a:gd name="T1" fmla="*/ 494 h 1475"/>
                <a:gd name="T2" fmla="*/ 494 w 1475"/>
                <a:gd name="T3" fmla="*/ 135 h 1475"/>
                <a:gd name="T4" fmla="*/ 135 w 1475"/>
                <a:gd name="T5" fmla="*/ 981 h 1475"/>
                <a:gd name="T6" fmla="*/ 981 w 1475"/>
                <a:gd name="T7" fmla="*/ 1341 h 1475"/>
                <a:gd name="T8" fmla="*/ 1341 w 1475"/>
                <a:gd name="T9" fmla="*/ 494 h 1475"/>
              </a:gdLst>
              <a:ahLst/>
              <a:cxnLst>
                <a:cxn ang="0">
                  <a:pos x="T0" y="T1"/>
                </a:cxn>
                <a:cxn ang="0">
                  <a:pos x="T2" y="T3"/>
                </a:cxn>
                <a:cxn ang="0">
                  <a:pos x="T4" y="T5"/>
                </a:cxn>
                <a:cxn ang="0">
                  <a:pos x="T6" y="T7"/>
                </a:cxn>
                <a:cxn ang="0">
                  <a:pos x="T8" y="T9"/>
                </a:cxn>
              </a:cxnLst>
              <a:rect l="0" t="0" r="r" b="b"/>
              <a:pathLst>
                <a:path w="1475" h="1475">
                  <a:moveTo>
                    <a:pt x="1341" y="494"/>
                  </a:moveTo>
                  <a:cubicBezTo>
                    <a:pt x="1206" y="161"/>
                    <a:pt x="827" y="0"/>
                    <a:pt x="494" y="135"/>
                  </a:cubicBezTo>
                  <a:cubicBezTo>
                    <a:pt x="161" y="269"/>
                    <a:pt x="0" y="648"/>
                    <a:pt x="135" y="981"/>
                  </a:cubicBezTo>
                  <a:cubicBezTo>
                    <a:pt x="269" y="1314"/>
                    <a:pt x="648" y="1475"/>
                    <a:pt x="981" y="1341"/>
                  </a:cubicBezTo>
                  <a:cubicBezTo>
                    <a:pt x="1314" y="1207"/>
                    <a:pt x="1475" y="828"/>
                    <a:pt x="1341" y="494"/>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endParaRPr>
            </a:p>
          </p:txBody>
        </p:sp>
        <p:sp>
          <p:nvSpPr>
            <p:cNvPr id="88" name="Freeform 207">
              <a:extLst>
                <a:ext uri="{FF2B5EF4-FFF2-40B4-BE49-F238E27FC236}">
                  <a16:creationId xmlns:a16="http://schemas.microsoft.com/office/drawing/2014/main" id="{AA7206D5-03DA-0F4A-BF6E-DC6331486836}"/>
                </a:ext>
              </a:extLst>
            </p:cNvPr>
            <p:cNvSpPr>
              <a:spLocks/>
            </p:cNvSpPr>
            <p:nvPr/>
          </p:nvSpPr>
          <p:spPr bwMode="auto">
            <a:xfrm>
              <a:off x="8287042" y="1173849"/>
              <a:ext cx="163091" cy="134112"/>
            </a:xfrm>
            <a:custGeom>
              <a:avLst/>
              <a:gdLst>
                <a:gd name="T0" fmla="*/ 197 w 726"/>
                <a:gd name="T1" fmla="*/ 597 h 597"/>
                <a:gd name="T2" fmla="*/ 0 w 726"/>
                <a:gd name="T3" fmla="*/ 383 h 597"/>
                <a:gd name="T4" fmla="*/ 103 w 726"/>
                <a:gd name="T5" fmla="*/ 288 h 597"/>
                <a:gd name="T6" fmla="*/ 204 w 726"/>
                <a:gd name="T7" fmla="*/ 397 h 597"/>
                <a:gd name="T8" fmla="*/ 629 w 726"/>
                <a:gd name="T9" fmla="*/ 0 h 597"/>
                <a:gd name="T10" fmla="*/ 726 w 726"/>
                <a:gd name="T11" fmla="*/ 103 h 597"/>
                <a:gd name="T12" fmla="*/ 197 w 726"/>
                <a:gd name="T13" fmla="*/ 597 h 597"/>
              </a:gdLst>
              <a:ahLst/>
              <a:cxnLst>
                <a:cxn ang="0">
                  <a:pos x="T0" y="T1"/>
                </a:cxn>
                <a:cxn ang="0">
                  <a:pos x="T2" y="T3"/>
                </a:cxn>
                <a:cxn ang="0">
                  <a:pos x="T4" y="T5"/>
                </a:cxn>
                <a:cxn ang="0">
                  <a:pos x="T6" y="T7"/>
                </a:cxn>
                <a:cxn ang="0">
                  <a:pos x="T8" y="T9"/>
                </a:cxn>
                <a:cxn ang="0">
                  <a:pos x="T10" y="T11"/>
                </a:cxn>
                <a:cxn ang="0">
                  <a:pos x="T12" y="T13"/>
                </a:cxn>
              </a:cxnLst>
              <a:rect l="0" t="0" r="r" b="b"/>
              <a:pathLst>
                <a:path w="726" h="597">
                  <a:moveTo>
                    <a:pt x="197" y="597"/>
                  </a:moveTo>
                  <a:lnTo>
                    <a:pt x="0" y="383"/>
                  </a:lnTo>
                  <a:lnTo>
                    <a:pt x="103" y="288"/>
                  </a:lnTo>
                  <a:lnTo>
                    <a:pt x="204" y="397"/>
                  </a:lnTo>
                  <a:lnTo>
                    <a:pt x="629" y="0"/>
                  </a:lnTo>
                  <a:lnTo>
                    <a:pt x="726" y="103"/>
                  </a:lnTo>
                  <a:lnTo>
                    <a:pt x="197" y="59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endParaRPr>
            </a:p>
          </p:txBody>
        </p:sp>
        <p:sp>
          <p:nvSpPr>
            <p:cNvPr id="89" name="Freeform 208">
              <a:extLst>
                <a:ext uri="{FF2B5EF4-FFF2-40B4-BE49-F238E27FC236}">
                  <a16:creationId xmlns:a16="http://schemas.microsoft.com/office/drawing/2014/main" id="{A651A7CE-9B56-D242-9B1D-B968412687F0}"/>
                </a:ext>
              </a:extLst>
            </p:cNvPr>
            <p:cNvSpPr>
              <a:spLocks/>
            </p:cNvSpPr>
            <p:nvPr/>
          </p:nvSpPr>
          <p:spPr bwMode="auto">
            <a:xfrm>
              <a:off x="8312876" y="635604"/>
              <a:ext cx="469280" cy="123329"/>
            </a:xfrm>
            <a:custGeom>
              <a:avLst/>
              <a:gdLst>
                <a:gd name="T0" fmla="*/ 2284 w 2439"/>
                <a:gd name="T1" fmla="*/ 0 h 642"/>
                <a:gd name="T2" fmla="*/ 1626 w 2439"/>
                <a:gd name="T3" fmla="*/ 0 h 642"/>
                <a:gd name="T4" fmla="*/ 1219 w 2439"/>
                <a:gd name="T5" fmla="*/ 0 h 642"/>
                <a:gd name="T6" fmla="*/ 147 w 2439"/>
                <a:gd name="T7" fmla="*/ 0 h 642"/>
                <a:gd name="T8" fmla="*/ 0 w 2439"/>
                <a:gd name="T9" fmla="*/ 118 h 642"/>
                <a:gd name="T10" fmla="*/ 0 w 2439"/>
                <a:gd name="T11" fmla="*/ 642 h 642"/>
                <a:gd name="T12" fmla="*/ 1219 w 2439"/>
                <a:gd name="T13" fmla="*/ 642 h 642"/>
                <a:gd name="T14" fmla="*/ 1626 w 2439"/>
                <a:gd name="T15" fmla="*/ 642 h 642"/>
                <a:gd name="T16" fmla="*/ 2439 w 2439"/>
                <a:gd name="T17" fmla="*/ 642 h 642"/>
                <a:gd name="T18" fmla="*/ 2439 w 2439"/>
                <a:gd name="T19" fmla="*/ 124 h 642"/>
                <a:gd name="T20" fmla="*/ 2284 w 2439"/>
                <a:gd name="T21" fmla="*/ 0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39" h="642">
                  <a:moveTo>
                    <a:pt x="2284" y="0"/>
                  </a:moveTo>
                  <a:cubicBezTo>
                    <a:pt x="1626" y="0"/>
                    <a:pt x="1626" y="0"/>
                    <a:pt x="1626" y="0"/>
                  </a:cubicBezTo>
                  <a:cubicBezTo>
                    <a:pt x="1219" y="0"/>
                    <a:pt x="1219" y="0"/>
                    <a:pt x="1219" y="0"/>
                  </a:cubicBezTo>
                  <a:cubicBezTo>
                    <a:pt x="147" y="0"/>
                    <a:pt x="147" y="0"/>
                    <a:pt x="147" y="0"/>
                  </a:cubicBezTo>
                  <a:cubicBezTo>
                    <a:pt x="66" y="0"/>
                    <a:pt x="0" y="53"/>
                    <a:pt x="0" y="118"/>
                  </a:cubicBezTo>
                  <a:cubicBezTo>
                    <a:pt x="0" y="642"/>
                    <a:pt x="0" y="642"/>
                    <a:pt x="0" y="642"/>
                  </a:cubicBezTo>
                  <a:cubicBezTo>
                    <a:pt x="1219" y="642"/>
                    <a:pt x="1219" y="642"/>
                    <a:pt x="1219" y="642"/>
                  </a:cubicBezTo>
                  <a:cubicBezTo>
                    <a:pt x="1626" y="642"/>
                    <a:pt x="1626" y="642"/>
                    <a:pt x="1626" y="642"/>
                  </a:cubicBezTo>
                  <a:cubicBezTo>
                    <a:pt x="2439" y="642"/>
                    <a:pt x="2439" y="642"/>
                    <a:pt x="2439" y="642"/>
                  </a:cubicBezTo>
                  <a:cubicBezTo>
                    <a:pt x="2439" y="124"/>
                    <a:pt x="2439" y="124"/>
                    <a:pt x="2439" y="124"/>
                  </a:cubicBezTo>
                  <a:cubicBezTo>
                    <a:pt x="2439" y="55"/>
                    <a:pt x="2369" y="0"/>
                    <a:pt x="2284" y="0"/>
                  </a:cubicBezTo>
                  <a:close/>
                </a:path>
              </a:pathLst>
            </a:custGeom>
            <a:solidFill>
              <a:srgbClr val="E9E9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endParaRPr>
            </a:p>
          </p:txBody>
        </p:sp>
        <p:sp>
          <p:nvSpPr>
            <p:cNvPr id="90" name="Freeform 209">
              <a:extLst>
                <a:ext uri="{FF2B5EF4-FFF2-40B4-BE49-F238E27FC236}">
                  <a16:creationId xmlns:a16="http://schemas.microsoft.com/office/drawing/2014/main" id="{432D7E2B-4EB4-C044-AE22-8E3A5215355D}"/>
                </a:ext>
              </a:extLst>
            </p:cNvPr>
            <p:cNvSpPr>
              <a:spLocks/>
            </p:cNvSpPr>
            <p:nvPr/>
          </p:nvSpPr>
          <p:spPr bwMode="auto">
            <a:xfrm>
              <a:off x="8297151" y="758933"/>
              <a:ext cx="500730" cy="30327"/>
            </a:xfrm>
            <a:custGeom>
              <a:avLst/>
              <a:gdLst>
                <a:gd name="T0" fmla="*/ 2603 w 2603"/>
                <a:gd name="T1" fmla="*/ 0 h 157"/>
                <a:gd name="T2" fmla="*/ 0 w 2603"/>
                <a:gd name="T3" fmla="*/ 0 h 157"/>
                <a:gd name="T4" fmla="*/ 0 w 2603"/>
                <a:gd name="T5" fmla="*/ 109 h 157"/>
                <a:gd name="T6" fmla="*/ 48 w 2603"/>
                <a:gd name="T7" fmla="*/ 157 h 157"/>
                <a:gd name="T8" fmla="*/ 2555 w 2603"/>
                <a:gd name="T9" fmla="*/ 157 h 157"/>
                <a:gd name="T10" fmla="*/ 2603 w 2603"/>
                <a:gd name="T11" fmla="*/ 109 h 157"/>
                <a:gd name="T12" fmla="*/ 2603 w 2603"/>
                <a:gd name="T13" fmla="*/ 0 h 157"/>
              </a:gdLst>
              <a:ahLst/>
              <a:cxnLst>
                <a:cxn ang="0">
                  <a:pos x="T0" y="T1"/>
                </a:cxn>
                <a:cxn ang="0">
                  <a:pos x="T2" y="T3"/>
                </a:cxn>
                <a:cxn ang="0">
                  <a:pos x="T4" y="T5"/>
                </a:cxn>
                <a:cxn ang="0">
                  <a:pos x="T6" y="T7"/>
                </a:cxn>
                <a:cxn ang="0">
                  <a:pos x="T8" y="T9"/>
                </a:cxn>
                <a:cxn ang="0">
                  <a:pos x="T10" y="T11"/>
                </a:cxn>
                <a:cxn ang="0">
                  <a:pos x="T12" y="T13"/>
                </a:cxn>
              </a:cxnLst>
              <a:rect l="0" t="0" r="r" b="b"/>
              <a:pathLst>
                <a:path w="2603" h="157">
                  <a:moveTo>
                    <a:pt x="2603" y="0"/>
                  </a:moveTo>
                  <a:cubicBezTo>
                    <a:pt x="0" y="0"/>
                    <a:pt x="0" y="0"/>
                    <a:pt x="0" y="0"/>
                  </a:cubicBezTo>
                  <a:cubicBezTo>
                    <a:pt x="0" y="109"/>
                    <a:pt x="0" y="109"/>
                    <a:pt x="0" y="109"/>
                  </a:cubicBezTo>
                  <a:cubicBezTo>
                    <a:pt x="0" y="135"/>
                    <a:pt x="22" y="157"/>
                    <a:pt x="48" y="157"/>
                  </a:cubicBezTo>
                  <a:cubicBezTo>
                    <a:pt x="2555" y="157"/>
                    <a:pt x="2555" y="157"/>
                    <a:pt x="2555" y="157"/>
                  </a:cubicBezTo>
                  <a:cubicBezTo>
                    <a:pt x="2581" y="157"/>
                    <a:pt x="2603" y="135"/>
                    <a:pt x="2603" y="109"/>
                  </a:cubicBezTo>
                  <a:lnTo>
                    <a:pt x="2603"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endParaRPr>
            </a:p>
          </p:txBody>
        </p:sp>
        <p:sp>
          <p:nvSpPr>
            <p:cNvPr id="91" name="Freeform 210">
              <a:extLst>
                <a:ext uri="{FF2B5EF4-FFF2-40B4-BE49-F238E27FC236}">
                  <a16:creationId xmlns:a16="http://schemas.microsoft.com/office/drawing/2014/main" id="{A1C43287-EA5F-E64B-9349-549803BE0A17}"/>
                </a:ext>
              </a:extLst>
            </p:cNvPr>
            <p:cNvSpPr>
              <a:spLocks/>
            </p:cNvSpPr>
            <p:nvPr/>
          </p:nvSpPr>
          <p:spPr bwMode="auto">
            <a:xfrm>
              <a:off x="8424524" y="635604"/>
              <a:ext cx="38863" cy="60429"/>
            </a:xfrm>
            <a:custGeom>
              <a:avLst/>
              <a:gdLst>
                <a:gd name="T0" fmla="*/ 0 w 173"/>
                <a:gd name="T1" fmla="*/ 0 h 269"/>
                <a:gd name="T2" fmla="*/ 15 w 173"/>
                <a:gd name="T3" fmla="*/ 269 h 269"/>
                <a:gd name="T4" fmla="*/ 158 w 173"/>
                <a:gd name="T5" fmla="*/ 269 h 269"/>
                <a:gd name="T6" fmla="*/ 173 w 173"/>
                <a:gd name="T7" fmla="*/ 0 h 269"/>
                <a:gd name="T8" fmla="*/ 0 w 173"/>
                <a:gd name="T9" fmla="*/ 0 h 269"/>
              </a:gdLst>
              <a:ahLst/>
              <a:cxnLst>
                <a:cxn ang="0">
                  <a:pos x="T0" y="T1"/>
                </a:cxn>
                <a:cxn ang="0">
                  <a:pos x="T2" y="T3"/>
                </a:cxn>
                <a:cxn ang="0">
                  <a:pos x="T4" y="T5"/>
                </a:cxn>
                <a:cxn ang="0">
                  <a:pos x="T6" y="T7"/>
                </a:cxn>
                <a:cxn ang="0">
                  <a:pos x="T8" y="T9"/>
                </a:cxn>
              </a:cxnLst>
              <a:rect l="0" t="0" r="r" b="b"/>
              <a:pathLst>
                <a:path w="173" h="269">
                  <a:moveTo>
                    <a:pt x="0" y="0"/>
                  </a:moveTo>
                  <a:lnTo>
                    <a:pt x="15" y="269"/>
                  </a:lnTo>
                  <a:lnTo>
                    <a:pt x="158" y="269"/>
                  </a:lnTo>
                  <a:lnTo>
                    <a:pt x="173" y="0"/>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endParaRPr>
            </a:p>
          </p:txBody>
        </p:sp>
        <p:sp>
          <p:nvSpPr>
            <p:cNvPr id="92" name="Freeform 211">
              <a:extLst>
                <a:ext uri="{FF2B5EF4-FFF2-40B4-BE49-F238E27FC236}">
                  <a16:creationId xmlns:a16="http://schemas.microsoft.com/office/drawing/2014/main" id="{C1BEBF72-E1FD-DE4B-8A35-AC2A0917E655}"/>
                </a:ext>
              </a:extLst>
            </p:cNvPr>
            <p:cNvSpPr>
              <a:spLocks noEditPoints="1"/>
            </p:cNvSpPr>
            <p:nvPr/>
          </p:nvSpPr>
          <p:spPr bwMode="auto">
            <a:xfrm>
              <a:off x="8427893" y="696033"/>
              <a:ext cx="239245" cy="36617"/>
            </a:xfrm>
            <a:custGeom>
              <a:avLst/>
              <a:gdLst>
                <a:gd name="T0" fmla="*/ 0 w 1065"/>
                <a:gd name="T1" fmla="*/ 0 h 163"/>
                <a:gd name="T2" fmla="*/ 143 w 1065"/>
                <a:gd name="T3" fmla="*/ 0 h 163"/>
                <a:gd name="T4" fmla="*/ 134 w 1065"/>
                <a:gd name="T5" fmla="*/ 163 h 163"/>
                <a:gd name="T6" fmla="*/ 10 w 1065"/>
                <a:gd name="T7" fmla="*/ 163 h 163"/>
                <a:gd name="T8" fmla="*/ 0 w 1065"/>
                <a:gd name="T9" fmla="*/ 0 h 163"/>
                <a:gd name="T10" fmla="*/ 931 w 1065"/>
                <a:gd name="T11" fmla="*/ 163 h 163"/>
                <a:gd name="T12" fmla="*/ 1055 w 1065"/>
                <a:gd name="T13" fmla="*/ 163 h 163"/>
                <a:gd name="T14" fmla="*/ 1065 w 1065"/>
                <a:gd name="T15" fmla="*/ 0 h 163"/>
                <a:gd name="T16" fmla="*/ 922 w 1065"/>
                <a:gd name="T17" fmla="*/ 0 h 163"/>
                <a:gd name="T18" fmla="*/ 931 w 1065"/>
                <a:gd name="T19"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5" h="163">
                  <a:moveTo>
                    <a:pt x="0" y="0"/>
                  </a:moveTo>
                  <a:lnTo>
                    <a:pt x="143" y="0"/>
                  </a:lnTo>
                  <a:lnTo>
                    <a:pt x="134" y="163"/>
                  </a:lnTo>
                  <a:lnTo>
                    <a:pt x="10" y="163"/>
                  </a:lnTo>
                  <a:lnTo>
                    <a:pt x="0" y="0"/>
                  </a:lnTo>
                  <a:close/>
                  <a:moveTo>
                    <a:pt x="931" y="163"/>
                  </a:moveTo>
                  <a:lnTo>
                    <a:pt x="1055" y="163"/>
                  </a:lnTo>
                  <a:lnTo>
                    <a:pt x="1065" y="0"/>
                  </a:lnTo>
                  <a:lnTo>
                    <a:pt x="922" y="0"/>
                  </a:lnTo>
                  <a:lnTo>
                    <a:pt x="931" y="163"/>
                  </a:lnTo>
                  <a:close/>
                </a:path>
              </a:pathLst>
            </a:custGeom>
            <a:solidFill>
              <a:srgbClr val="A5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endParaRPr>
            </a:p>
          </p:txBody>
        </p:sp>
        <p:sp>
          <p:nvSpPr>
            <p:cNvPr id="93" name="Freeform 212">
              <a:extLst>
                <a:ext uri="{FF2B5EF4-FFF2-40B4-BE49-F238E27FC236}">
                  <a16:creationId xmlns:a16="http://schemas.microsoft.com/office/drawing/2014/main" id="{11CD43A9-69EB-FF49-A3C7-1DCB4F548CB6}"/>
                </a:ext>
              </a:extLst>
            </p:cNvPr>
            <p:cNvSpPr>
              <a:spLocks/>
            </p:cNvSpPr>
            <p:nvPr/>
          </p:nvSpPr>
          <p:spPr bwMode="auto">
            <a:xfrm>
              <a:off x="8631645" y="635604"/>
              <a:ext cx="38863" cy="60429"/>
            </a:xfrm>
            <a:custGeom>
              <a:avLst/>
              <a:gdLst>
                <a:gd name="T0" fmla="*/ 0 w 173"/>
                <a:gd name="T1" fmla="*/ 0 h 269"/>
                <a:gd name="T2" fmla="*/ 15 w 173"/>
                <a:gd name="T3" fmla="*/ 269 h 269"/>
                <a:gd name="T4" fmla="*/ 158 w 173"/>
                <a:gd name="T5" fmla="*/ 269 h 269"/>
                <a:gd name="T6" fmla="*/ 173 w 173"/>
                <a:gd name="T7" fmla="*/ 0 h 269"/>
                <a:gd name="T8" fmla="*/ 0 w 173"/>
                <a:gd name="T9" fmla="*/ 0 h 269"/>
              </a:gdLst>
              <a:ahLst/>
              <a:cxnLst>
                <a:cxn ang="0">
                  <a:pos x="T0" y="T1"/>
                </a:cxn>
                <a:cxn ang="0">
                  <a:pos x="T2" y="T3"/>
                </a:cxn>
                <a:cxn ang="0">
                  <a:pos x="T4" y="T5"/>
                </a:cxn>
                <a:cxn ang="0">
                  <a:pos x="T6" y="T7"/>
                </a:cxn>
                <a:cxn ang="0">
                  <a:pos x="T8" y="T9"/>
                </a:cxn>
              </a:cxnLst>
              <a:rect l="0" t="0" r="r" b="b"/>
              <a:pathLst>
                <a:path w="173" h="269">
                  <a:moveTo>
                    <a:pt x="0" y="0"/>
                  </a:moveTo>
                  <a:lnTo>
                    <a:pt x="15" y="269"/>
                  </a:lnTo>
                  <a:lnTo>
                    <a:pt x="158" y="269"/>
                  </a:lnTo>
                  <a:lnTo>
                    <a:pt x="173" y="0"/>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endParaRPr>
            </a:p>
          </p:txBody>
        </p:sp>
      </p:grpSp>
      <p:sp>
        <p:nvSpPr>
          <p:cNvPr id="102" name="Text Placeholder 14">
            <a:extLst>
              <a:ext uri="{FF2B5EF4-FFF2-40B4-BE49-F238E27FC236}">
                <a16:creationId xmlns:a16="http://schemas.microsoft.com/office/drawing/2014/main" id="{A9731F8D-FB36-9F4B-B544-AA858212E7A8}"/>
              </a:ext>
            </a:extLst>
          </p:cNvPr>
          <p:cNvSpPr txBox="1">
            <a:spLocks/>
          </p:cNvSpPr>
          <p:nvPr/>
        </p:nvSpPr>
        <p:spPr>
          <a:xfrm>
            <a:off x="6349192" y="5194779"/>
            <a:ext cx="3350079" cy="649856"/>
          </a:xfrm>
          <a:prstGeom prst="rect">
            <a:avLst/>
          </a:prstGeom>
          <a:noFill/>
        </p:spPr>
        <p:txBody>
          <a:bodyPr/>
          <a:lstStyle>
            <a:lvl1pPr marL="0" indent="0" algn="l" defTabSz="457200" rtl="0" eaLnBrk="1" latinLnBrk="0" hangingPunct="1">
              <a:spcBef>
                <a:spcPts val="1800"/>
              </a:spcBef>
              <a:buClrTx/>
              <a:buFont typeface="Arial"/>
              <a:buNone/>
              <a:defRPr sz="1600" b="0" kern="1200">
                <a:solidFill>
                  <a:schemeClr val="tx2"/>
                </a:solidFill>
                <a:latin typeface="+mn-lt"/>
                <a:ea typeface="+mn-ea"/>
                <a:cs typeface="+mn-cs"/>
              </a:defRPr>
            </a:lvl1pPr>
            <a:lvl2pPr marL="171450" indent="-171450" algn="l" defTabSz="457200" rtl="0" eaLnBrk="1" latinLnBrk="0" hangingPunct="1">
              <a:spcBef>
                <a:spcPts val="1200"/>
              </a:spcBef>
              <a:buClrTx/>
              <a:buFont typeface="Arial"/>
              <a:buChar char="•"/>
              <a:defRPr sz="1600" kern="1200">
                <a:solidFill>
                  <a:schemeClr val="tx2"/>
                </a:solidFill>
                <a:latin typeface="+mn-lt"/>
                <a:ea typeface="+mn-ea"/>
                <a:cs typeface="+mn-cs"/>
              </a:defRPr>
            </a:lvl2pPr>
            <a:lvl3pPr marL="171450" marR="0" indent="0" algn="l" defTabSz="457200" rtl="0" eaLnBrk="1" fontAlgn="auto" latinLnBrk="0" hangingPunct="1">
              <a:lnSpc>
                <a:spcPct val="100000"/>
              </a:lnSpc>
              <a:spcBef>
                <a:spcPts val="600"/>
              </a:spcBef>
              <a:spcAft>
                <a:spcPts val="0"/>
              </a:spcAft>
              <a:buClrTx/>
              <a:buSzTx/>
              <a:buFont typeface="Lucida Grande"/>
              <a:buNone/>
              <a:tabLst/>
              <a:defRPr sz="1600" kern="1200">
                <a:solidFill>
                  <a:schemeClr val="tx2"/>
                </a:solidFill>
                <a:latin typeface="+mn-lt"/>
                <a:ea typeface="+mn-ea"/>
                <a:cs typeface="+mn-cs"/>
              </a:defRPr>
            </a:lvl3pPr>
            <a:lvl4pPr marL="514350" indent="-171450" algn="l" defTabSz="457200" rtl="0" eaLnBrk="1" latinLnBrk="0" hangingPunct="1">
              <a:spcBef>
                <a:spcPts val="600"/>
              </a:spcBef>
              <a:buClrTx/>
              <a:buFont typeface="Arial"/>
              <a:buChar char="•"/>
              <a:defRPr sz="1600" kern="1200">
                <a:solidFill>
                  <a:schemeClr val="tx2"/>
                </a:solidFill>
                <a:latin typeface="+mn-lt"/>
                <a:ea typeface="+mn-ea"/>
                <a:cs typeface="+mn-cs"/>
              </a:defRPr>
            </a:lvl4pPr>
            <a:lvl5pPr marL="682625" indent="-168275" algn="l" defTabSz="457200" rtl="0" eaLnBrk="1" latinLnBrk="0" hangingPunct="1">
              <a:spcBef>
                <a:spcPts val="600"/>
              </a:spcBef>
              <a:buClrTx/>
              <a:buFont typeface="Arial" panose="020B0604020202020204" pitchFamily="34" charset="0"/>
              <a:buChar char="–"/>
              <a:defRPr sz="1600" kern="1200">
                <a:solidFill>
                  <a:schemeClr val="tx2"/>
                </a:solidFill>
                <a:latin typeface="+mn-lt"/>
                <a:ea typeface="+mn-ea"/>
                <a:cs typeface="+mn-cs"/>
              </a:defRPr>
            </a:lvl5pPr>
            <a:lvl6pPr marL="857250" indent="-174625" algn="l" defTabSz="457200" rtl="0" eaLnBrk="1" latinLnBrk="0" hangingPunct="1">
              <a:spcBef>
                <a:spcPts val="600"/>
              </a:spcBef>
              <a:buFont typeface="Arial" panose="020B0604020202020204" pitchFamily="34" charset="0"/>
              <a:buChar char="•"/>
              <a:defRPr sz="1600" kern="1200" baseline="0">
                <a:solidFill>
                  <a:schemeClr val="tx2"/>
                </a:solidFill>
                <a:latin typeface="+mn-lt"/>
                <a:ea typeface="+mn-ea"/>
                <a:cs typeface="+mn-cs"/>
              </a:defRPr>
            </a:lvl6pPr>
            <a:lvl7pPr marL="1030288" indent="-173038" algn="l" defTabSz="457200" rtl="0" eaLnBrk="1" latinLnBrk="0" hangingPunct="1">
              <a:spcBef>
                <a:spcPts val="600"/>
              </a:spcBef>
              <a:buFont typeface="Arial" panose="020B0604020202020204" pitchFamily="34" charset="0"/>
              <a:buChar char="–"/>
              <a:defRPr sz="1600" kern="1200" baseline="0">
                <a:solidFill>
                  <a:schemeClr val="tx2"/>
                </a:solidFill>
                <a:latin typeface="+mn-lt"/>
                <a:ea typeface="+mn-ea"/>
                <a:cs typeface="+mn-cs"/>
              </a:defRPr>
            </a:lvl7pPr>
            <a:lvl8pPr marL="1203325" indent="-173038" algn="l" defTabSz="457200" rtl="0" eaLnBrk="1" latinLnBrk="0" hangingPunct="1">
              <a:spcBef>
                <a:spcPts val="600"/>
              </a:spcBef>
              <a:buFont typeface="Arial"/>
              <a:buChar char="•"/>
              <a:defRPr sz="1600" kern="1200" baseline="0">
                <a:solidFill>
                  <a:schemeClr val="tx2"/>
                </a:solidFill>
                <a:latin typeface="+mn-lt"/>
                <a:ea typeface="+mn-ea"/>
                <a:cs typeface="+mn-cs"/>
              </a:defRPr>
            </a:lvl8pPr>
            <a:lvl9pPr marL="1377950" indent="-174625" algn="l" defTabSz="457200" rtl="0" eaLnBrk="1" latinLnBrk="0" hangingPunct="1">
              <a:spcBef>
                <a:spcPts val="600"/>
              </a:spcBef>
              <a:buFont typeface="Arial" panose="020B0604020202020204" pitchFamily="34" charset="0"/>
              <a:buChar char="–"/>
              <a:defRPr sz="1600" kern="1200" baseline="0">
                <a:solidFill>
                  <a:schemeClr val="tx2"/>
                </a:solidFill>
                <a:latin typeface="+mn-lt"/>
                <a:ea typeface="+mn-ea"/>
                <a:cs typeface="+mn-cs"/>
              </a:defRPr>
            </a:lvl9pPr>
          </a:lstStyle>
          <a:p>
            <a:pPr>
              <a:spcBef>
                <a:spcPts val="0"/>
              </a:spcBef>
            </a:pPr>
            <a:r>
              <a:rPr lang="en-US" sz="1800" b="1" dirty="0">
                <a:solidFill>
                  <a:srgbClr val="CC0000"/>
                </a:solidFill>
                <a:latin typeface="Arial"/>
              </a:rPr>
              <a:t>Resolution </a:t>
            </a:r>
          </a:p>
          <a:p>
            <a:pPr>
              <a:spcBef>
                <a:spcPts val="0"/>
              </a:spcBef>
            </a:pPr>
            <a:r>
              <a:rPr lang="en-US" sz="1200" dirty="0">
                <a:solidFill>
                  <a:srgbClr val="3F3F3F"/>
                </a:solidFill>
                <a:latin typeface="Arial"/>
              </a:rPr>
              <a:t>Happens at any point in the process</a:t>
            </a:r>
          </a:p>
        </p:txBody>
      </p:sp>
      <p:sp>
        <p:nvSpPr>
          <p:cNvPr id="46" name="Title 2">
            <a:extLst>
              <a:ext uri="{FF2B5EF4-FFF2-40B4-BE49-F238E27FC236}">
                <a16:creationId xmlns:a16="http://schemas.microsoft.com/office/drawing/2014/main" id="{0DD8AF08-549E-F149-BE45-9A44B3631687}"/>
              </a:ext>
            </a:extLst>
          </p:cNvPr>
          <p:cNvSpPr>
            <a:spLocks noGrp="1"/>
          </p:cNvSpPr>
          <p:nvPr>
            <p:ph type="title"/>
          </p:nvPr>
        </p:nvSpPr>
        <p:spPr>
          <a:xfrm>
            <a:off x="883659" y="1600150"/>
            <a:ext cx="2224200" cy="713232"/>
          </a:xfrm>
        </p:spPr>
        <p:txBody>
          <a:bodyPr/>
          <a:lstStyle/>
          <a:p>
            <a:r>
              <a:rPr lang="en-US" dirty="0">
                <a:solidFill>
                  <a:schemeClr val="accent2"/>
                </a:solidFill>
              </a:rPr>
              <a:t>Prescription Safety </a:t>
            </a:r>
            <a:br>
              <a:rPr lang="en-US" dirty="0">
                <a:solidFill>
                  <a:schemeClr val="accent2"/>
                </a:solidFill>
              </a:rPr>
            </a:br>
            <a:r>
              <a:rPr lang="en-US" dirty="0">
                <a:solidFill>
                  <a:schemeClr val="accent2"/>
                </a:solidFill>
              </a:rPr>
              <a:t>Management</a:t>
            </a:r>
            <a:endParaRPr lang="en-US" dirty="0"/>
          </a:p>
        </p:txBody>
      </p:sp>
      <p:sp>
        <p:nvSpPr>
          <p:cNvPr id="47" name="Rectangle 46">
            <a:extLst>
              <a:ext uri="{FF2B5EF4-FFF2-40B4-BE49-F238E27FC236}">
                <a16:creationId xmlns:a16="http://schemas.microsoft.com/office/drawing/2014/main" id="{52739E5F-8D9B-3246-A577-3FB978789A0F}"/>
              </a:ext>
            </a:extLst>
          </p:cNvPr>
          <p:cNvSpPr/>
          <p:nvPr/>
        </p:nvSpPr>
        <p:spPr>
          <a:xfrm>
            <a:off x="897974" y="3256127"/>
            <a:ext cx="2316371" cy="1815882"/>
          </a:xfrm>
          <a:prstGeom prst="rect">
            <a:avLst/>
          </a:prstGeom>
        </p:spPr>
        <p:txBody>
          <a:bodyPr wrap="square" lIns="0">
            <a:spAutoFit/>
          </a:bodyPr>
          <a:lstStyle/>
          <a:p>
            <a:r>
              <a:rPr lang="en-US" sz="1600" dirty="0">
                <a:solidFill>
                  <a:srgbClr val="3F3F3F"/>
                </a:solidFill>
                <a:latin typeface="Arial"/>
              </a:rPr>
              <a:t>Dynamic solutions that can help improve the safety and utilization of prescription drugs – including controlled substances</a:t>
            </a:r>
          </a:p>
          <a:p>
            <a:endParaRPr lang="en-US" sz="1600" dirty="0">
              <a:solidFill>
                <a:srgbClr val="3F3F3F"/>
              </a:solidFill>
              <a:latin typeface="Arial"/>
            </a:endParaRPr>
          </a:p>
        </p:txBody>
      </p:sp>
      <p:cxnSp>
        <p:nvCxnSpPr>
          <p:cNvPr id="48" name="Straight Connector 47">
            <a:extLst>
              <a:ext uri="{FF2B5EF4-FFF2-40B4-BE49-F238E27FC236}">
                <a16:creationId xmlns:a16="http://schemas.microsoft.com/office/drawing/2014/main" id="{2110DB0B-56D2-6244-94D5-4B47DD344312}"/>
              </a:ext>
            </a:extLst>
          </p:cNvPr>
          <p:cNvCxnSpPr>
            <a:cxnSpLocks/>
          </p:cNvCxnSpPr>
          <p:nvPr/>
        </p:nvCxnSpPr>
        <p:spPr>
          <a:xfrm>
            <a:off x="3489784" y="5082343"/>
            <a:ext cx="8016189" cy="0"/>
          </a:xfrm>
          <a:prstGeom prst="line">
            <a:avLst/>
          </a:prstGeom>
          <a:ln w="47625" cmpd="sng">
            <a:solidFill>
              <a:schemeClr val="accent2"/>
            </a:solidFill>
            <a:tailEnd type="arrow" w="med" len="sm"/>
          </a:ln>
        </p:spPr>
        <p:style>
          <a:lnRef idx="1">
            <a:schemeClr val="accent1"/>
          </a:lnRef>
          <a:fillRef idx="0">
            <a:schemeClr val="accent1"/>
          </a:fillRef>
          <a:effectRef idx="0">
            <a:schemeClr val="accent1"/>
          </a:effectRef>
          <a:fontRef idx="minor">
            <a:schemeClr val="tx1"/>
          </a:fontRef>
        </p:style>
      </p:cxnSp>
      <p:sp>
        <p:nvSpPr>
          <p:cNvPr id="53" name="Text Placeholder 11">
            <a:extLst>
              <a:ext uri="{FF2B5EF4-FFF2-40B4-BE49-F238E27FC236}">
                <a16:creationId xmlns:a16="http://schemas.microsoft.com/office/drawing/2014/main" id="{A279B67A-7F05-074C-9960-BD36E0A74033}"/>
              </a:ext>
            </a:extLst>
          </p:cNvPr>
          <p:cNvSpPr txBox="1">
            <a:spLocks/>
          </p:cNvSpPr>
          <p:nvPr/>
        </p:nvSpPr>
        <p:spPr>
          <a:xfrm>
            <a:off x="5377389" y="2012259"/>
            <a:ext cx="1993044" cy="507912"/>
          </a:xfrm>
          <a:prstGeom prst="rect">
            <a:avLst/>
          </a:prstGeom>
          <a:noFill/>
        </p:spPr>
        <p:txBody>
          <a:bodyPr tIns="0" bIns="0" anchor="ctr" anchorCtr="0"/>
          <a:lstStyle>
            <a:lvl1pPr marL="0" indent="0" algn="l" defTabSz="457200" rtl="0" eaLnBrk="1" latinLnBrk="0" hangingPunct="1">
              <a:spcBef>
                <a:spcPts val="1800"/>
              </a:spcBef>
              <a:buClr>
                <a:schemeClr val="tx2"/>
              </a:buClr>
              <a:buFont typeface="Arial"/>
              <a:buNone/>
              <a:defRPr sz="2000" b="1" kern="1200">
                <a:solidFill>
                  <a:schemeClr val="tx1"/>
                </a:solidFill>
                <a:latin typeface="+mn-lt"/>
                <a:ea typeface="+mn-ea"/>
                <a:cs typeface="+mn-cs"/>
              </a:defRPr>
            </a:lvl1pPr>
            <a:lvl2pPr marL="228600" indent="-228600" algn="l" defTabSz="457200" rtl="0" eaLnBrk="1" latinLnBrk="0" hangingPunct="1">
              <a:spcBef>
                <a:spcPts val="600"/>
              </a:spcBef>
              <a:buClr>
                <a:schemeClr val="tx1"/>
              </a:buClr>
              <a:buFont typeface="Arial"/>
              <a:buChar char="•"/>
              <a:defRPr sz="2000" kern="1200">
                <a:solidFill>
                  <a:schemeClr val="tx1"/>
                </a:solidFill>
                <a:latin typeface="+mn-lt"/>
                <a:ea typeface="+mn-ea"/>
                <a:cs typeface="+mn-cs"/>
              </a:defRPr>
            </a:lvl2pPr>
            <a:lvl3pPr marL="548640" indent="-228600" algn="l" defTabSz="457200" rtl="0" eaLnBrk="1" latinLnBrk="0" hangingPunct="1">
              <a:spcBef>
                <a:spcPts val="600"/>
              </a:spcBef>
              <a:buClr>
                <a:schemeClr val="tx1"/>
              </a:buClr>
              <a:buFont typeface="Lucida Grande"/>
              <a:buChar char="–"/>
              <a:defRPr sz="1800" kern="1200">
                <a:solidFill>
                  <a:schemeClr val="tx1"/>
                </a:solidFill>
                <a:latin typeface="+mn-lt"/>
                <a:ea typeface="+mn-ea"/>
                <a:cs typeface="+mn-cs"/>
              </a:defRPr>
            </a:lvl3pPr>
            <a:lvl4pPr marL="914400" indent="-228600" algn="l" defTabSz="457200" rtl="0" eaLnBrk="1" latinLnBrk="0" hangingPunct="1">
              <a:spcBef>
                <a:spcPts val="600"/>
              </a:spcBef>
              <a:buClr>
                <a:schemeClr val="tx1"/>
              </a:buClr>
              <a:buFont typeface="Arial"/>
              <a:buChar char="•"/>
              <a:defRPr sz="1600" kern="1200">
                <a:solidFill>
                  <a:schemeClr val="tx1"/>
                </a:solidFill>
                <a:latin typeface="+mn-lt"/>
                <a:ea typeface="+mn-ea"/>
                <a:cs typeface="+mn-cs"/>
              </a:defRPr>
            </a:lvl4pPr>
            <a:lvl5pPr marL="1234440" indent="-182880" algn="l" defTabSz="457200" rtl="0" eaLnBrk="1" latinLnBrk="0" hangingPunct="1">
              <a:spcBef>
                <a:spcPts val="300"/>
              </a:spcBef>
              <a:buClr>
                <a:schemeClr val="tx1"/>
              </a:buClr>
              <a:buFont typeface="Arial" pitchFamily="34" charset="0"/>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3F3F3F"/>
              </a:buClr>
            </a:pPr>
            <a:r>
              <a:rPr lang="en-US" sz="1800" dirty="0">
                <a:solidFill>
                  <a:srgbClr val="CC0000"/>
                </a:solidFill>
                <a:latin typeface="Arial"/>
              </a:rPr>
              <a:t>Identification</a:t>
            </a:r>
            <a:br>
              <a:rPr lang="en-US" sz="1800" dirty="0">
                <a:solidFill>
                  <a:srgbClr val="CC0000"/>
                </a:solidFill>
                <a:latin typeface="Arial"/>
              </a:rPr>
            </a:br>
            <a:r>
              <a:rPr lang="en-US" sz="1200" dirty="0">
                <a:solidFill>
                  <a:srgbClr val="C0C0C0">
                    <a:lumMod val="75000"/>
                  </a:srgbClr>
                </a:solidFill>
                <a:latin typeface="Arial"/>
              </a:rPr>
              <a:t>(Safety &amp; Monitoring)</a:t>
            </a:r>
          </a:p>
        </p:txBody>
      </p:sp>
      <p:sp>
        <p:nvSpPr>
          <p:cNvPr id="54" name="Text Placeholder 13">
            <a:extLst>
              <a:ext uri="{FF2B5EF4-FFF2-40B4-BE49-F238E27FC236}">
                <a16:creationId xmlns:a16="http://schemas.microsoft.com/office/drawing/2014/main" id="{CA61B2B6-6E44-4B4F-8E29-A5CC2973590E}"/>
              </a:ext>
            </a:extLst>
          </p:cNvPr>
          <p:cNvSpPr txBox="1">
            <a:spLocks/>
          </p:cNvSpPr>
          <p:nvPr/>
        </p:nvSpPr>
        <p:spPr>
          <a:xfrm>
            <a:off x="7370434" y="2043504"/>
            <a:ext cx="2081989" cy="444752"/>
          </a:xfrm>
          <a:prstGeom prst="rect">
            <a:avLst/>
          </a:prstGeom>
          <a:noFill/>
        </p:spPr>
        <p:txBody>
          <a:bodyPr tIns="0" bIns="0" anchor="ctr" anchorCtr="0"/>
          <a:lstStyle>
            <a:lvl1pPr marL="0" indent="0" algn="l" defTabSz="457200" rtl="0" eaLnBrk="1" latinLnBrk="0" hangingPunct="1">
              <a:spcBef>
                <a:spcPts val="1800"/>
              </a:spcBef>
              <a:buClr>
                <a:schemeClr val="tx2"/>
              </a:buClr>
              <a:buFont typeface="Arial"/>
              <a:buNone/>
              <a:defRPr sz="2000" b="1" kern="1200">
                <a:solidFill>
                  <a:schemeClr val="tx1"/>
                </a:solidFill>
                <a:latin typeface="+mn-lt"/>
                <a:ea typeface="+mn-ea"/>
                <a:cs typeface="+mn-cs"/>
              </a:defRPr>
            </a:lvl1pPr>
            <a:lvl2pPr marL="228600" indent="-228600" algn="l" defTabSz="457200" rtl="0" eaLnBrk="1" latinLnBrk="0" hangingPunct="1">
              <a:spcBef>
                <a:spcPts val="600"/>
              </a:spcBef>
              <a:buClr>
                <a:schemeClr val="tx1"/>
              </a:buClr>
              <a:buFont typeface="Arial"/>
              <a:buChar char="•"/>
              <a:defRPr sz="2000" kern="1200">
                <a:solidFill>
                  <a:schemeClr val="tx1"/>
                </a:solidFill>
                <a:latin typeface="+mn-lt"/>
                <a:ea typeface="+mn-ea"/>
                <a:cs typeface="+mn-cs"/>
              </a:defRPr>
            </a:lvl2pPr>
            <a:lvl3pPr marL="548640" indent="-228600" algn="l" defTabSz="457200" rtl="0" eaLnBrk="1" latinLnBrk="0" hangingPunct="1">
              <a:spcBef>
                <a:spcPts val="600"/>
              </a:spcBef>
              <a:buClr>
                <a:schemeClr val="tx1"/>
              </a:buClr>
              <a:buFont typeface="Lucida Grande"/>
              <a:buChar char="–"/>
              <a:defRPr sz="1800" kern="1200">
                <a:solidFill>
                  <a:schemeClr val="tx1"/>
                </a:solidFill>
                <a:latin typeface="+mn-lt"/>
                <a:ea typeface="+mn-ea"/>
                <a:cs typeface="+mn-cs"/>
              </a:defRPr>
            </a:lvl3pPr>
            <a:lvl4pPr marL="914400" indent="-228600" algn="l" defTabSz="457200" rtl="0" eaLnBrk="1" latinLnBrk="0" hangingPunct="1">
              <a:spcBef>
                <a:spcPts val="600"/>
              </a:spcBef>
              <a:buClr>
                <a:schemeClr val="tx1"/>
              </a:buClr>
              <a:buFont typeface="Arial"/>
              <a:buChar char="•"/>
              <a:defRPr sz="1600" kern="1200">
                <a:solidFill>
                  <a:schemeClr val="tx1"/>
                </a:solidFill>
                <a:latin typeface="+mn-lt"/>
                <a:ea typeface="+mn-ea"/>
                <a:cs typeface="+mn-cs"/>
              </a:defRPr>
            </a:lvl4pPr>
            <a:lvl5pPr marL="1234440" indent="-182880" algn="l" defTabSz="457200" rtl="0" eaLnBrk="1" latinLnBrk="0" hangingPunct="1">
              <a:spcBef>
                <a:spcPts val="300"/>
              </a:spcBef>
              <a:buClr>
                <a:schemeClr val="tx1"/>
              </a:buClr>
              <a:buFont typeface="Arial" pitchFamily="34" charset="0"/>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3F3F3F"/>
              </a:buClr>
            </a:pPr>
            <a:r>
              <a:rPr lang="en-US" sz="1800" dirty="0">
                <a:solidFill>
                  <a:srgbClr val="CC0000"/>
                </a:solidFill>
                <a:latin typeface="Arial"/>
              </a:rPr>
              <a:t>Intervention</a:t>
            </a:r>
            <a:br>
              <a:rPr lang="en-US" sz="1800" dirty="0">
                <a:solidFill>
                  <a:srgbClr val="CC0000"/>
                </a:solidFill>
                <a:latin typeface="Arial"/>
              </a:rPr>
            </a:br>
            <a:r>
              <a:rPr lang="en-US" sz="1200" dirty="0">
                <a:solidFill>
                  <a:srgbClr val="C0C0C0">
                    <a:lumMod val="75000"/>
                  </a:srgbClr>
                </a:solidFill>
                <a:latin typeface="Arial"/>
              </a:rPr>
              <a:t>(Safety &amp; Monitoring)</a:t>
            </a:r>
          </a:p>
        </p:txBody>
      </p:sp>
      <p:sp>
        <p:nvSpPr>
          <p:cNvPr id="55" name="Text Placeholder 11">
            <a:extLst>
              <a:ext uri="{FF2B5EF4-FFF2-40B4-BE49-F238E27FC236}">
                <a16:creationId xmlns:a16="http://schemas.microsoft.com/office/drawing/2014/main" id="{CAFC3555-B432-2F44-883F-B26333D0A5E0}"/>
              </a:ext>
            </a:extLst>
          </p:cNvPr>
          <p:cNvSpPr txBox="1">
            <a:spLocks/>
          </p:cNvSpPr>
          <p:nvPr/>
        </p:nvSpPr>
        <p:spPr>
          <a:xfrm>
            <a:off x="3492071" y="2013389"/>
            <a:ext cx="1769906" cy="496648"/>
          </a:xfrm>
          <a:prstGeom prst="rect">
            <a:avLst/>
          </a:prstGeom>
          <a:noFill/>
        </p:spPr>
        <p:txBody>
          <a:bodyPr tIns="0" bIns="0" anchor="ctr" anchorCtr="0"/>
          <a:lstStyle>
            <a:lvl1pPr marL="0" indent="0" algn="l" defTabSz="457200" rtl="0" eaLnBrk="1" latinLnBrk="0" hangingPunct="1">
              <a:spcBef>
                <a:spcPts val="1800"/>
              </a:spcBef>
              <a:buClr>
                <a:schemeClr val="tx2"/>
              </a:buClr>
              <a:buFont typeface="Arial"/>
              <a:buNone/>
              <a:defRPr sz="2000" b="1" kern="1200">
                <a:solidFill>
                  <a:schemeClr val="tx1"/>
                </a:solidFill>
                <a:latin typeface="+mn-lt"/>
                <a:ea typeface="+mn-ea"/>
                <a:cs typeface="+mn-cs"/>
              </a:defRPr>
            </a:lvl1pPr>
            <a:lvl2pPr marL="228600" indent="-228600" algn="l" defTabSz="457200" rtl="0" eaLnBrk="1" latinLnBrk="0" hangingPunct="1">
              <a:spcBef>
                <a:spcPts val="600"/>
              </a:spcBef>
              <a:buClr>
                <a:schemeClr val="tx1"/>
              </a:buClr>
              <a:buFont typeface="Arial"/>
              <a:buChar char="•"/>
              <a:defRPr sz="2000" kern="1200">
                <a:solidFill>
                  <a:schemeClr val="tx1"/>
                </a:solidFill>
                <a:latin typeface="+mn-lt"/>
                <a:ea typeface="+mn-ea"/>
                <a:cs typeface="+mn-cs"/>
              </a:defRPr>
            </a:lvl2pPr>
            <a:lvl3pPr marL="548640" indent="-228600" algn="l" defTabSz="457200" rtl="0" eaLnBrk="1" latinLnBrk="0" hangingPunct="1">
              <a:spcBef>
                <a:spcPts val="600"/>
              </a:spcBef>
              <a:buClr>
                <a:schemeClr val="tx1"/>
              </a:buClr>
              <a:buFont typeface="Lucida Grande"/>
              <a:buChar char="–"/>
              <a:defRPr sz="1800" kern="1200">
                <a:solidFill>
                  <a:schemeClr val="tx1"/>
                </a:solidFill>
                <a:latin typeface="+mn-lt"/>
                <a:ea typeface="+mn-ea"/>
                <a:cs typeface="+mn-cs"/>
              </a:defRPr>
            </a:lvl3pPr>
            <a:lvl4pPr marL="914400" indent="-228600" algn="l" defTabSz="457200" rtl="0" eaLnBrk="1" latinLnBrk="0" hangingPunct="1">
              <a:spcBef>
                <a:spcPts val="600"/>
              </a:spcBef>
              <a:buClr>
                <a:schemeClr val="tx1"/>
              </a:buClr>
              <a:buFont typeface="Arial"/>
              <a:buChar char="•"/>
              <a:defRPr sz="1600" kern="1200">
                <a:solidFill>
                  <a:schemeClr val="tx1"/>
                </a:solidFill>
                <a:latin typeface="+mn-lt"/>
                <a:ea typeface="+mn-ea"/>
                <a:cs typeface="+mn-cs"/>
              </a:defRPr>
            </a:lvl4pPr>
            <a:lvl5pPr marL="1234440" indent="-182880" algn="l" defTabSz="457200" rtl="0" eaLnBrk="1" latinLnBrk="0" hangingPunct="1">
              <a:spcBef>
                <a:spcPts val="300"/>
              </a:spcBef>
              <a:buClr>
                <a:schemeClr val="tx1"/>
              </a:buClr>
              <a:buFont typeface="Arial" pitchFamily="34" charset="0"/>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3F3F3F"/>
              </a:buClr>
            </a:pPr>
            <a:r>
              <a:rPr lang="en-US" sz="1800" dirty="0">
                <a:solidFill>
                  <a:srgbClr val="CC0000"/>
                </a:solidFill>
                <a:latin typeface="Arial"/>
              </a:rPr>
              <a:t>Prevention</a:t>
            </a:r>
            <a:br>
              <a:rPr lang="en-US" sz="1800" dirty="0">
                <a:solidFill>
                  <a:srgbClr val="CC0000"/>
                </a:solidFill>
                <a:latin typeface="Arial"/>
              </a:rPr>
            </a:br>
            <a:r>
              <a:rPr lang="en-US" sz="1200" dirty="0">
                <a:solidFill>
                  <a:srgbClr val="C0C0C0">
                    <a:lumMod val="75000"/>
                  </a:srgbClr>
                </a:solidFill>
                <a:latin typeface="Arial"/>
              </a:rPr>
              <a:t>(UM Edits)</a:t>
            </a:r>
          </a:p>
        </p:txBody>
      </p:sp>
      <p:sp>
        <p:nvSpPr>
          <p:cNvPr id="56" name="Text Placeholder 13">
            <a:extLst>
              <a:ext uri="{FF2B5EF4-FFF2-40B4-BE49-F238E27FC236}">
                <a16:creationId xmlns:a16="http://schemas.microsoft.com/office/drawing/2014/main" id="{D8EA8592-C23F-9C4D-888F-20803825AEFC}"/>
              </a:ext>
            </a:extLst>
          </p:cNvPr>
          <p:cNvSpPr txBox="1">
            <a:spLocks/>
          </p:cNvSpPr>
          <p:nvPr/>
        </p:nvSpPr>
        <p:spPr>
          <a:xfrm>
            <a:off x="9327257" y="2054005"/>
            <a:ext cx="2655764" cy="439748"/>
          </a:xfrm>
          <a:prstGeom prst="rect">
            <a:avLst/>
          </a:prstGeom>
          <a:noFill/>
        </p:spPr>
        <p:txBody>
          <a:bodyPr tIns="0" bIns="0" anchor="ctr" anchorCtr="0"/>
          <a:lstStyle>
            <a:lvl1pPr marL="0" indent="0" algn="l" defTabSz="457200" rtl="0" eaLnBrk="1" latinLnBrk="0" hangingPunct="1">
              <a:spcBef>
                <a:spcPts val="1800"/>
              </a:spcBef>
              <a:buClr>
                <a:schemeClr val="tx2"/>
              </a:buClr>
              <a:buFont typeface="Arial"/>
              <a:buNone/>
              <a:defRPr sz="2000" b="1" kern="1200">
                <a:solidFill>
                  <a:schemeClr val="tx1"/>
                </a:solidFill>
                <a:latin typeface="+mn-lt"/>
                <a:ea typeface="+mn-ea"/>
                <a:cs typeface="+mn-cs"/>
              </a:defRPr>
            </a:lvl1pPr>
            <a:lvl2pPr marL="228600" indent="-228600" algn="l" defTabSz="457200" rtl="0" eaLnBrk="1" latinLnBrk="0" hangingPunct="1">
              <a:spcBef>
                <a:spcPts val="600"/>
              </a:spcBef>
              <a:buClr>
                <a:schemeClr val="tx1"/>
              </a:buClr>
              <a:buFont typeface="Arial"/>
              <a:buChar char="•"/>
              <a:defRPr sz="2000" kern="1200">
                <a:solidFill>
                  <a:schemeClr val="tx1"/>
                </a:solidFill>
                <a:latin typeface="+mn-lt"/>
                <a:ea typeface="+mn-ea"/>
                <a:cs typeface="+mn-cs"/>
              </a:defRPr>
            </a:lvl2pPr>
            <a:lvl3pPr marL="548640" indent="-228600" algn="l" defTabSz="457200" rtl="0" eaLnBrk="1" latinLnBrk="0" hangingPunct="1">
              <a:spcBef>
                <a:spcPts val="600"/>
              </a:spcBef>
              <a:buClr>
                <a:schemeClr val="tx1"/>
              </a:buClr>
              <a:buFont typeface="Lucida Grande"/>
              <a:buChar char="–"/>
              <a:defRPr sz="1800" kern="1200">
                <a:solidFill>
                  <a:schemeClr val="tx1"/>
                </a:solidFill>
                <a:latin typeface="+mn-lt"/>
                <a:ea typeface="+mn-ea"/>
                <a:cs typeface="+mn-cs"/>
              </a:defRPr>
            </a:lvl3pPr>
            <a:lvl4pPr marL="914400" indent="-228600" algn="l" defTabSz="457200" rtl="0" eaLnBrk="1" latinLnBrk="0" hangingPunct="1">
              <a:spcBef>
                <a:spcPts val="600"/>
              </a:spcBef>
              <a:buClr>
                <a:schemeClr val="tx1"/>
              </a:buClr>
              <a:buFont typeface="Arial"/>
              <a:buChar char="•"/>
              <a:defRPr sz="1600" kern="1200">
                <a:solidFill>
                  <a:schemeClr val="tx1"/>
                </a:solidFill>
                <a:latin typeface="+mn-lt"/>
                <a:ea typeface="+mn-ea"/>
                <a:cs typeface="+mn-cs"/>
              </a:defRPr>
            </a:lvl4pPr>
            <a:lvl5pPr marL="1234440" indent="-182880" algn="l" defTabSz="457200" rtl="0" eaLnBrk="1" latinLnBrk="0" hangingPunct="1">
              <a:spcBef>
                <a:spcPts val="300"/>
              </a:spcBef>
              <a:buClr>
                <a:schemeClr val="tx1"/>
              </a:buClr>
              <a:buFont typeface="Arial" pitchFamily="34" charset="0"/>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3F3F3F"/>
              </a:buClr>
            </a:pPr>
            <a:r>
              <a:rPr lang="en-US" sz="1800" dirty="0">
                <a:solidFill>
                  <a:srgbClr val="CC0000"/>
                </a:solidFill>
                <a:latin typeface="Arial"/>
              </a:rPr>
              <a:t>Investigation</a:t>
            </a:r>
            <a:br>
              <a:rPr lang="en-US" sz="1800" dirty="0">
                <a:solidFill>
                  <a:srgbClr val="CC0000"/>
                </a:solidFill>
                <a:latin typeface="Arial"/>
              </a:rPr>
            </a:br>
            <a:r>
              <a:rPr lang="en-US" sz="1200" dirty="0">
                <a:solidFill>
                  <a:srgbClr val="C0C0C0">
                    <a:lumMod val="75000"/>
                  </a:srgbClr>
                </a:solidFill>
                <a:latin typeface="Arial"/>
              </a:rPr>
              <a:t>(Enhanced Safety &amp; Monitoring)</a:t>
            </a:r>
          </a:p>
        </p:txBody>
      </p:sp>
      <p:pic>
        <p:nvPicPr>
          <p:cNvPr id="57" name="Picture 12">
            <a:extLst>
              <a:ext uri="{FF2B5EF4-FFF2-40B4-BE49-F238E27FC236}">
                <a16:creationId xmlns:a16="http://schemas.microsoft.com/office/drawing/2014/main" id="{F179BBE1-6329-F44E-84D4-9267F86474D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52029" y="1392054"/>
            <a:ext cx="453216" cy="437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 name="Picture 18">
            <a:extLst>
              <a:ext uri="{FF2B5EF4-FFF2-40B4-BE49-F238E27FC236}">
                <a16:creationId xmlns:a16="http://schemas.microsoft.com/office/drawing/2014/main" id="{944D262F-2BDC-C442-AA0E-28D96F8D4B18}"/>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563006" y="1417318"/>
            <a:ext cx="387579" cy="41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9" name="Group 84">
            <a:extLst>
              <a:ext uri="{FF2B5EF4-FFF2-40B4-BE49-F238E27FC236}">
                <a16:creationId xmlns:a16="http://schemas.microsoft.com/office/drawing/2014/main" id="{E3A95182-CD21-7A4E-BB0F-15B999B36897}"/>
              </a:ext>
            </a:extLst>
          </p:cNvPr>
          <p:cNvGrpSpPr>
            <a:grpSpLocks noChangeAspect="1"/>
          </p:cNvGrpSpPr>
          <p:nvPr/>
        </p:nvGrpSpPr>
        <p:grpSpPr bwMode="auto">
          <a:xfrm>
            <a:off x="9443227" y="1469546"/>
            <a:ext cx="468233" cy="365121"/>
            <a:chOff x="803" y="1"/>
            <a:chExt cx="4155" cy="3240"/>
          </a:xfrm>
        </p:grpSpPr>
        <p:sp>
          <p:nvSpPr>
            <p:cNvPr id="60" name="Freeform 85">
              <a:extLst>
                <a:ext uri="{FF2B5EF4-FFF2-40B4-BE49-F238E27FC236}">
                  <a16:creationId xmlns:a16="http://schemas.microsoft.com/office/drawing/2014/main" id="{85D95939-BA16-E544-B51B-B3277709E850}"/>
                </a:ext>
              </a:extLst>
            </p:cNvPr>
            <p:cNvSpPr>
              <a:spLocks/>
            </p:cNvSpPr>
            <p:nvPr/>
          </p:nvSpPr>
          <p:spPr bwMode="auto">
            <a:xfrm>
              <a:off x="973" y="464"/>
              <a:ext cx="3814" cy="2777"/>
            </a:xfrm>
            <a:custGeom>
              <a:avLst/>
              <a:gdLst>
                <a:gd name="T0" fmla="*/ 5060 w 5154"/>
                <a:gd name="T1" fmla="*/ 3751 h 3751"/>
                <a:gd name="T2" fmla="*/ 94 w 5154"/>
                <a:gd name="T3" fmla="*/ 3751 h 3751"/>
                <a:gd name="T4" fmla="*/ 0 w 5154"/>
                <a:gd name="T5" fmla="*/ 3657 h 3751"/>
                <a:gd name="T6" fmla="*/ 0 w 5154"/>
                <a:gd name="T7" fmla="*/ 94 h 3751"/>
                <a:gd name="T8" fmla="*/ 94 w 5154"/>
                <a:gd name="T9" fmla="*/ 0 h 3751"/>
                <a:gd name="T10" fmla="*/ 5060 w 5154"/>
                <a:gd name="T11" fmla="*/ 0 h 3751"/>
                <a:gd name="T12" fmla="*/ 5154 w 5154"/>
                <a:gd name="T13" fmla="*/ 94 h 3751"/>
                <a:gd name="T14" fmla="*/ 5154 w 5154"/>
                <a:gd name="T15" fmla="*/ 3657 h 3751"/>
                <a:gd name="T16" fmla="*/ 5060 w 5154"/>
                <a:gd name="T17" fmla="*/ 3751 h 3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54" h="3751">
                  <a:moveTo>
                    <a:pt x="5060" y="3751"/>
                  </a:moveTo>
                  <a:cubicBezTo>
                    <a:pt x="94" y="3751"/>
                    <a:pt x="94" y="3751"/>
                    <a:pt x="94" y="3751"/>
                  </a:cubicBezTo>
                  <a:cubicBezTo>
                    <a:pt x="42" y="3751"/>
                    <a:pt x="0" y="3709"/>
                    <a:pt x="0" y="3657"/>
                  </a:cubicBezTo>
                  <a:cubicBezTo>
                    <a:pt x="0" y="94"/>
                    <a:pt x="0" y="94"/>
                    <a:pt x="0" y="94"/>
                  </a:cubicBezTo>
                  <a:cubicBezTo>
                    <a:pt x="0" y="43"/>
                    <a:pt x="42" y="0"/>
                    <a:pt x="94" y="0"/>
                  </a:cubicBezTo>
                  <a:cubicBezTo>
                    <a:pt x="5060" y="0"/>
                    <a:pt x="5060" y="0"/>
                    <a:pt x="5060" y="0"/>
                  </a:cubicBezTo>
                  <a:cubicBezTo>
                    <a:pt x="5112" y="0"/>
                    <a:pt x="5154" y="43"/>
                    <a:pt x="5154" y="94"/>
                  </a:cubicBezTo>
                  <a:cubicBezTo>
                    <a:pt x="5154" y="3657"/>
                    <a:pt x="5154" y="3657"/>
                    <a:pt x="5154" y="3657"/>
                  </a:cubicBezTo>
                  <a:cubicBezTo>
                    <a:pt x="5154" y="3709"/>
                    <a:pt x="5112" y="3751"/>
                    <a:pt x="5060" y="3751"/>
                  </a:cubicBezTo>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en-US" sz="2399" dirty="0">
                <a:solidFill>
                  <a:srgbClr val="000000"/>
                </a:solidFill>
                <a:latin typeface="Arial"/>
              </a:endParaRPr>
            </a:p>
          </p:txBody>
        </p:sp>
        <p:sp>
          <p:nvSpPr>
            <p:cNvPr id="62" name="Freeform 86">
              <a:extLst>
                <a:ext uri="{FF2B5EF4-FFF2-40B4-BE49-F238E27FC236}">
                  <a16:creationId xmlns:a16="http://schemas.microsoft.com/office/drawing/2014/main" id="{BCE8D287-D732-7148-BB62-4FC95D3E0C86}"/>
                </a:ext>
              </a:extLst>
            </p:cNvPr>
            <p:cNvSpPr>
              <a:spLocks/>
            </p:cNvSpPr>
            <p:nvPr/>
          </p:nvSpPr>
          <p:spPr bwMode="auto">
            <a:xfrm>
              <a:off x="973" y="631"/>
              <a:ext cx="3814" cy="1836"/>
            </a:xfrm>
            <a:custGeom>
              <a:avLst/>
              <a:gdLst>
                <a:gd name="T0" fmla="*/ 0 w 5154"/>
                <a:gd name="T1" fmla="*/ 1515 h 2481"/>
                <a:gd name="T2" fmla="*/ 5154 w 5154"/>
                <a:gd name="T3" fmla="*/ 1515 h 2481"/>
                <a:gd name="T4" fmla="*/ 5154 w 5154"/>
                <a:gd name="T5" fmla="*/ 0 h 2481"/>
                <a:gd name="T6" fmla="*/ 0 w 5154"/>
                <a:gd name="T7" fmla="*/ 0 h 2481"/>
                <a:gd name="T8" fmla="*/ 0 w 5154"/>
                <a:gd name="T9" fmla="*/ 1515 h 2481"/>
              </a:gdLst>
              <a:ahLst/>
              <a:cxnLst>
                <a:cxn ang="0">
                  <a:pos x="T0" y="T1"/>
                </a:cxn>
                <a:cxn ang="0">
                  <a:pos x="T2" y="T3"/>
                </a:cxn>
                <a:cxn ang="0">
                  <a:pos x="T4" y="T5"/>
                </a:cxn>
                <a:cxn ang="0">
                  <a:pos x="T6" y="T7"/>
                </a:cxn>
                <a:cxn ang="0">
                  <a:pos x="T8" y="T9"/>
                </a:cxn>
              </a:cxnLst>
              <a:rect l="0" t="0" r="r" b="b"/>
              <a:pathLst>
                <a:path w="5154" h="2481">
                  <a:moveTo>
                    <a:pt x="0" y="1515"/>
                  </a:moveTo>
                  <a:cubicBezTo>
                    <a:pt x="1742" y="2481"/>
                    <a:pt x="3412" y="2481"/>
                    <a:pt x="5154" y="1515"/>
                  </a:cubicBezTo>
                  <a:cubicBezTo>
                    <a:pt x="5154" y="0"/>
                    <a:pt x="5154" y="0"/>
                    <a:pt x="5154" y="0"/>
                  </a:cubicBezTo>
                  <a:cubicBezTo>
                    <a:pt x="0" y="0"/>
                    <a:pt x="0" y="0"/>
                    <a:pt x="0" y="0"/>
                  </a:cubicBezTo>
                  <a:lnTo>
                    <a:pt x="0" y="1515"/>
                  </a:lnTo>
                  <a:close/>
                </a:path>
              </a:pathLst>
            </a:custGeom>
            <a:solidFill>
              <a:srgbClr val="A5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en-US" sz="2399" dirty="0">
                <a:solidFill>
                  <a:srgbClr val="000000"/>
                </a:solidFill>
                <a:latin typeface="Arial"/>
              </a:endParaRPr>
            </a:p>
          </p:txBody>
        </p:sp>
        <p:sp>
          <p:nvSpPr>
            <p:cNvPr id="63" name="Freeform 87">
              <a:extLst>
                <a:ext uri="{FF2B5EF4-FFF2-40B4-BE49-F238E27FC236}">
                  <a16:creationId xmlns:a16="http://schemas.microsoft.com/office/drawing/2014/main" id="{D28A25C1-2412-2949-9F53-4ED4C5D45586}"/>
                </a:ext>
              </a:extLst>
            </p:cNvPr>
            <p:cNvSpPr>
              <a:spLocks/>
            </p:cNvSpPr>
            <p:nvPr/>
          </p:nvSpPr>
          <p:spPr bwMode="auto">
            <a:xfrm>
              <a:off x="2156" y="1"/>
              <a:ext cx="1448" cy="815"/>
            </a:xfrm>
            <a:custGeom>
              <a:avLst/>
              <a:gdLst>
                <a:gd name="T0" fmla="*/ 1956 w 1956"/>
                <a:gd name="T1" fmla="*/ 1101 h 1101"/>
                <a:gd name="T2" fmla="*/ 1721 w 1956"/>
                <a:gd name="T3" fmla="*/ 1101 h 1101"/>
                <a:gd name="T4" fmla="*/ 1721 w 1956"/>
                <a:gd name="T5" fmla="*/ 235 h 1101"/>
                <a:gd name="T6" fmla="*/ 235 w 1956"/>
                <a:gd name="T7" fmla="*/ 235 h 1101"/>
                <a:gd name="T8" fmla="*/ 235 w 1956"/>
                <a:gd name="T9" fmla="*/ 1101 h 1101"/>
                <a:gd name="T10" fmla="*/ 0 w 1956"/>
                <a:gd name="T11" fmla="*/ 1101 h 1101"/>
                <a:gd name="T12" fmla="*/ 0 w 1956"/>
                <a:gd name="T13" fmla="*/ 228 h 1101"/>
                <a:gd name="T14" fmla="*/ 229 w 1956"/>
                <a:gd name="T15" fmla="*/ 0 h 1101"/>
                <a:gd name="T16" fmla="*/ 1728 w 1956"/>
                <a:gd name="T17" fmla="*/ 0 h 1101"/>
                <a:gd name="T18" fmla="*/ 1956 w 1956"/>
                <a:gd name="T19" fmla="*/ 228 h 1101"/>
                <a:gd name="T20" fmla="*/ 1956 w 1956"/>
                <a:gd name="T21" fmla="*/ 1101 h 1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56" h="1101">
                  <a:moveTo>
                    <a:pt x="1956" y="1101"/>
                  </a:moveTo>
                  <a:cubicBezTo>
                    <a:pt x="1721" y="1101"/>
                    <a:pt x="1721" y="1101"/>
                    <a:pt x="1721" y="1101"/>
                  </a:cubicBezTo>
                  <a:cubicBezTo>
                    <a:pt x="1721" y="235"/>
                    <a:pt x="1721" y="235"/>
                    <a:pt x="1721" y="235"/>
                  </a:cubicBezTo>
                  <a:cubicBezTo>
                    <a:pt x="235" y="235"/>
                    <a:pt x="235" y="235"/>
                    <a:pt x="235" y="235"/>
                  </a:cubicBezTo>
                  <a:cubicBezTo>
                    <a:pt x="235" y="1101"/>
                    <a:pt x="235" y="1101"/>
                    <a:pt x="235" y="1101"/>
                  </a:cubicBezTo>
                  <a:cubicBezTo>
                    <a:pt x="0" y="1101"/>
                    <a:pt x="0" y="1101"/>
                    <a:pt x="0" y="1101"/>
                  </a:cubicBezTo>
                  <a:cubicBezTo>
                    <a:pt x="0" y="228"/>
                    <a:pt x="0" y="228"/>
                    <a:pt x="0" y="228"/>
                  </a:cubicBezTo>
                  <a:cubicBezTo>
                    <a:pt x="0" y="102"/>
                    <a:pt x="103" y="0"/>
                    <a:pt x="229" y="0"/>
                  </a:cubicBezTo>
                  <a:cubicBezTo>
                    <a:pt x="1728" y="0"/>
                    <a:pt x="1728" y="0"/>
                    <a:pt x="1728" y="0"/>
                  </a:cubicBezTo>
                  <a:cubicBezTo>
                    <a:pt x="1854" y="0"/>
                    <a:pt x="1956" y="102"/>
                    <a:pt x="1956" y="228"/>
                  </a:cubicBezTo>
                  <a:lnTo>
                    <a:pt x="1956" y="1101"/>
                  </a:lnTo>
                  <a:close/>
                </a:path>
              </a:pathLst>
            </a:custGeom>
            <a:solidFill>
              <a:srgbClr val="A5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en-US" sz="2399" dirty="0">
                <a:solidFill>
                  <a:srgbClr val="000000"/>
                </a:solidFill>
                <a:latin typeface="Arial"/>
              </a:endParaRPr>
            </a:p>
          </p:txBody>
        </p:sp>
        <p:sp>
          <p:nvSpPr>
            <p:cNvPr id="73" name="Freeform 88">
              <a:extLst>
                <a:ext uri="{FF2B5EF4-FFF2-40B4-BE49-F238E27FC236}">
                  <a16:creationId xmlns:a16="http://schemas.microsoft.com/office/drawing/2014/main" id="{DA0D11E5-7190-3040-8F1C-03566E5E30B9}"/>
                </a:ext>
              </a:extLst>
            </p:cNvPr>
            <p:cNvSpPr>
              <a:spLocks/>
            </p:cNvSpPr>
            <p:nvPr/>
          </p:nvSpPr>
          <p:spPr bwMode="auto">
            <a:xfrm>
              <a:off x="803" y="464"/>
              <a:ext cx="4155" cy="1870"/>
            </a:xfrm>
            <a:custGeom>
              <a:avLst/>
              <a:gdLst>
                <a:gd name="T0" fmla="*/ 5504 w 5615"/>
                <a:gd name="T1" fmla="*/ 0 h 2526"/>
                <a:gd name="T2" fmla="*/ 110 w 5615"/>
                <a:gd name="T3" fmla="*/ 0 h 2526"/>
                <a:gd name="T4" fmla="*/ 0 w 5615"/>
                <a:gd name="T5" fmla="*/ 111 h 2526"/>
                <a:gd name="T6" fmla="*/ 0 w 5615"/>
                <a:gd name="T7" fmla="*/ 1383 h 2526"/>
                <a:gd name="T8" fmla="*/ 5615 w 5615"/>
                <a:gd name="T9" fmla="*/ 1383 h 2526"/>
                <a:gd name="T10" fmla="*/ 5615 w 5615"/>
                <a:gd name="T11" fmla="*/ 111 h 2526"/>
                <a:gd name="T12" fmla="*/ 5504 w 5615"/>
                <a:gd name="T13" fmla="*/ 0 h 2526"/>
              </a:gdLst>
              <a:ahLst/>
              <a:cxnLst>
                <a:cxn ang="0">
                  <a:pos x="T0" y="T1"/>
                </a:cxn>
                <a:cxn ang="0">
                  <a:pos x="T2" y="T3"/>
                </a:cxn>
                <a:cxn ang="0">
                  <a:pos x="T4" y="T5"/>
                </a:cxn>
                <a:cxn ang="0">
                  <a:pos x="T6" y="T7"/>
                </a:cxn>
                <a:cxn ang="0">
                  <a:pos x="T8" y="T9"/>
                </a:cxn>
                <a:cxn ang="0">
                  <a:pos x="T10" y="T11"/>
                </a:cxn>
                <a:cxn ang="0">
                  <a:pos x="T12" y="T13"/>
                </a:cxn>
              </a:cxnLst>
              <a:rect l="0" t="0" r="r" b="b"/>
              <a:pathLst>
                <a:path w="5615" h="2526">
                  <a:moveTo>
                    <a:pt x="5504" y="0"/>
                  </a:moveTo>
                  <a:cubicBezTo>
                    <a:pt x="110" y="0"/>
                    <a:pt x="110" y="0"/>
                    <a:pt x="110" y="0"/>
                  </a:cubicBezTo>
                  <a:cubicBezTo>
                    <a:pt x="49" y="0"/>
                    <a:pt x="0" y="50"/>
                    <a:pt x="0" y="111"/>
                  </a:cubicBezTo>
                  <a:cubicBezTo>
                    <a:pt x="0" y="1383"/>
                    <a:pt x="0" y="1383"/>
                    <a:pt x="0" y="1383"/>
                  </a:cubicBezTo>
                  <a:cubicBezTo>
                    <a:pt x="1902" y="2526"/>
                    <a:pt x="3712" y="2526"/>
                    <a:pt x="5615" y="1383"/>
                  </a:cubicBezTo>
                  <a:cubicBezTo>
                    <a:pt x="5615" y="111"/>
                    <a:pt x="5615" y="111"/>
                    <a:pt x="5615" y="111"/>
                  </a:cubicBezTo>
                  <a:cubicBezTo>
                    <a:pt x="5615" y="50"/>
                    <a:pt x="5565" y="0"/>
                    <a:pt x="5504" y="0"/>
                  </a:cubicBezTo>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en-US" sz="2399" dirty="0">
                <a:solidFill>
                  <a:srgbClr val="000000"/>
                </a:solidFill>
                <a:latin typeface="Arial"/>
              </a:endParaRPr>
            </a:p>
          </p:txBody>
        </p:sp>
        <p:sp>
          <p:nvSpPr>
            <p:cNvPr id="74" name="Rectangle 89">
              <a:extLst>
                <a:ext uri="{FF2B5EF4-FFF2-40B4-BE49-F238E27FC236}">
                  <a16:creationId xmlns:a16="http://schemas.microsoft.com/office/drawing/2014/main" id="{C7ABABF6-0A55-C246-8581-7DFEC60EB3E5}"/>
                </a:ext>
              </a:extLst>
            </p:cNvPr>
            <p:cNvSpPr>
              <a:spLocks noChangeArrowheads="1"/>
            </p:cNvSpPr>
            <p:nvPr/>
          </p:nvSpPr>
          <p:spPr bwMode="auto">
            <a:xfrm>
              <a:off x="2418" y="1577"/>
              <a:ext cx="925" cy="1249"/>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prstTxWarp prst="textNoShape">
                <a:avLst/>
              </a:prstTxWarp>
            </a:bodyPr>
            <a:lstStyle/>
            <a:p>
              <a:endParaRPr lang="en-US" sz="2399" dirty="0">
                <a:solidFill>
                  <a:srgbClr val="000000"/>
                </a:solidFill>
                <a:latin typeface="Arial"/>
              </a:endParaRPr>
            </a:p>
          </p:txBody>
        </p:sp>
        <p:sp>
          <p:nvSpPr>
            <p:cNvPr id="75" name="Rectangle 90">
              <a:extLst>
                <a:ext uri="{FF2B5EF4-FFF2-40B4-BE49-F238E27FC236}">
                  <a16:creationId xmlns:a16="http://schemas.microsoft.com/office/drawing/2014/main" id="{EFA9E93D-FF59-6740-BF38-BCEFCFEE5205}"/>
                </a:ext>
              </a:extLst>
            </p:cNvPr>
            <p:cNvSpPr>
              <a:spLocks noChangeArrowheads="1"/>
            </p:cNvSpPr>
            <p:nvPr/>
          </p:nvSpPr>
          <p:spPr bwMode="auto">
            <a:xfrm>
              <a:off x="2418" y="2826"/>
              <a:ext cx="925" cy="154"/>
            </a:xfrm>
            <a:prstGeom prst="rect">
              <a:avLst/>
            </a:prstGeom>
            <a:solidFill>
              <a:srgbClr val="A5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prstTxWarp prst="textNoShape">
                <a:avLst/>
              </a:prstTxWarp>
            </a:bodyPr>
            <a:lstStyle/>
            <a:p>
              <a:endParaRPr lang="en-US" sz="2399" dirty="0">
                <a:solidFill>
                  <a:srgbClr val="000000"/>
                </a:solidFill>
                <a:latin typeface="Arial"/>
              </a:endParaRPr>
            </a:p>
          </p:txBody>
        </p:sp>
        <p:sp>
          <p:nvSpPr>
            <p:cNvPr id="76" name="Freeform 91">
              <a:extLst>
                <a:ext uri="{FF2B5EF4-FFF2-40B4-BE49-F238E27FC236}">
                  <a16:creationId xmlns:a16="http://schemas.microsoft.com/office/drawing/2014/main" id="{0340EBE7-10BD-A048-9582-D4B9F0CE8713}"/>
                </a:ext>
              </a:extLst>
            </p:cNvPr>
            <p:cNvSpPr>
              <a:spLocks/>
            </p:cNvSpPr>
            <p:nvPr/>
          </p:nvSpPr>
          <p:spPr bwMode="auto">
            <a:xfrm>
              <a:off x="2582" y="2192"/>
              <a:ext cx="597" cy="484"/>
            </a:xfrm>
            <a:custGeom>
              <a:avLst/>
              <a:gdLst>
                <a:gd name="T0" fmla="*/ 231 w 807"/>
                <a:gd name="T1" fmla="*/ 0 h 654"/>
                <a:gd name="T2" fmla="*/ 296 w 807"/>
                <a:gd name="T3" fmla="*/ 27 h 654"/>
                <a:gd name="T4" fmla="*/ 403 w 807"/>
                <a:gd name="T5" fmla="*/ 134 h 654"/>
                <a:gd name="T6" fmla="*/ 510 w 807"/>
                <a:gd name="T7" fmla="*/ 27 h 654"/>
                <a:gd name="T8" fmla="*/ 575 w 807"/>
                <a:gd name="T9" fmla="*/ 0 h 654"/>
                <a:gd name="T10" fmla="*/ 640 w 807"/>
                <a:gd name="T11" fmla="*/ 27 h 654"/>
                <a:gd name="T12" fmla="*/ 771 w 807"/>
                <a:gd name="T13" fmla="*/ 157 h 654"/>
                <a:gd name="T14" fmla="*/ 771 w 807"/>
                <a:gd name="T15" fmla="*/ 287 h 654"/>
                <a:gd name="T16" fmla="*/ 403 w 807"/>
                <a:gd name="T17" fmla="*/ 654 h 654"/>
                <a:gd name="T18" fmla="*/ 36 w 807"/>
                <a:gd name="T19" fmla="*/ 287 h 654"/>
                <a:gd name="T20" fmla="*/ 36 w 807"/>
                <a:gd name="T21" fmla="*/ 157 h 654"/>
                <a:gd name="T22" fmla="*/ 166 w 807"/>
                <a:gd name="T23" fmla="*/ 27 h 654"/>
                <a:gd name="T24" fmla="*/ 231 w 807"/>
                <a:gd name="T25" fmla="*/ 0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7" h="654">
                  <a:moveTo>
                    <a:pt x="231" y="0"/>
                  </a:moveTo>
                  <a:cubicBezTo>
                    <a:pt x="255" y="0"/>
                    <a:pt x="278" y="9"/>
                    <a:pt x="296" y="27"/>
                  </a:cubicBezTo>
                  <a:cubicBezTo>
                    <a:pt x="403" y="134"/>
                    <a:pt x="403" y="134"/>
                    <a:pt x="403" y="134"/>
                  </a:cubicBezTo>
                  <a:cubicBezTo>
                    <a:pt x="510" y="27"/>
                    <a:pt x="510" y="27"/>
                    <a:pt x="510" y="27"/>
                  </a:cubicBezTo>
                  <a:cubicBezTo>
                    <a:pt x="528" y="9"/>
                    <a:pt x="552" y="0"/>
                    <a:pt x="575" y="0"/>
                  </a:cubicBezTo>
                  <a:cubicBezTo>
                    <a:pt x="599" y="0"/>
                    <a:pt x="623" y="9"/>
                    <a:pt x="640" y="27"/>
                  </a:cubicBezTo>
                  <a:cubicBezTo>
                    <a:pt x="771" y="157"/>
                    <a:pt x="771" y="157"/>
                    <a:pt x="771" y="157"/>
                  </a:cubicBezTo>
                  <a:cubicBezTo>
                    <a:pt x="807" y="193"/>
                    <a:pt x="807" y="251"/>
                    <a:pt x="771" y="287"/>
                  </a:cubicBezTo>
                  <a:cubicBezTo>
                    <a:pt x="403" y="654"/>
                    <a:pt x="403" y="654"/>
                    <a:pt x="403" y="654"/>
                  </a:cubicBezTo>
                  <a:cubicBezTo>
                    <a:pt x="36" y="287"/>
                    <a:pt x="36" y="287"/>
                    <a:pt x="36" y="287"/>
                  </a:cubicBezTo>
                  <a:cubicBezTo>
                    <a:pt x="0" y="251"/>
                    <a:pt x="0" y="193"/>
                    <a:pt x="36" y="157"/>
                  </a:cubicBezTo>
                  <a:cubicBezTo>
                    <a:pt x="166" y="27"/>
                    <a:pt x="166" y="27"/>
                    <a:pt x="166" y="27"/>
                  </a:cubicBezTo>
                  <a:cubicBezTo>
                    <a:pt x="184" y="9"/>
                    <a:pt x="207" y="0"/>
                    <a:pt x="23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en-US" sz="2399" dirty="0">
                <a:solidFill>
                  <a:srgbClr val="000000"/>
                </a:solidFill>
                <a:latin typeface="Arial"/>
              </a:endParaRPr>
            </a:p>
          </p:txBody>
        </p:sp>
      </p:grpSp>
      <p:grpSp>
        <p:nvGrpSpPr>
          <p:cNvPr id="77" name="Group 165">
            <a:extLst>
              <a:ext uri="{FF2B5EF4-FFF2-40B4-BE49-F238E27FC236}">
                <a16:creationId xmlns:a16="http://schemas.microsoft.com/office/drawing/2014/main" id="{C4AD7A9D-581D-1147-BD9D-20336DEC0A9A}"/>
              </a:ext>
            </a:extLst>
          </p:cNvPr>
          <p:cNvGrpSpPr>
            <a:grpSpLocks noChangeAspect="1"/>
          </p:cNvGrpSpPr>
          <p:nvPr/>
        </p:nvGrpSpPr>
        <p:grpSpPr bwMode="auto">
          <a:xfrm>
            <a:off x="7402199" y="1392138"/>
            <a:ext cx="453216" cy="453355"/>
            <a:chOff x="3643" y="0"/>
            <a:chExt cx="3240" cy="3241"/>
          </a:xfrm>
        </p:grpSpPr>
        <p:sp>
          <p:nvSpPr>
            <p:cNvPr id="78" name="Oval 166">
              <a:extLst>
                <a:ext uri="{FF2B5EF4-FFF2-40B4-BE49-F238E27FC236}">
                  <a16:creationId xmlns:a16="http://schemas.microsoft.com/office/drawing/2014/main" id="{BCF3F92B-8B12-9B4F-AAFB-624C243AA160}"/>
                </a:ext>
              </a:extLst>
            </p:cNvPr>
            <p:cNvSpPr>
              <a:spLocks noChangeArrowheads="1"/>
            </p:cNvSpPr>
            <p:nvPr/>
          </p:nvSpPr>
          <p:spPr bwMode="auto">
            <a:xfrm>
              <a:off x="4682" y="1039"/>
              <a:ext cx="1162" cy="1162"/>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en-US" sz="2399" dirty="0">
                <a:solidFill>
                  <a:srgbClr val="000000"/>
                </a:solidFill>
                <a:latin typeface="Arial"/>
              </a:endParaRPr>
            </a:p>
          </p:txBody>
        </p:sp>
        <p:sp>
          <p:nvSpPr>
            <p:cNvPr id="79" name="Freeform 167">
              <a:extLst>
                <a:ext uri="{FF2B5EF4-FFF2-40B4-BE49-F238E27FC236}">
                  <a16:creationId xmlns:a16="http://schemas.microsoft.com/office/drawing/2014/main" id="{47B02E55-64B1-B94B-9701-ABFB2536603C}"/>
                </a:ext>
              </a:extLst>
            </p:cNvPr>
            <p:cNvSpPr>
              <a:spLocks/>
            </p:cNvSpPr>
            <p:nvPr/>
          </p:nvSpPr>
          <p:spPr bwMode="auto">
            <a:xfrm>
              <a:off x="4914" y="1358"/>
              <a:ext cx="698" cy="566"/>
            </a:xfrm>
            <a:custGeom>
              <a:avLst/>
              <a:gdLst>
                <a:gd name="T0" fmla="*/ 338 w 1180"/>
                <a:gd name="T1" fmla="*/ 0 h 958"/>
                <a:gd name="T2" fmla="*/ 434 w 1180"/>
                <a:gd name="T3" fmla="*/ 40 h 958"/>
                <a:gd name="T4" fmla="*/ 590 w 1180"/>
                <a:gd name="T5" fmla="*/ 196 h 958"/>
                <a:gd name="T6" fmla="*/ 747 w 1180"/>
                <a:gd name="T7" fmla="*/ 40 h 958"/>
                <a:gd name="T8" fmla="*/ 842 w 1180"/>
                <a:gd name="T9" fmla="*/ 0 h 958"/>
                <a:gd name="T10" fmla="*/ 937 w 1180"/>
                <a:gd name="T11" fmla="*/ 40 h 958"/>
                <a:gd name="T12" fmla="*/ 1127 w 1180"/>
                <a:gd name="T13" fmla="*/ 230 h 958"/>
                <a:gd name="T14" fmla="*/ 1128 w 1180"/>
                <a:gd name="T15" fmla="*/ 420 h 958"/>
                <a:gd name="T16" fmla="*/ 590 w 1180"/>
                <a:gd name="T17" fmla="*/ 958 h 958"/>
                <a:gd name="T18" fmla="*/ 53 w 1180"/>
                <a:gd name="T19" fmla="*/ 420 h 958"/>
                <a:gd name="T20" fmla="*/ 53 w 1180"/>
                <a:gd name="T21" fmla="*/ 230 h 958"/>
                <a:gd name="T22" fmla="*/ 243 w 1180"/>
                <a:gd name="T23" fmla="*/ 40 h 958"/>
                <a:gd name="T24" fmla="*/ 338 w 1180"/>
                <a:gd name="T25" fmla="*/ 0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0" h="958">
                  <a:moveTo>
                    <a:pt x="338" y="0"/>
                  </a:moveTo>
                  <a:cubicBezTo>
                    <a:pt x="373" y="0"/>
                    <a:pt x="407" y="13"/>
                    <a:pt x="434" y="40"/>
                  </a:cubicBezTo>
                  <a:cubicBezTo>
                    <a:pt x="590" y="196"/>
                    <a:pt x="590" y="196"/>
                    <a:pt x="590" y="196"/>
                  </a:cubicBezTo>
                  <a:cubicBezTo>
                    <a:pt x="747" y="40"/>
                    <a:pt x="747" y="40"/>
                    <a:pt x="747" y="40"/>
                  </a:cubicBezTo>
                  <a:cubicBezTo>
                    <a:pt x="773" y="13"/>
                    <a:pt x="808" y="0"/>
                    <a:pt x="842" y="0"/>
                  </a:cubicBezTo>
                  <a:cubicBezTo>
                    <a:pt x="876" y="0"/>
                    <a:pt x="911" y="13"/>
                    <a:pt x="937" y="40"/>
                  </a:cubicBezTo>
                  <a:cubicBezTo>
                    <a:pt x="1127" y="230"/>
                    <a:pt x="1127" y="230"/>
                    <a:pt x="1127" y="230"/>
                  </a:cubicBezTo>
                  <a:cubicBezTo>
                    <a:pt x="1180" y="283"/>
                    <a:pt x="1180" y="368"/>
                    <a:pt x="1128" y="420"/>
                  </a:cubicBezTo>
                  <a:cubicBezTo>
                    <a:pt x="590" y="958"/>
                    <a:pt x="590" y="958"/>
                    <a:pt x="590" y="958"/>
                  </a:cubicBezTo>
                  <a:cubicBezTo>
                    <a:pt x="53" y="420"/>
                    <a:pt x="53" y="420"/>
                    <a:pt x="53" y="420"/>
                  </a:cubicBezTo>
                  <a:cubicBezTo>
                    <a:pt x="0" y="368"/>
                    <a:pt x="0" y="282"/>
                    <a:pt x="53" y="230"/>
                  </a:cubicBezTo>
                  <a:cubicBezTo>
                    <a:pt x="243" y="40"/>
                    <a:pt x="243" y="40"/>
                    <a:pt x="243" y="40"/>
                  </a:cubicBezTo>
                  <a:cubicBezTo>
                    <a:pt x="269" y="13"/>
                    <a:pt x="304" y="0"/>
                    <a:pt x="33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en-US" sz="2399" dirty="0">
                <a:solidFill>
                  <a:srgbClr val="000000"/>
                </a:solidFill>
                <a:latin typeface="Arial"/>
              </a:endParaRPr>
            </a:p>
          </p:txBody>
        </p:sp>
        <p:sp>
          <p:nvSpPr>
            <p:cNvPr id="80" name="Freeform 168">
              <a:extLst>
                <a:ext uri="{FF2B5EF4-FFF2-40B4-BE49-F238E27FC236}">
                  <a16:creationId xmlns:a16="http://schemas.microsoft.com/office/drawing/2014/main" id="{3328DBDA-3A6F-E84D-9369-496278599FE3}"/>
                </a:ext>
              </a:extLst>
            </p:cNvPr>
            <p:cNvSpPr>
              <a:spLocks noEditPoints="1"/>
            </p:cNvSpPr>
            <p:nvPr/>
          </p:nvSpPr>
          <p:spPr bwMode="auto">
            <a:xfrm>
              <a:off x="3997" y="354"/>
              <a:ext cx="2532" cy="2532"/>
            </a:xfrm>
            <a:custGeom>
              <a:avLst/>
              <a:gdLst>
                <a:gd name="T0" fmla="*/ 2139 w 4279"/>
                <a:gd name="T1" fmla="*/ 4279 h 4279"/>
                <a:gd name="T2" fmla="*/ 0 w 4279"/>
                <a:gd name="T3" fmla="*/ 2140 h 4279"/>
                <a:gd name="T4" fmla="*/ 2139 w 4279"/>
                <a:gd name="T5" fmla="*/ 0 h 4279"/>
                <a:gd name="T6" fmla="*/ 4279 w 4279"/>
                <a:gd name="T7" fmla="*/ 2140 h 4279"/>
                <a:gd name="T8" fmla="*/ 2139 w 4279"/>
                <a:gd name="T9" fmla="*/ 4279 h 4279"/>
                <a:gd name="T10" fmla="*/ 2139 w 4279"/>
                <a:gd name="T11" fmla="*/ 206 h 4279"/>
                <a:gd name="T12" fmla="*/ 205 w 4279"/>
                <a:gd name="T13" fmla="*/ 2140 h 4279"/>
                <a:gd name="T14" fmla="*/ 2139 w 4279"/>
                <a:gd name="T15" fmla="*/ 4074 h 4279"/>
                <a:gd name="T16" fmla="*/ 4073 w 4279"/>
                <a:gd name="T17" fmla="*/ 2140 h 4279"/>
                <a:gd name="T18" fmla="*/ 2139 w 4279"/>
                <a:gd name="T19" fmla="*/ 206 h 4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79" h="4279">
                  <a:moveTo>
                    <a:pt x="2139" y="4279"/>
                  </a:moveTo>
                  <a:cubicBezTo>
                    <a:pt x="959" y="4279"/>
                    <a:pt x="0" y="3320"/>
                    <a:pt x="0" y="2140"/>
                  </a:cubicBezTo>
                  <a:cubicBezTo>
                    <a:pt x="0" y="960"/>
                    <a:pt x="959" y="0"/>
                    <a:pt x="2139" y="0"/>
                  </a:cubicBezTo>
                  <a:cubicBezTo>
                    <a:pt x="3319" y="0"/>
                    <a:pt x="4279" y="960"/>
                    <a:pt x="4279" y="2140"/>
                  </a:cubicBezTo>
                  <a:cubicBezTo>
                    <a:pt x="4279" y="3320"/>
                    <a:pt x="3319" y="4279"/>
                    <a:pt x="2139" y="4279"/>
                  </a:cubicBezTo>
                  <a:close/>
                  <a:moveTo>
                    <a:pt x="2139" y="206"/>
                  </a:moveTo>
                  <a:cubicBezTo>
                    <a:pt x="1073" y="206"/>
                    <a:pt x="205" y="1073"/>
                    <a:pt x="205" y="2140"/>
                  </a:cubicBezTo>
                  <a:cubicBezTo>
                    <a:pt x="205" y="3206"/>
                    <a:pt x="1073" y="4074"/>
                    <a:pt x="2139" y="4074"/>
                  </a:cubicBezTo>
                  <a:cubicBezTo>
                    <a:pt x="3206" y="4074"/>
                    <a:pt x="4073" y="3206"/>
                    <a:pt x="4073" y="2140"/>
                  </a:cubicBezTo>
                  <a:cubicBezTo>
                    <a:pt x="4073" y="1073"/>
                    <a:pt x="3206" y="206"/>
                    <a:pt x="2139" y="20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en-US" sz="2399" dirty="0">
                <a:solidFill>
                  <a:srgbClr val="000000"/>
                </a:solidFill>
                <a:latin typeface="Arial"/>
              </a:endParaRPr>
            </a:p>
          </p:txBody>
        </p:sp>
        <p:sp>
          <p:nvSpPr>
            <p:cNvPr id="81" name="Freeform 169">
              <a:extLst>
                <a:ext uri="{FF2B5EF4-FFF2-40B4-BE49-F238E27FC236}">
                  <a16:creationId xmlns:a16="http://schemas.microsoft.com/office/drawing/2014/main" id="{6B47C4B6-A1B2-644B-A8BE-C12CBBEFC8D2}"/>
                </a:ext>
              </a:extLst>
            </p:cNvPr>
            <p:cNvSpPr>
              <a:spLocks noEditPoints="1"/>
            </p:cNvSpPr>
            <p:nvPr/>
          </p:nvSpPr>
          <p:spPr bwMode="auto">
            <a:xfrm>
              <a:off x="3643" y="0"/>
              <a:ext cx="3240" cy="3241"/>
            </a:xfrm>
            <a:custGeom>
              <a:avLst/>
              <a:gdLst>
                <a:gd name="T0" fmla="*/ 2738 w 5476"/>
                <a:gd name="T1" fmla="*/ 5476 h 5476"/>
                <a:gd name="T2" fmla="*/ 0 w 5476"/>
                <a:gd name="T3" fmla="*/ 2738 h 5476"/>
                <a:gd name="T4" fmla="*/ 2738 w 5476"/>
                <a:gd name="T5" fmla="*/ 0 h 5476"/>
                <a:gd name="T6" fmla="*/ 5476 w 5476"/>
                <a:gd name="T7" fmla="*/ 2738 h 5476"/>
                <a:gd name="T8" fmla="*/ 2738 w 5476"/>
                <a:gd name="T9" fmla="*/ 5476 h 5476"/>
                <a:gd name="T10" fmla="*/ 2738 w 5476"/>
                <a:gd name="T11" fmla="*/ 205 h 5476"/>
                <a:gd name="T12" fmla="*/ 206 w 5476"/>
                <a:gd name="T13" fmla="*/ 2738 h 5476"/>
                <a:gd name="T14" fmla="*/ 2738 w 5476"/>
                <a:gd name="T15" fmla="*/ 5270 h 5476"/>
                <a:gd name="T16" fmla="*/ 5271 w 5476"/>
                <a:gd name="T17" fmla="*/ 2738 h 5476"/>
                <a:gd name="T18" fmla="*/ 2738 w 5476"/>
                <a:gd name="T19" fmla="*/ 205 h 5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76" h="5476">
                  <a:moveTo>
                    <a:pt x="2738" y="5476"/>
                  </a:moveTo>
                  <a:cubicBezTo>
                    <a:pt x="1228" y="5476"/>
                    <a:pt x="0" y="4248"/>
                    <a:pt x="0" y="2738"/>
                  </a:cubicBezTo>
                  <a:cubicBezTo>
                    <a:pt x="0" y="1228"/>
                    <a:pt x="1228" y="0"/>
                    <a:pt x="2738" y="0"/>
                  </a:cubicBezTo>
                  <a:cubicBezTo>
                    <a:pt x="4248" y="0"/>
                    <a:pt x="5476" y="1228"/>
                    <a:pt x="5476" y="2738"/>
                  </a:cubicBezTo>
                  <a:cubicBezTo>
                    <a:pt x="5476" y="4248"/>
                    <a:pt x="4248" y="5476"/>
                    <a:pt x="2738" y="5476"/>
                  </a:cubicBezTo>
                  <a:close/>
                  <a:moveTo>
                    <a:pt x="2738" y="205"/>
                  </a:moveTo>
                  <a:cubicBezTo>
                    <a:pt x="1342" y="205"/>
                    <a:pt x="206" y="1341"/>
                    <a:pt x="206" y="2738"/>
                  </a:cubicBezTo>
                  <a:cubicBezTo>
                    <a:pt x="206" y="4134"/>
                    <a:pt x="1342" y="5270"/>
                    <a:pt x="2738" y="5270"/>
                  </a:cubicBezTo>
                  <a:cubicBezTo>
                    <a:pt x="4135" y="5270"/>
                    <a:pt x="5271" y="4134"/>
                    <a:pt x="5271" y="2738"/>
                  </a:cubicBezTo>
                  <a:cubicBezTo>
                    <a:pt x="5271" y="1341"/>
                    <a:pt x="4135" y="205"/>
                    <a:pt x="2738" y="205"/>
                  </a:cubicBezTo>
                  <a:close/>
                </a:path>
              </a:pathLst>
            </a:custGeom>
            <a:solidFill>
              <a:srgbClr val="E9E9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en-US" sz="2399" dirty="0">
                <a:solidFill>
                  <a:srgbClr val="000000"/>
                </a:solidFill>
                <a:latin typeface="Arial"/>
              </a:endParaRPr>
            </a:p>
          </p:txBody>
        </p:sp>
        <p:sp>
          <p:nvSpPr>
            <p:cNvPr id="100" name="Freeform 170">
              <a:extLst>
                <a:ext uri="{FF2B5EF4-FFF2-40B4-BE49-F238E27FC236}">
                  <a16:creationId xmlns:a16="http://schemas.microsoft.com/office/drawing/2014/main" id="{2BA813A0-DBD8-6449-B81B-3AD0725F0A25}"/>
                </a:ext>
              </a:extLst>
            </p:cNvPr>
            <p:cNvSpPr>
              <a:spLocks noEditPoints="1"/>
            </p:cNvSpPr>
            <p:nvPr/>
          </p:nvSpPr>
          <p:spPr bwMode="auto">
            <a:xfrm>
              <a:off x="4327" y="685"/>
              <a:ext cx="1872" cy="1871"/>
            </a:xfrm>
            <a:custGeom>
              <a:avLst/>
              <a:gdLst>
                <a:gd name="T0" fmla="*/ 1581 w 3162"/>
                <a:gd name="T1" fmla="*/ 3162 h 3162"/>
                <a:gd name="T2" fmla="*/ 0 w 3162"/>
                <a:gd name="T3" fmla="*/ 1581 h 3162"/>
                <a:gd name="T4" fmla="*/ 1581 w 3162"/>
                <a:gd name="T5" fmla="*/ 0 h 3162"/>
                <a:gd name="T6" fmla="*/ 3162 w 3162"/>
                <a:gd name="T7" fmla="*/ 1581 h 3162"/>
                <a:gd name="T8" fmla="*/ 1581 w 3162"/>
                <a:gd name="T9" fmla="*/ 3162 h 3162"/>
                <a:gd name="T10" fmla="*/ 1581 w 3162"/>
                <a:gd name="T11" fmla="*/ 206 h 3162"/>
                <a:gd name="T12" fmla="*/ 206 w 3162"/>
                <a:gd name="T13" fmla="*/ 1581 h 3162"/>
                <a:gd name="T14" fmla="*/ 1581 w 3162"/>
                <a:gd name="T15" fmla="*/ 2956 h 3162"/>
                <a:gd name="T16" fmla="*/ 2956 w 3162"/>
                <a:gd name="T17" fmla="*/ 1581 h 3162"/>
                <a:gd name="T18" fmla="*/ 1581 w 3162"/>
                <a:gd name="T19" fmla="*/ 206 h 3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62" h="3162">
                  <a:moveTo>
                    <a:pt x="1581" y="3162"/>
                  </a:moveTo>
                  <a:cubicBezTo>
                    <a:pt x="709" y="3162"/>
                    <a:pt x="0" y="2452"/>
                    <a:pt x="0" y="1581"/>
                  </a:cubicBezTo>
                  <a:cubicBezTo>
                    <a:pt x="0" y="709"/>
                    <a:pt x="709" y="0"/>
                    <a:pt x="1581" y="0"/>
                  </a:cubicBezTo>
                  <a:cubicBezTo>
                    <a:pt x="2453" y="0"/>
                    <a:pt x="3162" y="709"/>
                    <a:pt x="3162" y="1581"/>
                  </a:cubicBezTo>
                  <a:cubicBezTo>
                    <a:pt x="3162" y="2452"/>
                    <a:pt x="2453" y="3162"/>
                    <a:pt x="1581" y="3162"/>
                  </a:cubicBezTo>
                  <a:close/>
                  <a:moveTo>
                    <a:pt x="1581" y="206"/>
                  </a:moveTo>
                  <a:cubicBezTo>
                    <a:pt x="823" y="206"/>
                    <a:pt x="206" y="823"/>
                    <a:pt x="206" y="1581"/>
                  </a:cubicBezTo>
                  <a:cubicBezTo>
                    <a:pt x="206" y="2339"/>
                    <a:pt x="823" y="2956"/>
                    <a:pt x="1581" y="2956"/>
                  </a:cubicBezTo>
                  <a:cubicBezTo>
                    <a:pt x="2339" y="2956"/>
                    <a:pt x="2956" y="2339"/>
                    <a:pt x="2956" y="1581"/>
                  </a:cubicBezTo>
                  <a:cubicBezTo>
                    <a:pt x="2956" y="823"/>
                    <a:pt x="2339" y="206"/>
                    <a:pt x="1581" y="206"/>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en-US" sz="2399" dirty="0">
                <a:solidFill>
                  <a:srgbClr val="000000"/>
                </a:solidFill>
                <a:latin typeface="Arial"/>
              </a:endParaRPr>
            </a:p>
          </p:txBody>
        </p:sp>
      </p:grpSp>
      <p:cxnSp>
        <p:nvCxnSpPr>
          <p:cNvPr id="6" name="Straight Connector 5">
            <a:extLst>
              <a:ext uri="{FF2B5EF4-FFF2-40B4-BE49-F238E27FC236}">
                <a16:creationId xmlns:a16="http://schemas.microsoft.com/office/drawing/2014/main" id="{9E931B89-9C75-C443-8C9F-32631E65F6B5}"/>
              </a:ext>
            </a:extLst>
          </p:cNvPr>
          <p:cNvCxnSpPr/>
          <p:nvPr/>
        </p:nvCxnSpPr>
        <p:spPr bwMode="gray">
          <a:xfrm>
            <a:off x="897974" y="3039036"/>
            <a:ext cx="421426" cy="0"/>
          </a:xfrm>
          <a:prstGeom prst="line">
            <a:avLst/>
          </a:prstGeom>
          <a:ln w="12700" cmpd="sng">
            <a:solidFill>
              <a:schemeClr val="accent6"/>
            </a:solidFill>
            <a:miter lim="800000"/>
          </a:ln>
          <a:effectLst/>
        </p:spPr>
        <p:style>
          <a:lnRef idx="2">
            <a:schemeClr val="accent1"/>
          </a:lnRef>
          <a:fillRef idx="0">
            <a:schemeClr val="accent1"/>
          </a:fillRef>
          <a:effectRef idx="1">
            <a:schemeClr val="accent1"/>
          </a:effectRef>
          <a:fontRef idx="minor">
            <a:schemeClr val="tx1"/>
          </a:fontRef>
        </p:style>
      </p:cxnSp>
      <p:sp>
        <p:nvSpPr>
          <p:cNvPr id="2" name="Rectangle 1"/>
          <p:cNvSpPr/>
          <p:nvPr/>
        </p:nvSpPr>
        <p:spPr bwMode="gray">
          <a:xfrm>
            <a:off x="3489783" y="1047757"/>
            <a:ext cx="7760740" cy="315352"/>
          </a:xfrm>
          <a:prstGeom prst="rect">
            <a:avLst/>
          </a:prstGeom>
          <a:no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3F3F3F"/>
                </a:solidFill>
                <a:latin typeface="Arial"/>
              </a:rPr>
              <a:t>Four pillars that work together to drive greater outcomes</a:t>
            </a:r>
          </a:p>
        </p:txBody>
      </p:sp>
      <p:sp>
        <p:nvSpPr>
          <p:cNvPr id="65" name="TextBox 64"/>
          <p:cNvSpPr txBox="1"/>
          <p:nvPr/>
        </p:nvSpPr>
        <p:spPr>
          <a:xfrm>
            <a:off x="4384098" y="6427550"/>
            <a:ext cx="288541" cy="123111"/>
          </a:xfrm>
          <a:prstGeom prst="rect">
            <a:avLst/>
          </a:prstGeom>
          <a:noFill/>
        </p:spPr>
        <p:txBody>
          <a:bodyPr wrap="none" lIns="0" tIns="0" rIns="0" bIns="0" rtlCol="0">
            <a:spAutoFit/>
          </a:bodyPr>
          <a:lstStyle/>
          <a:p>
            <a:r>
              <a:rPr lang="en-US" sz="800" dirty="0">
                <a:solidFill>
                  <a:srgbClr val="3F3F3F"/>
                </a:solidFill>
                <a:latin typeface="Arial"/>
              </a:rPr>
              <a:t>52149</a:t>
            </a:r>
          </a:p>
        </p:txBody>
      </p:sp>
    </p:spTree>
    <p:extLst>
      <p:ext uri="{BB962C8B-B14F-4D97-AF65-F5344CB8AC3E}">
        <p14:creationId xmlns:p14="http://schemas.microsoft.com/office/powerpoint/2010/main" val="1935507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CC1CFBD-3C39-D64A-A8A0-D8CF320DDA54}"/>
              </a:ext>
            </a:extLst>
          </p:cNvPr>
          <p:cNvSpPr/>
          <p:nvPr/>
        </p:nvSpPr>
        <p:spPr bwMode="gray">
          <a:xfrm>
            <a:off x="8170229" y="0"/>
            <a:ext cx="4020185" cy="6858000"/>
          </a:xfrm>
          <a:prstGeom prst="rect">
            <a:avLst/>
          </a:prstGeom>
          <a:solidFill>
            <a:schemeClr val="accent2"/>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prstClr val="white"/>
              </a:solidFill>
              <a:latin typeface="Arial"/>
            </a:endParaRPr>
          </a:p>
        </p:txBody>
      </p:sp>
      <p:grpSp>
        <p:nvGrpSpPr>
          <p:cNvPr id="24" name="Group 23">
            <a:extLst>
              <a:ext uri="{FF2B5EF4-FFF2-40B4-BE49-F238E27FC236}">
                <a16:creationId xmlns:a16="http://schemas.microsoft.com/office/drawing/2014/main" id="{B04F3084-DC40-C740-8001-5849C4DEB982}"/>
              </a:ext>
            </a:extLst>
          </p:cNvPr>
          <p:cNvGrpSpPr>
            <a:grpSpLocks noChangeAspect="1"/>
          </p:cNvGrpSpPr>
          <p:nvPr/>
        </p:nvGrpSpPr>
        <p:grpSpPr bwMode="gray">
          <a:xfrm>
            <a:off x="10354170" y="6373316"/>
            <a:ext cx="1279180" cy="157138"/>
            <a:chOff x="1011652" y="1504398"/>
            <a:chExt cx="10028238" cy="1231900"/>
          </a:xfrm>
          <a:solidFill>
            <a:schemeClr val="bg1"/>
          </a:solidFill>
        </p:grpSpPr>
        <p:sp>
          <p:nvSpPr>
            <p:cNvPr id="25" name="Freeform 4">
              <a:extLst>
                <a:ext uri="{FF2B5EF4-FFF2-40B4-BE49-F238E27FC236}">
                  <a16:creationId xmlns:a16="http://schemas.microsoft.com/office/drawing/2014/main" id="{9D974FBD-EAC4-CE49-9933-68A0605095BB}"/>
                </a:ext>
              </a:extLst>
            </p:cNvPr>
            <p:cNvSpPr>
              <a:spLocks noEditPoints="1"/>
            </p:cNvSpPr>
            <p:nvPr/>
          </p:nvSpPr>
          <p:spPr bwMode="gray">
            <a:xfrm>
              <a:off x="5917027" y="1539323"/>
              <a:ext cx="4808538" cy="1189038"/>
            </a:xfrm>
            <a:custGeom>
              <a:avLst/>
              <a:gdLst>
                <a:gd name="T0" fmla="*/ 701 w 1134"/>
                <a:gd name="T1" fmla="*/ 273 h 278"/>
                <a:gd name="T2" fmla="*/ 675 w 1134"/>
                <a:gd name="T3" fmla="*/ 248 h 278"/>
                <a:gd name="T4" fmla="*/ 701 w 1134"/>
                <a:gd name="T5" fmla="*/ 109 h 278"/>
                <a:gd name="T6" fmla="*/ 645 w 1134"/>
                <a:gd name="T7" fmla="*/ 84 h 278"/>
                <a:gd name="T8" fmla="*/ 576 w 1134"/>
                <a:gd name="T9" fmla="*/ 79 h 278"/>
                <a:gd name="T10" fmla="*/ 576 w 1134"/>
                <a:gd name="T11" fmla="*/ 278 h 278"/>
                <a:gd name="T12" fmla="*/ 645 w 1134"/>
                <a:gd name="T13" fmla="*/ 273 h 278"/>
                <a:gd name="T14" fmla="*/ 426 w 1134"/>
                <a:gd name="T15" fmla="*/ 222 h 278"/>
                <a:gd name="T16" fmla="*/ 299 w 1134"/>
                <a:gd name="T17" fmla="*/ 189 h 278"/>
                <a:gd name="T18" fmla="*/ 461 w 1134"/>
                <a:gd name="T19" fmla="*/ 175 h 278"/>
                <a:gd name="T20" fmla="*/ 267 w 1134"/>
                <a:gd name="T21" fmla="*/ 178 h 278"/>
                <a:gd name="T22" fmla="*/ 456 w 1134"/>
                <a:gd name="T23" fmla="*/ 222 h 278"/>
                <a:gd name="T24" fmla="*/ 59 w 1134"/>
                <a:gd name="T25" fmla="*/ 25 h 278"/>
                <a:gd name="T26" fmla="*/ 86 w 1134"/>
                <a:gd name="T27" fmla="*/ 0 h 278"/>
                <a:gd name="T28" fmla="*/ 0 w 1134"/>
                <a:gd name="T29" fmla="*/ 25 h 278"/>
                <a:gd name="T30" fmla="*/ 27 w 1134"/>
                <a:gd name="T31" fmla="*/ 247 h 278"/>
                <a:gd name="T32" fmla="*/ 0 w 1134"/>
                <a:gd name="T33" fmla="*/ 273 h 278"/>
                <a:gd name="T34" fmla="*/ 86 w 1134"/>
                <a:gd name="T35" fmla="*/ 247 h 278"/>
                <a:gd name="T36" fmla="*/ 59 w 1134"/>
                <a:gd name="T37" fmla="*/ 138 h 278"/>
                <a:gd name="T38" fmla="*/ 196 w 1134"/>
                <a:gd name="T39" fmla="*/ 247 h 278"/>
                <a:gd name="T40" fmla="*/ 168 w 1134"/>
                <a:gd name="T41" fmla="*/ 273 h 278"/>
                <a:gd name="T42" fmla="*/ 255 w 1134"/>
                <a:gd name="T43" fmla="*/ 247 h 278"/>
                <a:gd name="T44" fmla="*/ 227 w 1134"/>
                <a:gd name="T45" fmla="*/ 25 h 278"/>
                <a:gd name="T46" fmla="*/ 255 w 1134"/>
                <a:gd name="T47" fmla="*/ 0 h 278"/>
                <a:gd name="T48" fmla="*/ 168 w 1134"/>
                <a:gd name="T49" fmla="*/ 25 h 278"/>
                <a:gd name="T50" fmla="*/ 196 w 1134"/>
                <a:gd name="T51" fmla="*/ 114 h 278"/>
                <a:gd name="T52" fmla="*/ 996 w 1134"/>
                <a:gd name="T53" fmla="*/ 248 h 278"/>
                <a:gd name="T54" fmla="*/ 971 w 1134"/>
                <a:gd name="T55" fmla="*/ 163 h 278"/>
                <a:gd name="T56" fmla="*/ 1078 w 1134"/>
                <a:gd name="T57" fmla="*/ 163 h 278"/>
                <a:gd name="T58" fmla="*/ 1053 w 1134"/>
                <a:gd name="T59" fmla="*/ 248 h 278"/>
                <a:gd name="T60" fmla="*/ 1134 w 1134"/>
                <a:gd name="T61" fmla="*/ 273 h 278"/>
                <a:gd name="T62" fmla="*/ 1109 w 1134"/>
                <a:gd name="T63" fmla="*/ 248 h 278"/>
                <a:gd name="T64" fmla="*/ 1030 w 1134"/>
                <a:gd name="T65" fmla="*/ 79 h 278"/>
                <a:gd name="T66" fmla="*/ 971 w 1134"/>
                <a:gd name="T67" fmla="*/ 0 h 278"/>
                <a:gd name="T68" fmla="*/ 915 w 1134"/>
                <a:gd name="T69" fmla="*/ 24 h 278"/>
                <a:gd name="T70" fmla="*/ 940 w 1134"/>
                <a:gd name="T71" fmla="*/ 248 h 278"/>
                <a:gd name="T72" fmla="*/ 915 w 1134"/>
                <a:gd name="T73" fmla="*/ 273 h 278"/>
                <a:gd name="T74" fmla="*/ 996 w 1134"/>
                <a:gd name="T75" fmla="*/ 248 h 278"/>
                <a:gd name="T76" fmla="*/ 580 w 1134"/>
                <a:gd name="T77" fmla="*/ 104 h 278"/>
                <a:gd name="T78" fmla="*/ 580 w 1134"/>
                <a:gd name="T79" fmla="*/ 252 h 278"/>
                <a:gd name="T80" fmla="*/ 366 w 1134"/>
                <a:gd name="T81" fmla="*/ 104 h 278"/>
                <a:gd name="T82" fmla="*/ 299 w 1134"/>
                <a:gd name="T83" fmla="*/ 164 h 278"/>
                <a:gd name="T84" fmla="*/ 859 w 1134"/>
                <a:gd name="T85" fmla="*/ 224 h 278"/>
                <a:gd name="T86" fmla="*/ 897 w 1134"/>
                <a:gd name="T87" fmla="*/ 109 h 278"/>
                <a:gd name="T88" fmla="*/ 859 w 1134"/>
                <a:gd name="T89" fmla="*/ 84 h 278"/>
                <a:gd name="T90" fmla="*/ 829 w 1134"/>
                <a:gd name="T91" fmla="*/ 36 h 278"/>
                <a:gd name="T92" fmla="*/ 799 w 1134"/>
                <a:gd name="T93" fmla="*/ 84 h 278"/>
                <a:gd name="T94" fmla="*/ 829 w 1134"/>
                <a:gd name="T95" fmla="*/ 109 h 278"/>
                <a:gd name="T96" fmla="*/ 879 w 1134"/>
                <a:gd name="T97" fmla="*/ 275 h 278"/>
                <a:gd name="T98" fmla="*/ 897 w 1134"/>
                <a:gd name="T99" fmla="*/ 248 h 278"/>
                <a:gd name="T100" fmla="*/ 859 w 1134"/>
                <a:gd name="T101" fmla="*/ 224 h 278"/>
                <a:gd name="T102" fmla="*/ 801 w 1134"/>
                <a:gd name="T103" fmla="*/ 273 h 278"/>
                <a:gd name="T104" fmla="*/ 787 w 1134"/>
                <a:gd name="T105" fmla="*/ 249 h 278"/>
                <a:gd name="T106" fmla="*/ 768 w 1134"/>
                <a:gd name="T107" fmla="*/ 0 h 278"/>
                <a:gd name="T108" fmla="*/ 712 w 1134"/>
                <a:gd name="T109" fmla="*/ 24 h 278"/>
                <a:gd name="T110" fmla="*/ 737 w 1134"/>
                <a:gd name="T111" fmla="*/ 22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34" h="278">
                  <a:moveTo>
                    <a:pt x="645" y="273"/>
                  </a:moveTo>
                  <a:cubicBezTo>
                    <a:pt x="701" y="273"/>
                    <a:pt x="701" y="273"/>
                    <a:pt x="701" y="273"/>
                  </a:cubicBezTo>
                  <a:cubicBezTo>
                    <a:pt x="701" y="248"/>
                    <a:pt x="701" y="248"/>
                    <a:pt x="701" y="248"/>
                  </a:cubicBezTo>
                  <a:cubicBezTo>
                    <a:pt x="675" y="248"/>
                    <a:pt x="675" y="248"/>
                    <a:pt x="675" y="248"/>
                  </a:cubicBezTo>
                  <a:cubicBezTo>
                    <a:pt x="675" y="109"/>
                    <a:pt x="675" y="109"/>
                    <a:pt x="675" y="109"/>
                  </a:cubicBezTo>
                  <a:cubicBezTo>
                    <a:pt x="701" y="109"/>
                    <a:pt x="701" y="109"/>
                    <a:pt x="701" y="109"/>
                  </a:cubicBezTo>
                  <a:cubicBezTo>
                    <a:pt x="701" y="84"/>
                    <a:pt x="701" y="84"/>
                    <a:pt x="701" y="84"/>
                  </a:cubicBezTo>
                  <a:cubicBezTo>
                    <a:pt x="645" y="84"/>
                    <a:pt x="645" y="84"/>
                    <a:pt x="645" y="84"/>
                  </a:cubicBezTo>
                  <a:cubicBezTo>
                    <a:pt x="645" y="112"/>
                    <a:pt x="645" y="112"/>
                    <a:pt x="645" y="112"/>
                  </a:cubicBezTo>
                  <a:cubicBezTo>
                    <a:pt x="629" y="91"/>
                    <a:pt x="605" y="79"/>
                    <a:pt x="576" y="79"/>
                  </a:cubicBezTo>
                  <a:cubicBezTo>
                    <a:pt x="523" y="79"/>
                    <a:pt x="483" y="122"/>
                    <a:pt x="483" y="178"/>
                  </a:cubicBezTo>
                  <a:cubicBezTo>
                    <a:pt x="483" y="235"/>
                    <a:pt x="523" y="278"/>
                    <a:pt x="576" y="278"/>
                  </a:cubicBezTo>
                  <a:cubicBezTo>
                    <a:pt x="605" y="278"/>
                    <a:pt x="629" y="265"/>
                    <a:pt x="645" y="245"/>
                  </a:cubicBezTo>
                  <a:lnTo>
                    <a:pt x="645" y="273"/>
                  </a:lnTo>
                  <a:close/>
                  <a:moveTo>
                    <a:pt x="456" y="222"/>
                  </a:moveTo>
                  <a:cubicBezTo>
                    <a:pt x="426" y="222"/>
                    <a:pt x="426" y="222"/>
                    <a:pt x="426" y="222"/>
                  </a:cubicBezTo>
                  <a:cubicBezTo>
                    <a:pt x="415" y="241"/>
                    <a:pt x="395" y="253"/>
                    <a:pt x="367" y="253"/>
                  </a:cubicBezTo>
                  <a:cubicBezTo>
                    <a:pt x="325" y="253"/>
                    <a:pt x="302" y="227"/>
                    <a:pt x="299" y="189"/>
                  </a:cubicBezTo>
                  <a:cubicBezTo>
                    <a:pt x="461" y="189"/>
                    <a:pt x="461" y="189"/>
                    <a:pt x="461" y="189"/>
                  </a:cubicBezTo>
                  <a:cubicBezTo>
                    <a:pt x="461" y="175"/>
                    <a:pt x="461" y="175"/>
                    <a:pt x="461" y="175"/>
                  </a:cubicBezTo>
                  <a:cubicBezTo>
                    <a:pt x="461" y="118"/>
                    <a:pt x="424" y="79"/>
                    <a:pt x="366" y="79"/>
                  </a:cubicBezTo>
                  <a:cubicBezTo>
                    <a:pt x="308" y="79"/>
                    <a:pt x="267" y="120"/>
                    <a:pt x="267" y="178"/>
                  </a:cubicBezTo>
                  <a:cubicBezTo>
                    <a:pt x="267" y="237"/>
                    <a:pt x="308" y="278"/>
                    <a:pt x="366" y="278"/>
                  </a:cubicBezTo>
                  <a:cubicBezTo>
                    <a:pt x="409" y="278"/>
                    <a:pt x="442" y="257"/>
                    <a:pt x="456" y="222"/>
                  </a:cubicBezTo>
                  <a:moveTo>
                    <a:pt x="59" y="114"/>
                  </a:moveTo>
                  <a:cubicBezTo>
                    <a:pt x="59" y="25"/>
                    <a:pt x="59" y="25"/>
                    <a:pt x="59" y="25"/>
                  </a:cubicBezTo>
                  <a:cubicBezTo>
                    <a:pt x="86" y="25"/>
                    <a:pt x="86" y="25"/>
                    <a:pt x="86" y="25"/>
                  </a:cubicBezTo>
                  <a:cubicBezTo>
                    <a:pt x="86" y="0"/>
                    <a:pt x="86" y="0"/>
                    <a:pt x="86" y="0"/>
                  </a:cubicBezTo>
                  <a:cubicBezTo>
                    <a:pt x="0" y="0"/>
                    <a:pt x="0" y="0"/>
                    <a:pt x="0" y="0"/>
                  </a:cubicBezTo>
                  <a:cubicBezTo>
                    <a:pt x="0" y="25"/>
                    <a:pt x="0" y="25"/>
                    <a:pt x="0" y="25"/>
                  </a:cubicBezTo>
                  <a:cubicBezTo>
                    <a:pt x="27" y="25"/>
                    <a:pt x="27" y="25"/>
                    <a:pt x="27" y="25"/>
                  </a:cubicBezTo>
                  <a:cubicBezTo>
                    <a:pt x="27" y="247"/>
                    <a:pt x="27" y="247"/>
                    <a:pt x="27" y="247"/>
                  </a:cubicBezTo>
                  <a:cubicBezTo>
                    <a:pt x="0" y="247"/>
                    <a:pt x="0" y="247"/>
                    <a:pt x="0" y="247"/>
                  </a:cubicBezTo>
                  <a:cubicBezTo>
                    <a:pt x="0" y="273"/>
                    <a:pt x="0" y="273"/>
                    <a:pt x="0" y="273"/>
                  </a:cubicBezTo>
                  <a:cubicBezTo>
                    <a:pt x="86" y="273"/>
                    <a:pt x="86" y="273"/>
                    <a:pt x="86" y="273"/>
                  </a:cubicBezTo>
                  <a:cubicBezTo>
                    <a:pt x="86" y="247"/>
                    <a:pt x="86" y="247"/>
                    <a:pt x="86" y="247"/>
                  </a:cubicBezTo>
                  <a:cubicBezTo>
                    <a:pt x="59" y="247"/>
                    <a:pt x="59" y="247"/>
                    <a:pt x="59" y="247"/>
                  </a:cubicBezTo>
                  <a:cubicBezTo>
                    <a:pt x="59" y="138"/>
                    <a:pt x="59" y="138"/>
                    <a:pt x="59" y="138"/>
                  </a:cubicBezTo>
                  <a:cubicBezTo>
                    <a:pt x="196" y="138"/>
                    <a:pt x="196" y="138"/>
                    <a:pt x="196" y="138"/>
                  </a:cubicBezTo>
                  <a:cubicBezTo>
                    <a:pt x="196" y="247"/>
                    <a:pt x="196" y="247"/>
                    <a:pt x="196" y="247"/>
                  </a:cubicBezTo>
                  <a:cubicBezTo>
                    <a:pt x="168" y="247"/>
                    <a:pt x="168" y="247"/>
                    <a:pt x="168" y="247"/>
                  </a:cubicBezTo>
                  <a:cubicBezTo>
                    <a:pt x="168" y="273"/>
                    <a:pt x="168" y="273"/>
                    <a:pt x="168" y="273"/>
                  </a:cubicBezTo>
                  <a:cubicBezTo>
                    <a:pt x="255" y="273"/>
                    <a:pt x="255" y="273"/>
                    <a:pt x="255" y="273"/>
                  </a:cubicBezTo>
                  <a:cubicBezTo>
                    <a:pt x="255" y="247"/>
                    <a:pt x="255" y="247"/>
                    <a:pt x="255" y="247"/>
                  </a:cubicBezTo>
                  <a:cubicBezTo>
                    <a:pt x="227" y="247"/>
                    <a:pt x="227" y="247"/>
                    <a:pt x="227" y="247"/>
                  </a:cubicBezTo>
                  <a:cubicBezTo>
                    <a:pt x="227" y="25"/>
                    <a:pt x="227" y="25"/>
                    <a:pt x="227" y="25"/>
                  </a:cubicBezTo>
                  <a:cubicBezTo>
                    <a:pt x="255" y="25"/>
                    <a:pt x="255" y="25"/>
                    <a:pt x="255" y="25"/>
                  </a:cubicBezTo>
                  <a:cubicBezTo>
                    <a:pt x="255" y="0"/>
                    <a:pt x="255" y="0"/>
                    <a:pt x="255" y="0"/>
                  </a:cubicBezTo>
                  <a:cubicBezTo>
                    <a:pt x="168" y="0"/>
                    <a:pt x="168" y="0"/>
                    <a:pt x="168" y="0"/>
                  </a:cubicBezTo>
                  <a:cubicBezTo>
                    <a:pt x="168" y="25"/>
                    <a:pt x="168" y="25"/>
                    <a:pt x="168" y="25"/>
                  </a:cubicBezTo>
                  <a:cubicBezTo>
                    <a:pt x="196" y="25"/>
                    <a:pt x="196" y="25"/>
                    <a:pt x="196" y="25"/>
                  </a:cubicBezTo>
                  <a:cubicBezTo>
                    <a:pt x="196" y="114"/>
                    <a:pt x="196" y="114"/>
                    <a:pt x="196" y="114"/>
                  </a:cubicBezTo>
                  <a:lnTo>
                    <a:pt x="59" y="114"/>
                  </a:lnTo>
                  <a:close/>
                  <a:moveTo>
                    <a:pt x="996" y="248"/>
                  </a:moveTo>
                  <a:cubicBezTo>
                    <a:pt x="971" y="248"/>
                    <a:pt x="971" y="248"/>
                    <a:pt x="971" y="248"/>
                  </a:cubicBezTo>
                  <a:cubicBezTo>
                    <a:pt x="971" y="163"/>
                    <a:pt x="971" y="163"/>
                    <a:pt x="971" y="163"/>
                  </a:cubicBezTo>
                  <a:cubicBezTo>
                    <a:pt x="971" y="124"/>
                    <a:pt x="991" y="104"/>
                    <a:pt x="1026" y="104"/>
                  </a:cubicBezTo>
                  <a:cubicBezTo>
                    <a:pt x="1058" y="104"/>
                    <a:pt x="1078" y="124"/>
                    <a:pt x="1078" y="163"/>
                  </a:cubicBezTo>
                  <a:cubicBezTo>
                    <a:pt x="1078" y="248"/>
                    <a:pt x="1078" y="248"/>
                    <a:pt x="1078" y="248"/>
                  </a:cubicBezTo>
                  <a:cubicBezTo>
                    <a:pt x="1053" y="248"/>
                    <a:pt x="1053" y="248"/>
                    <a:pt x="1053" y="248"/>
                  </a:cubicBezTo>
                  <a:cubicBezTo>
                    <a:pt x="1053" y="273"/>
                    <a:pt x="1053" y="273"/>
                    <a:pt x="1053" y="273"/>
                  </a:cubicBezTo>
                  <a:cubicBezTo>
                    <a:pt x="1134" y="273"/>
                    <a:pt x="1134" y="273"/>
                    <a:pt x="1134" y="273"/>
                  </a:cubicBezTo>
                  <a:cubicBezTo>
                    <a:pt x="1134" y="248"/>
                    <a:pt x="1134" y="248"/>
                    <a:pt x="1134" y="248"/>
                  </a:cubicBezTo>
                  <a:cubicBezTo>
                    <a:pt x="1109" y="248"/>
                    <a:pt x="1109" y="248"/>
                    <a:pt x="1109" y="248"/>
                  </a:cubicBezTo>
                  <a:cubicBezTo>
                    <a:pt x="1109" y="163"/>
                    <a:pt x="1109" y="163"/>
                    <a:pt x="1109" y="163"/>
                  </a:cubicBezTo>
                  <a:cubicBezTo>
                    <a:pt x="1109" y="117"/>
                    <a:pt x="1081" y="79"/>
                    <a:pt x="1030" y="79"/>
                  </a:cubicBezTo>
                  <a:cubicBezTo>
                    <a:pt x="1003" y="79"/>
                    <a:pt x="983" y="89"/>
                    <a:pt x="971" y="105"/>
                  </a:cubicBezTo>
                  <a:cubicBezTo>
                    <a:pt x="971" y="0"/>
                    <a:pt x="971" y="0"/>
                    <a:pt x="971" y="0"/>
                  </a:cubicBezTo>
                  <a:cubicBezTo>
                    <a:pt x="915" y="0"/>
                    <a:pt x="915" y="0"/>
                    <a:pt x="915" y="0"/>
                  </a:cubicBezTo>
                  <a:cubicBezTo>
                    <a:pt x="915" y="24"/>
                    <a:pt x="915" y="24"/>
                    <a:pt x="915" y="24"/>
                  </a:cubicBezTo>
                  <a:cubicBezTo>
                    <a:pt x="940" y="24"/>
                    <a:pt x="940" y="24"/>
                    <a:pt x="940" y="24"/>
                  </a:cubicBezTo>
                  <a:cubicBezTo>
                    <a:pt x="940" y="248"/>
                    <a:pt x="940" y="248"/>
                    <a:pt x="940" y="248"/>
                  </a:cubicBezTo>
                  <a:cubicBezTo>
                    <a:pt x="915" y="248"/>
                    <a:pt x="915" y="248"/>
                    <a:pt x="915" y="248"/>
                  </a:cubicBezTo>
                  <a:cubicBezTo>
                    <a:pt x="915" y="273"/>
                    <a:pt x="915" y="273"/>
                    <a:pt x="915" y="273"/>
                  </a:cubicBezTo>
                  <a:cubicBezTo>
                    <a:pt x="996" y="273"/>
                    <a:pt x="996" y="273"/>
                    <a:pt x="996" y="273"/>
                  </a:cubicBezTo>
                  <a:lnTo>
                    <a:pt x="996" y="248"/>
                  </a:lnTo>
                  <a:close/>
                  <a:moveTo>
                    <a:pt x="514" y="178"/>
                  </a:moveTo>
                  <a:cubicBezTo>
                    <a:pt x="514" y="135"/>
                    <a:pt x="542" y="104"/>
                    <a:pt x="580" y="104"/>
                  </a:cubicBezTo>
                  <a:cubicBezTo>
                    <a:pt x="619" y="104"/>
                    <a:pt x="646" y="136"/>
                    <a:pt x="646" y="178"/>
                  </a:cubicBezTo>
                  <a:cubicBezTo>
                    <a:pt x="646" y="221"/>
                    <a:pt x="619" y="252"/>
                    <a:pt x="580" y="252"/>
                  </a:cubicBezTo>
                  <a:cubicBezTo>
                    <a:pt x="542" y="252"/>
                    <a:pt x="514" y="221"/>
                    <a:pt x="514" y="178"/>
                  </a:cubicBezTo>
                  <a:moveTo>
                    <a:pt x="366" y="104"/>
                  </a:moveTo>
                  <a:cubicBezTo>
                    <a:pt x="406" y="104"/>
                    <a:pt x="427" y="133"/>
                    <a:pt x="430" y="164"/>
                  </a:cubicBezTo>
                  <a:cubicBezTo>
                    <a:pt x="299" y="164"/>
                    <a:pt x="299" y="164"/>
                    <a:pt x="299" y="164"/>
                  </a:cubicBezTo>
                  <a:cubicBezTo>
                    <a:pt x="302" y="130"/>
                    <a:pt x="326" y="104"/>
                    <a:pt x="366" y="104"/>
                  </a:cubicBezTo>
                  <a:moveTo>
                    <a:pt x="859" y="224"/>
                  </a:moveTo>
                  <a:cubicBezTo>
                    <a:pt x="859" y="109"/>
                    <a:pt x="859" y="109"/>
                    <a:pt x="859" y="109"/>
                  </a:cubicBezTo>
                  <a:cubicBezTo>
                    <a:pt x="897" y="109"/>
                    <a:pt x="897" y="109"/>
                    <a:pt x="897" y="109"/>
                  </a:cubicBezTo>
                  <a:cubicBezTo>
                    <a:pt x="897" y="84"/>
                    <a:pt x="897" y="84"/>
                    <a:pt x="897" y="84"/>
                  </a:cubicBezTo>
                  <a:cubicBezTo>
                    <a:pt x="859" y="84"/>
                    <a:pt x="859" y="84"/>
                    <a:pt x="859" y="84"/>
                  </a:cubicBezTo>
                  <a:cubicBezTo>
                    <a:pt x="859" y="36"/>
                    <a:pt x="859" y="36"/>
                    <a:pt x="859" y="36"/>
                  </a:cubicBezTo>
                  <a:cubicBezTo>
                    <a:pt x="829" y="36"/>
                    <a:pt x="829" y="36"/>
                    <a:pt x="829" y="36"/>
                  </a:cubicBezTo>
                  <a:cubicBezTo>
                    <a:pt x="829" y="84"/>
                    <a:pt x="829" y="84"/>
                    <a:pt x="829" y="84"/>
                  </a:cubicBezTo>
                  <a:cubicBezTo>
                    <a:pt x="799" y="84"/>
                    <a:pt x="799" y="84"/>
                    <a:pt x="799" y="84"/>
                  </a:cubicBezTo>
                  <a:cubicBezTo>
                    <a:pt x="799" y="109"/>
                    <a:pt x="799" y="109"/>
                    <a:pt x="799" y="109"/>
                  </a:cubicBezTo>
                  <a:cubicBezTo>
                    <a:pt x="829" y="109"/>
                    <a:pt x="829" y="109"/>
                    <a:pt x="829" y="109"/>
                  </a:cubicBezTo>
                  <a:cubicBezTo>
                    <a:pt x="829" y="225"/>
                    <a:pt x="829" y="225"/>
                    <a:pt x="829" y="225"/>
                  </a:cubicBezTo>
                  <a:cubicBezTo>
                    <a:pt x="829" y="259"/>
                    <a:pt x="844" y="275"/>
                    <a:pt x="879" y="275"/>
                  </a:cubicBezTo>
                  <a:cubicBezTo>
                    <a:pt x="884" y="275"/>
                    <a:pt x="893" y="274"/>
                    <a:pt x="897" y="273"/>
                  </a:cubicBezTo>
                  <a:cubicBezTo>
                    <a:pt x="897" y="248"/>
                    <a:pt x="897" y="248"/>
                    <a:pt x="897" y="248"/>
                  </a:cubicBezTo>
                  <a:cubicBezTo>
                    <a:pt x="892" y="249"/>
                    <a:pt x="886" y="249"/>
                    <a:pt x="882" y="249"/>
                  </a:cubicBezTo>
                  <a:cubicBezTo>
                    <a:pt x="866" y="249"/>
                    <a:pt x="859" y="244"/>
                    <a:pt x="859" y="224"/>
                  </a:cubicBezTo>
                  <a:moveTo>
                    <a:pt x="783" y="275"/>
                  </a:moveTo>
                  <a:cubicBezTo>
                    <a:pt x="789" y="275"/>
                    <a:pt x="797" y="274"/>
                    <a:pt x="801" y="273"/>
                  </a:cubicBezTo>
                  <a:cubicBezTo>
                    <a:pt x="801" y="248"/>
                    <a:pt x="801" y="248"/>
                    <a:pt x="801" y="248"/>
                  </a:cubicBezTo>
                  <a:cubicBezTo>
                    <a:pt x="795" y="249"/>
                    <a:pt x="791" y="249"/>
                    <a:pt x="787" y="249"/>
                  </a:cubicBezTo>
                  <a:cubicBezTo>
                    <a:pt x="774" y="249"/>
                    <a:pt x="768" y="243"/>
                    <a:pt x="768" y="222"/>
                  </a:cubicBezTo>
                  <a:cubicBezTo>
                    <a:pt x="768" y="0"/>
                    <a:pt x="768" y="0"/>
                    <a:pt x="768" y="0"/>
                  </a:cubicBezTo>
                  <a:cubicBezTo>
                    <a:pt x="712" y="0"/>
                    <a:pt x="712" y="0"/>
                    <a:pt x="712" y="0"/>
                  </a:cubicBezTo>
                  <a:cubicBezTo>
                    <a:pt x="712" y="24"/>
                    <a:pt x="712" y="24"/>
                    <a:pt x="712" y="24"/>
                  </a:cubicBezTo>
                  <a:cubicBezTo>
                    <a:pt x="737" y="24"/>
                    <a:pt x="737" y="24"/>
                    <a:pt x="737" y="24"/>
                  </a:cubicBezTo>
                  <a:cubicBezTo>
                    <a:pt x="737" y="224"/>
                    <a:pt x="737" y="224"/>
                    <a:pt x="737" y="224"/>
                  </a:cubicBezTo>
                  <a:cubicBezTo>
                    <a:pt x="737" y="257"/>
                    <a:pt x="751" y="275"/>
                    <a:pt x="783" y="27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cs typeface="Arial" panose="020B0604020202020204" pitchFamily="34" charset="0"/>
              </a:endParaRPr>
            </a:p>
          </p:txBody>
        </p:sp>
        <p:sp>
          <p:nvSpPr>
            <p:cNvPr id="26" name="Freeform 5">
              <a:extLst>
                <a:ext uri="{FF2B5EF4-FFF2-40B4-BE49-F238E27FC236}">
                  <a16:creationId xmlns:a16="http://schemas.microsoft.com/office/drawing/2014/main" id="{70160B47-207F-5D4E-93BF-F8322F367571}"/>
                </a:ext>
              </a:extLst>
            </p:cNvPr>
            <p:cNvSpPr>
              <a:spLocks/>
            </p:cNvSpPr>
            <p:nvPr/>
          </p:nvSpPr>
          <p:spPr bwMode="gray">
            <a:xfrm>
              <a:off x="4777202" y="1504398"/>
              <a:ext cx="1030288" cy="1231900"/>
            </a:xfrm>
            <a:custGeom>
              <a:avLst/>
              <a:gdLst>
                <a:gd name="T0" fmla="*/ 85 w 243"/>
                <a:gd name="T1" fmla="*/ 195 h 288"/>
                <a:gd name="T2" fmla="*/ 125 w 243"/>
                <a:gd name="T3" fmla="*/ 223 h 288"/>
                <a:gd name="T4" fmla="*/ 158 w 243"/>
                <a:gd name="T5" fmla="*/ 203 h 288"/>
                <a:gd name="T6" fmla="*/ 110 w 243"/>
                <a:gd name="T7" fmla="*/ 176 h 288"/>
                <a:gd name="T8" fmla="*/ 36 w 243"/>
                <a:gd name="T9" fmla="*/ 150 h 288"/>
                <a:gd name="T10" fmla="*/ 5 w 243"/>
                <a:gd name="T11" fmla="*/ 87 h 288"/>
                <a:gd name="T12" fmla="*/ 119 w 243"/>
                <a:gd name="T13" fmla="*/ 0 h 288"/>
                <a:gd name="T14" fmla="*/ 236 w 243"/>
                <a:gd name="T15" fmla="*/ 86 h 288"/>
                <a:gd name="T16" fmla="*/ 153 w 243"/>
                <a:gd name="T17" fmla="*/ 86 h 288"/>
                <a:gd name="T18" fmla="*/ 118 w 243"/>
                <a:gd name="T19" fmla="*/ 62 h 288"/>
                <a:gd name="T20" fmla="*/ 90 w 243"/>
                <a:gd name="T21" fmla="*/ 80 h 288"/>
                <a:gd name="T22" fmla="*/ 130 w 243"/>
                <a:gd name="T23" fmla="*/ 104 h 288"/>
                <a:gd name="T24" fmla="*/ 208 w 243"/>
                <a:gd name="T25" fmla="*/ 130 h 288"/>
                <a:gd name="T26" fmla="*/ 243 w 243"/>
                <a:gd name="T27" fmla="*/ 194 h 288"/>
                <a:gd name="T28" fmla="*/ 122 w 243"/>
                <a:gd name="T29" fmla="*/ 288 h 288"/>
                <a:gd name="T30" fmla="*/ 0 w 243"/>
                <a:gd name="T31" fmla="*/ 195 h 288"/>
                <a:gd name="T32" fmla="*/ 85 w 243"/>
                <a:gd name="T33" fmla="*/ 195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3" h="288">
                  <a:moveTo>
                    <a:pt x="85" y="195"/>
                  </a:moveTo>
                  <a:cubicBezTo>
                    <a:pt x="90" y="216"/>
                    <a:pt x="101" y="223"/>
                    <a:pt x="125" y="223"/>
                  </a:cubicBezTo>
                  <a:cubicBezTo>
                    <a:pt x="146" y="223"/>
                    <a:pt x="158" y="215"/>
                    <a:pt x="158" y="203"/>
                  </a:cubicBezTo>
                  <a:cubicBezTo>
                    <a:pt x="158" y="186"/>
                    <a:pt x="142" y="185"/>
                    <a:pt x="110" y="176"/>
                  </a:cubicBezTo>
                  <a:cubicBezTo>
                    <a:pt x="72" y="166"/>
                    <a:pt x="48" y="158"/>
                    <a:pt x="36" y="150"/>
                  </a:cubicBezTo>
                  <a:cubicBezTo>
                    <a:pt x="15" y="135"/>
                    <a:pt x="5" y="114"/>
                    <a:pt x="5" y="87"/>
                  </a:cubicBezTo>
                  <a:cubicBezTo>
                    <a:pt x="5" y="34"/>
                    <a:pt x="47" y="0"/>
                    <a:pt x="119" y="0"/>
                  </a:cubicBezTo>
                  <a:cubicBezTo>
                    <a:pt x="189" y="0"/>
                    <a:pt x="231" y="31"/>
                    <a:pt x="236" y="86"/>
                  </a:cubicBezTo>
                  <a:cubicBezTo>
                    <a:pt x="153" y="86"/>
                    <a:pt x="153" y="86"/>
                    <a:pt x="153" y="86"/>
                  </a:cubicBezTo>
                  <a:cubicBezTo>
                    <a:pt x="150" y="70"/>
                    <a:pt x="139" y="62"/>
                    <a:pt x="118" y="62"/>
                  </a:cubicBezTo>
                  <a:cubicBezTo>
                    <a:pt x="99" y="62"/>
                    <a:pt x="90" y="68"/>
                    <a:pt x="90" y="80"/>
                  </a:cubicBezTo>
                  <a:cubicBezTo>
                    <a:pt x="90" y="95"/>
                    <a:pt x="104" y="98"/>
                    <a:pt x="130" y="104"/>
                  </a:cubicBezTo>
                  <a:cubicBezTo>
                    <a:pt x="164" y="113"/>
                    <a:pt x="191" y="119"/>
                    <a:pt x="208" y="130"/>
                  </a:cubicBezTo>
                  <a:cubicBezTo>
                    <a:pt x="232" y="146"/>
                    <a:pt x="243" y="166"/>
                    <a:pt x="243" y="194"/>
                  </a:cubicBezTo>
                  <a:cubicBezTo>
                    <a:pt x="243" y="253"/>
                    <a:pt x="201" y="288"/>
                    <a:pt x="122" y="288"/>
                  </a:cubicBezTo>
                  <a:cubicBezTo>
                    <a:pt x="48" y="288"/>
                    <a:pt x="6" y="253"/>
                    <a:pt x="0" y="195"/>
                  </a:cubicBezTo>
                  <a:lnTo>
                    <a:pt x="85" y="1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cs typeface="Arial" panose="020B0604020202020204" pitchFamily="34" charset="0"/>
              </a:endParaRPr>
            </a:p>
          </p:txBody>
        </p:sp>
        <p:sp>
          <p:nvSpPr>
            <p:cNvPr id="27" name="Freeform 6">
              <a:extLst>
                <a:ext uri="{FF2B5EF4-FFF2-40B4-BE49-F238E27FC236}">
                  <a16:creationId xmlns:a16="http://schemas.microsoft.com/office/drawing/2014/main" id="{8D3EC893-3B3D-4E4E-A8F8-8640587F3D73}"/>
                </a:ext>
              </a:extLst>
            </p:cNvPr>
            <p:cNvSpPr>
              <a:spLocks/>
            </p:cNvSpPr>
            <p:nvPr/>
          </p:nvSpPr>
          <p:spPr bwMode="gray">
            <a:xfrm>
              <a:off x="2627727" y="1504398"/>
              <a:ext cx="1147763" cy="1231900"/>
            </a:xfrm>
            <a:custGeom>
              <a:avLst/>
              <a:gdLst>
                <a:gd name="T0" fmla="*/ 271 w 271"/>
                <a:gd name="T1" fmla="*/ 174 h 288"/>
                <a:gd name="T2" fmla="*/ 140 w 271"/>
                <a:gd name="T3" fmla="*/ 288 h 288"/>
                <a:gd name="T4" fmla="*/ 0 w 271"/>
                <a:gd name="T5" fmla="*/ 144 h 288"/>
                <a:gd name="T6" fmla="*/ 139 w 271"/>
                <a:gd name="T7" fmla="*/ 0 h 288"/>
                <a:gd name="T8" fmla="*/ 269 w 271"/>
                <a:gd name="T9" fmla="*/ 111 h 288"/>
                <a:gd name="T10" fmla="*/ 186 w 271"/>
                <a:gd name="T11" fmla="*/ 111 h 288"/>
                <a:gd name="T12" fmla="*/ 140 w 271"/>
                <a:gd name="T13" fmla="*/ 68 h 288"/>
                <a:gd name="T14" fmla="*/ 88 w 271"/>
                <a:gd name="T15" fmla="*/ 144 h 288"/>
                <a:gd name="T16" fmla="*/ 142 w 271"/>
                <a:gd name="T17" fmla="*/ 220 h 288"/>
                <a:gd name="T18" fmla="*/ 188 w 271"/>
                <a:gd name="T19" fmla="*/ 174 h 288"/>
                <a:gd name="T20" fmla="*/ 271 w 271"/>
                <a:gd name="T21" fmla="*/ 17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1" h="288">
                  <a:moveTo>
                    <a:pt x="271" y="174"/>
                  </a:moveTo>
                  <a:cubicBezTo>
                    <a:pt x="266" y="246"/>
                    <a:pt x="219" y="288"/>
                    <a:pt x="140" y="288"/>
                  </a:cubicBezTo>
                  <a:cubicBezTo>
                    <a:pt x="53" y="288"/>
                    <a:pt x="0" y="233"/>
                    <a:pt x="0" y="144"/>
                  </a:cubicBezTo>
                  <a:cubicBezTo>
                    <a:pt x="0" y="55"/>
                    <a:pt x="54" y="0"/>
                    <a:pt x="139" y="0"/>
                  </a:cubicBezTo>
                  <a:cubicBezTo>
                    <a:pt x="218" y="0"/>
                    <a:pt x="264" y="40"/>
                    <a:pt x="269" y="111"/>
                  </a:cubicBezTo>
                  <a:cubicBezTo>
                    <a:pt x="186" y="111"/>
                    <a:pt x="186" y="111"/>
                    <a:pt x="186" y="111"/>
                  </a:cubicBezTo>
                  <a:cubicBezTo>
                    <a:pt x="183" y="83"/>
                    <a:pt x="168" y="68"/>
                    <a:pt x="140" y="68"/>
                  </a:cubicBezTo>
                  <a:cubicBezTo>
                    <a:pt x="105" y="68"/>
                    <a:pt x="88" y="94"/>
                    <a:pt x="88" y="144"/>
                  </a:cubicBezTo>
                  <a:cubicBezTo>
                    <a:pt x="88" y="194"/>
                    <a:pt x="107" y="220"/>
                    <a:pt x="142" y="220"/>
                  </a:cubicBezTo>
                  <a:cubicBezTo>
                    <a:pt x="169" y="220"/>
                    <a:pt x="186" y="204"/>
                    <a:pt x="188" y="174"/>
                  </a:cubicBezTo>
                  <a:lnTo>
                    <a:pt x="271"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cs typeface="Arial" panose="020B0604020202020204" pitchFamily="34" charset="0"/>
              </a:endParaRPr>
            </a:p>
          </p:txBody>
        </p:sp>
        <p:sp>
          <p:nvSpPr>
            <p:cNvPr id="28" name="Freeform 7">
              <a:extLst>
                <a:ext uri="{FF2B5EF4-FFF2-40B4-BE49-F238E27FC236}">
                  <a16:creationId xmlns:a16="http://schemas.microsoft.com/office/drawing/2014/main" id="{B96DB149-AC29-2A43-89FC-AA8C45A61D8D}"/>
                </a:ext>
              </a:extLst>
            </p:cNvPr>
            <p:cNvSpPr>
              <a:spLocks/>
            </p:cNvSpPr>
            <p:nvPr/>
          </p:nvSpPr>
          <p:spPr bwMode="gray">
            <a:xfrm>
              <a:off x="3696115" y="1539323"/>
              <a:ext cx="1144588" cy="1163638"/>
            </a:xfrm>
            <a:custGeom>
              <a:avLst/>
              <a:gdLst>
                <a:gd name="T0" fmla="*/ 0 w 721"/>
                <a:gd name="T1" fmla="*/ 0 h 733"/>
                <a:gd name="T2" fmla="*/ 237 w 721"/>
                <a:gd name="T3" fmla="*/ 0 h 733"/>
                <a:gd name="T4" fmla="*/ 360 w 721"/>
                <a:gd name="T5" fmla="*/ 474 h 733"/>
                <a:gd name="T6" fmla="*/ 491 w 721"/>
                <a:gd name="T7" fmla="*/ 0 h 733"/>
                <a:gd name="T8" fmla="*/ 721 w 721"/>
                <a:gd name="T9" fmla="*/ 0 h 733"/>
                <a:gd name="T10" fmla="*/ 478 w 721"/>
                <a:gd name="T11" fmla="*/ 733 h 733"/>
                <a:gd name="T12" fmla="*/ 245 w 721"/>
                <a:gd name="T13" fmla="*/ 733 h 733"/>
                <a:gd name="T14" fmla="*/ 0 w 721"/>
                <a:gd name="T15" fmla="*/ 0 h 7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1" h="733">
                  <a:moveTo>
                    <a:pt x="0" y="0"/>
                  </a:moveTo>
                  <a:lnTo>
                    <a:pt x="237" y="0"/>
                  </a:lnTo>
                  <a:lnTo>
                    <a:pt x="360" y="474"/>
                  </a:lnTo>
                  <a:lnTo>
                    <a:pt x="491" y="0"/>
                  </a:lnTo>
                  <a:lnTo>
                    <a:pt x="721" y="0"/>
                  </a:lnTo>
                  <a:lnTo>
                    <a:pt x="478" y="733"/>
                  </a:lnTo>
                  <a:lnTo>
                    <a:pt x="245" y="733"/>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cs typeface="Arial" panose="020B0604020202020204" pitchFamily="34" charset="0"/>
              </a:endParaRPr>
            </a:p>
          </p:txBody>
        </p:sp>
        <p:sp>
          <p:nvSpPr>
            <p:cNvPr id="29" name="Freeform 8">
              <a:extLst>
                <a:ext uri="{FF2B5EF4-FFF2-40B4-BE49-F238E27FC236}">
                  <a16:creationId xmlns:a16="http://schemas.microsoft.com/office/drawing/2014/main" id="{CD6E7E4E-7093-8E4B-B4A0-EFF25CDF9471}"/>
                </a:ext>
              </a:extLst>
            </p:cNvPr>
            <p:cNvSpPr>
              <a:spLocks/>
            </p:cNvSpPr>
            <p:nvPr/>
          </p:nvSpPr>
          <p:spPr bwMode="gray">
            <a:xfrm>
              <a:off x="1011652" y="1504398"/>
              <a:ext cx="1500188" cy="1231900"/>
            </a:xfrm>
            <a:custGeom>
              <a:avLst/>
              <a:gdLst>
                <a:gd name="T0" fmla="*/ 101 w 354"/>
                <a:gd name="T1" fmla="*/ 0 h 288"/>
                <a:gd name="T2" fmla="*/ 73 w 354"/>
                <a:gd name="T3" fmla="*/ 12 h 288"/>
                <a:gd name="T4" fmla="*/ 15 w 354"/>
                <a:gd name="T5" fmla="*/ 69 h 288"/>
                <a:gd name="T6" fmla="*/ 15 w 354"/>
                <a:gd name="T7" fmla="*/ 127 h 288"/>
                <a:gd name="T8" fmla="*/ 177 w 354"/>
                <a:gd name="T9" fmla="*/ 288 h 288"/>
                <a:gd name="T10" fmla="*/ 338 w 354"/>
                <a:gd name="T11" fmla="*/ 127 h 288"/>
                <a:gd name="T12" fmla="*/ 338 w 354"/>
                <a:gd name="T13" fmla="*/ 69 h 288"/>
                <a:gd name="T14" fmla="*/ 281 w 354"/>
                <a:gd name="T15" fmla="*/ 12 h 288"/>
                <a:gd name="T16" fmla="*/ 252 w 354"/>
                <a:gd name="T17" fmla="*/ 0 h 288"/>
                <a:gd name="T18" fmla="*/ 224 w 354"/>
                <a:gd name="T19" fmla="*/ 12 h 288"/>
                <a:gd name="T20" fmla="*/ 177 w 354"/>
                <a:gd name="T21" fmla="*/ 59 h 288"/>
                <a:gd name="T22" fmla="*/ 130 w 354"/>
                <a:gd name="T23" fmla="*/ 12 h 288"/>
                <a:gd name="T24" fmla="*/ 101 w 354"/>
                <a:gd name="T25"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4" h="288">
                  <a:moveTo>
                    <a:pt x="101" y="0"/>
                  </a:moveTo>
                  <a:cubicBezTo>
                    <a:pt x="91" y="0"/>
                    <a:pt x="80" y="4"/>
                    <a:pt x="73" y="12"/>
                  </a:cubicBezTo>
                  <a:cubicBezTo>
                    <a:pt x="15" y="69"/>
                    <a:pt x="15" y="69"/>
                    <a:pt x="15" y="69"/>
                  </a:cubicBezTo>
                  <a:cubicBezTo>
                    <a:pt x="0" y="85"/>
                    <a:pt x="0" y="111"/>
                    <a:pt x="15" y="127"/>
                  </a:cubicBezTo>
                  <a:cubicBezTo>
                    <a:pt x="177" y="288"/>
                    <a:pt x="177" y="288"/>
                    <a:pt x="177" y="288"/>
                  </a:cubicBezTo>
                  <a:cubicBezTo>
                    <a:pt x="338" y="127"/>
                    <a:pt x="338" y="127"/>
                    <a:pt x="338" y="127"/>
                  </a:cubicBezTo>
                  <a:cubicBezTo>
                    <a:pt x="354" y="111"/>
                    <a:pt x="354" y="85"/>
                    <a:pt x="338" y="69"/>
                  </a:cubicBezTo>
                  <a:cubicBezTo>
                    <a:pt x="281" y="12"/>
                    <a:pt x="281" y="12"/>
                    <a:pt x="281" y="12"/>
                  </a:cubicBezTo>
                  <a:cubicBezTo>
                    <a:pt x="273" y="4"/>
                    <a:pt x="263" y="0"/>
                    <a:pt x="252" y="0"/>
                  </a:cubicBezTo>
                  <a:cubicBezTo>
                    <a:pt x="242" y="0"/>
                    <a:pt x="232" y="4"/>
                    <a:pt x="224" y="12"/>
                  </a:cubicBezTo>
                  <a:cubicBezTo>
                    <a:pt x="177" y="59"/>
                    <a:pt x="177" y="59"/>
                    <a:pt x="177" y="59"/>
                  </a:cubicBezTo>
                  <a:cubicBezTo>
                    <a:pt x="130" y="12"/>
                    <a:pt x="130" y="12"/>
                    <a:pt x="130" y="12"/>
                  </a:cubicBezTo>
                  <a:cubicBezTo>
                    <a:pt x="122" y="4"/>
                    <a:pt x="111" y="0"/>
                    <a:pt x="10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cs typeface="Arial" panose="020B0604020202020204" pitchFamily="34" charset="0"/>
              </a:endParaRPr>
            </a:p>
          </p:txBody>
        </p:sp>
        <p:sp>
          <p:nvSpPr>
            <p:cNvPr id="30" name="Freeform 10">
              <a:extLst>
                <a:ext uri="{FF2B5EF4-FFF2-40B4-BE49-F238E27FC236}">
                  <a16:creationId xmlns:a16="http://schemas.microsoft.com/office/drawing/2014/main" id="{839D2B76-A914-5846-AC58-BF2E3510950F}"/>
                </a:ext>
              </a:extLst>
            </p:cNvPr>
            <p:cNvSpPr>
              <a:spLocks noEditPoints="1"/>
            </p:cNvSpPr>
            <p:nvPr/>
          </p:nvSpPr>
          <p:spPr bwMode="gray">
            <a:xfrm>
              <a:off x="10806527" y="2471186"/>
              <a:ext cx="233363" cy="239713"/>
            </a:xfrm>
            <a:custGeom>
              <a:avLst/>
              <a:gdLst>
                <a:gd name="T0" fmla="*/ 27 w 55"/>
                <a:gd name="T1" fmla="*/ 56 h 56"/>
                <a:gd name="T2" fmla="*/ 0 w 55"/>
                <a:gd name="T3" fmla="*/ 28 h 56"/>
                <a:gd name="T4" fmla="*/ 27 w 55"/>
                <a:gd name="T5" fmla="*/ 0 h 56"/>
                <a:gd name="T6" fmla="*/ 55 w 55"/>
                <a:gd name="T7" fmla="*/ 28 h 56"/>
                <a:gd name="T8" fmla="*/ 27 w 55"/>
                <a:gd name="T9" fmla="*/ 56 h 56"/>
                <a:gd name="T10" fmla="*/ 27 w 55"/>
                <a:gd name="T11" fmla="*/ 5 h 56"/>
                <a:gd name="T12" fmla="*/ 6 w 55"/>
                <a:gd name="T13" fmla="*/ 28 h 56"/>
                <a:gd name="T14" fmla="*/ 27 w 55"/>
                <a:gd name="T15" fmla="*/ 51 h 56"/>
                <a:gd name="T16" fmla="*/ 49 w 55"/>
                <a:gd name="T17" fmla="*/ 28 h 56"/>
                <a:gd name="T18" fmla="*/ 27 w 55"/>
                <a:gd name="T19" fmla="*/ 5 h 56"/>
                <a:gd name="T20" fmla="*/ 22 w 55"/>
                <a:gd name="T21" fmla="*/ 44 h 56"/>
                <a:gd name="T22" fmla="*/ 16 w 55"/>
                <a:gd name="T23" fmla="*/ 44 h 56"/>
                <a:gd name="T24" fmla="*/ 16 w 55"/>
                <a:gd name="T25" fmla="*/ 13 h 56"/>
                <a:gd name="T26" fmla="*/ 28 w 55"/>
                <a:gd name="T27" fmla="*/ 13 h 56"/>
                <a:gd name="T28" fmla="*/ 40 w 55"/>
                <a:gd name="T29" fmla="*/ 22 h 56"/>
                <a:gd name="T30" fmla="*/ 31 w 55"/>
                <a:gd name="T31" fmla="*/ 30 h 56"/>
                <a:gd name="T32" fmla="*/ 40 w 55"/>
                <a:gd name="T33" fmla="*/ 44 h 56"/>
                <a:gd name="T34" fmla="*/ 34 w 55"/>
                <a:gd name="T35" fmla="*/ 44 h 56"/>
                <a:gd name="T36" fmla="*/ 26 w 55"/>
                <a:gd name="T37" fmla="*/ 31 h 56"/>
                <a:gd name="T38" fmla="*/ 22 w 55"/>
                <a:gd name="T39" fmla="*/ 31 h 56"/>
                <a:gd name="T40" fmla="*/ 22 w 55"/>
                <a:gd name="T41" fmla="*/ 44 h 56"/>
                <a:gd name="T42" fmla="*/ 27 w 55"/>
                <a:gd name="T43" fmla="*/ 26 h 56"/>
                <a:gd name="T44" fmla="*/ 34 w 55"/>
                <a:gd name="T45" fmla="*/ 21 h 56"/>
                <a:gd name="T46" fmla="*/ 28 w 55"/>
                <a:gd name="T47" fmla="*/ 17 h 56"/>
                <a:gd name="T48" fmla="*/ 22 w 55"/>
                <a:gd name="T49" fmla="*/ 17 h 56"/>
                <a:gd name="T50" fmla="*/ 22 w 55"/>
                <a:gd name="T51" fmla="*/ 26 h 56"/>
                <a:gd name="T52" fmla="*/ 27 w 55"/>
                <a:gd name="T53" fmla="*/ 2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56">
                  <a:moveTo>
                    <a:pt x="27" y="56"/>
                  </a:moveTo>
                  <a:cubicBezTo>
                    <a:pt x="11" y="56"/>
                    <a:pt x="0" y="44"/>
                    <a:pt x="0" y="28"/>
                  </a:cubicBezTo>
                  <a:cubicBezTo>
                    <a:pt x="0" y="11"/>
                    <a:pt x="12" y="0"/>
                    <a:pt x="27" y="0"/>
                  </a:cubicBezTo>
                  <a:cubicBezTo>
                    <a:pt x="42" y="0"/>
                    <a:pt x="55" y="11"/>
                    <a:pt x="55" y="28"/>
                  </a:cubicBezTo>
                  <a:cubicBezTo>
                    <a:pt x="55" y="45"/>
                    <a:pt x="42" y="56"/>
                    <a:pt x="27" y="56"/>
                  </a:cubicBezTo>
                  <a:close/>
                  <a:moveTo>
                    <a:pt x="27" y="5"/>
                  </a:moveTo>
                  <a:cubicBezTo>
                    <a:pt x="15" y="5"/>
                    <a:pt x="6" y="14"/>
                    <a:pt x="6" y="28"/>
                  </a:cubicBezTo>
                  <a:cubicBezTo>
                    <a:pt x="6" y="41"/>
                    <a:pt x="14" y="51"/>
                    <a:pt x="27" y="51"/>
                  </a:cubicBezTo>
                  <a:cubicBezTo>
                    <a:pt x="39" y="51"/>
                    <a:pt x="49" y="42"/>
                    <a:pt x="49" y="28"/>
                  </a:cubicBezTo>
                  <a:cubicBezTo>
                    <a:pt x="49" y="14"/>
                    <a:pt x="39" y="5"/>
                    <a:pt x="27" y="5"/>
                  </a:cubicBezTo>
                  <a:close/>
                  <a:moveTo>
                    <a:pt x="22" y="44"/>
                  </a:moveTo>
                  <a:cubicBezTo>
                    <a:pt x="16" y="44"/>
                    <a:pt x="16" y="44"/>
                    <a:pt x="16" y="44"/>
                  </a:cubicBezTo>
                  <a:cubicBezTo>
                    <a:pt x="16" y="13"/>
                    <a:pt x="16" y="13"/>
                    <a:pt x="16" y="13"/>
                  </a:cubicBezTo>
                  <a:cubicBezTo>
                    <a:pt x="28" y="13"/>
                    <a:pt x="28" y="13"/>
                    <a:pt x="28" y="13"/>
                  </a:cubicBezTo>
                  <a:cubicBezTo>
                    <a:pt x="36" y="13"/>
                    <a:pt x="40" y="16"/>
                    <a:pt x="40" y="22"/>
                  </a:cubicBezTo>
                  <a:cubicBezTo>
                    <a:pt x="40" y="27"/>
                    <a:pt x="36" y="30"/>
                    <a:pt x="31" y="30"/>
                  </a:cubicBezTo>
                  <a:cubicBezTo>
                    <a:pt x="40" y="44"/>
                    <a:pt x="40" y="44"/>
                    <a:pt x="40" y="44"/>
                  </a:cubicBezTo>
                  <a:cubicBezTo>
                    <a:pt x="34" y="44"/>
                    <a:pt x="34" y="44"/>
                    <a:pt x="34" y="44"/>
                  </a:cubicBezTo>
                  <a:cubicBezTo>
                    <a:pt x="26" y="31"/>
                    <a:pt x="26" y="31"/>
                    <a:pt x="26" y="31"/>
                  </a:cubicBezTo>
                  <a:cubicBezTo>
                    <a:pt x="22" y="31"/>
                    <a:pt x="22" y="31"/>
                    <a:pt x="22" y="31"/>
                  </a:cubicBezTo>
                  <a:lnTo>
                    <a:pt x="22" y="44"/>
                  </a:lnTo>
                  <a:close/>
                  <a:moveTo>
                    <a:pt x="27" y="26"/>
                  </a:moveTo>
                  <a:cubicBezTo>
                    <a:pt x="31" y="26"/>
                    <a:pt x="34" y="26"/>
                    <a:pt x="34" y="21"/>
                  </a:cubicBezTo>
                  <a:cubicBezTo>
                    <a:pt x="34" y="18"/>
                    <a:pt x="31" y="17"/>
                    <a:pt x="28" y="17"/>
                  </a:cubicBezTo>
                  <a:cubicBezTo>
                    <a:pt x="22" y="17"/>
                    <a:pt x="22" y="17"/>
                    <a:pt x="22" y="17"/>
                  </a:cubicBezTo>
                  <a:cubicBezTo>
                    <a:pt x="22" y="26"/>
                    <a:pt x="22" y="26"/>
                    <a:pt x="22" y="26"/>
                  </a:cubicBezTo>
                  <a:lnTo>
                    <a:pt x="27"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latin typeface="Arial"/>
                <a:cs typeface="Arial" panose="020B0604020202020204" pitchFamily="34" charset="0"/>
              </a:endParaRPr>
            </a:p>
          </p:txBody>
        </p:sp>
      </p:grpSp>
      <p:sp>
        <p:nvSpPr>
          <p:cNvPr id="31" name="AutoShape 2">
            <a:extLst>
              <a:ext uri="{FF2B5EF4-FFF2-40B4-BE49-F238E27FC236}">
                <a16:creationId xmlns:a16="http://schemas.microsoft.com/office/drawing/2014/main" id="{F3AB9627-72EC-8449-AE09-83735141B9D0}"/>
              </a:ext>
            </a:extLst>
          </p:cNvPr>
          <p:cNvSpPr>
            <a:spLocks noChangeArrowheads="1"/>
          </p:cNvSpPr>
          <p:nvPr/>
        </p:nvSpPr>
        <p:spPr bwMode="auto">
          <a:xfrm>
            <a:off x="8782511" y="2453114"/>
            <a:ext cx="2821072" cy="2258807"/>
          </a:xfrm>
          <a:prstGeom prst="rect">
            <a:avLst/>
          </a:prstGeom>
          <a:noFill/>
          <a:ln w="6350">
            <a:noFill/>
            <a:round/>
            <a:headEnd/>
            <a:tailEnd/>
          </a:ln>
        </p:spPr>
        <p:txBody>
          <a:bodyPr wrap="square" lIns="0" tIns="0" rIns="0" bIns="0" anchor="ctr"/>
          <a:lstStyle/>
          <a:p>
            <a:pPr marL="0" lvl="1" algn="ctr"/>
            <a:r>
              <a:rPr lang="en-US" sz="2000" b="1" dirty="0">
                <a:solidFill>
                  <a:prstClr val="white"/>
                </a:solidFill>
                <a:latin typeface="Arial"/>
              </a:rPr>
              <a:t>To date, more than 2,000 clients accounting for more than 35 million lives have aligned with our opioid utilization management strategy</a:t>
            </a:r>
          </a:p>
        </p:txBody>
      </p:sp>
      <p:sp>
        <p:nvSpPr>
          <p:cNvPr id="14" name="TextBox 13"/>
          <p:cNvSpPr txBox="1"/>
          <p:nvPr/>
        </p:nvSpPr>
        <p:spPr>
          <a:xfrm>
            <a:off x="530956" y="3857979"/>
            <a:ext cx="2414589" cy="1492716"/>
          </a:xfrm>
          <a:prstGeom prst="rect">
            <a:avLst/>
          </a:prstGeom>
          <a:noFill/>
        </p:spPr>
        <p:txBody>
          <a:bodyPr wrap="square" lIns="91440" tIns="91440" rIns="91440" bIns="91440" rtlCol="0" anchor="ctr" anchorCtr="0">
            <a:spAutoFit/>
          </a:bodyPr>
          <a:lstStyle/>
          <a:p>
            <a:pPr>
              <a:spcAft>
                <a:spcPts val="600"/>
              </a:spcAft>
            </a:pPr>
            <a:r>
              <a:rPr lang="en-US" sz="3200" b="1" dirty="0">
                <a:solidFill>
                  <a:srgbClr val="CC0000"/>
                </a:solidFill>
                <a:latin typeface="Arial"/>
              </a:rPr>
              <a:t>96%</a:t>
            </a:r>
            <a:endParaRPr lang="en-US" b="1" baseline="30000" dirty="0">
              <a:solidFill>
                <a:srgbClr val="CC0000"/>
              </a:solidFill>
              <a:latin typeface="Arial"/>
            </a:endParaRPr>
          </a:p>
          <a:p>
            <a:pPr>
              <a:spcAft>
                <a:spcPts val="600"/>
              </a:spcAft>
            </a:pPr>
            <a:r>
              <a:rPr lang="en-US" sz="1600" dirty="0">
                <a:solidFill>
                  <a:srgbClr val="3F3F3F"/>
                </a:solidFill>
                <a:latin typeface="Arial"/>
              </a:rPr>
              <a:t>Scripts for opioid-naïve patients are for a 7-day supply or less</a:t>
            </a:r>
          </a:p>
        </p:txBody>
      </p:sp>
      <p:sp>
        <p:nvSpPr>
          <p:cNvPr id="16" name="TextBox 15">
            <a:extLst>
              <a:ext uri="{FF2B5EF4-FFF2-40B4-BE49-F238E27FC236}">
                <a16:creationId xmlns:a16="http://schemas.microsoft.com/office/drawing/2014/main" id="{DDE04FF2-5382-994A-92F2-0C488E5AA8BB}"/>
              </a:ext>
            </a:extLst>
          </p:cNvPr>
          <p:cNvSpPr txBox="1"/>
          <p:nvPr/>
        </p:nvSpPr>
        <p:spPr>
          <a:xfrm>
            <a:off x="1121823" y="1897287"/>
            <a:ext cx="6485954" cy="1061829"/>
          </a:xfrm>
          <a:prstGeom prst="rect">
            <a:avLst/>
          </a:prstGeom>
          <a:noFill/>
        </p:spPr>
        <p:txBody>
          <a:bodyPr wrap="square" lIns="91440" tIns="91440" rIns="91440" bIns="91440" rtlCol="0">
            <a:spAutoFit/>
          </a:bodyPr>
          <a:lstStyle/>
          <a:p>
            <a:pPr>
              <a:spcAft>
                <a:spcPts val="600"/>
              </a:spcAft>
            </a:pPr>
            <a:r>
              <a:rPr lang="en-US" dirty="0">
                <a:solidFill>
                  <a:srgbClr val="3F3F3F"/>
                </a:solidFill>
                <a:latin typeface="Arial"/>
              </a:rPr>
              <a:t>Helping decrease inappropriate opioid use while preserving access for those with genuine chronic pain needs</a:t>
            </a:r>
          </a:p>
          <a:p>
            <a:pPr>
              <a:spcAft>
                <a:spcPts val="600"/>
              </a:spcAft>
            </a:pPr>
            <a:endParaRPr lang="en-US" sz="1600" b="1" dirty="0">
              <a:solidFill>
                <a:srgbClr val="3F3F3F"/>
              </a:solidFill>
              <a:latin typeface="Arial"/>
            </a:endParaRPr>
          </a:p>
        </p:txBody>
      </p:sp>
      <p:sp>
        <p:nvSpPr>
          <p:cNvPr id="6" name="Title 5">
            <a:extLst>
              <a:ext uri="{FF2B5EF4-FFF2-40B4-BE49-F238E27FC236}">
                <a16:creationId xmlns:a16="http://schemas.microsoft.com/office/drawing/2014/main" id="{8D83C6F6-752D-E741-8633-B39B54D4264A}"/>
              </a:ext>
            </a:extLst>
          </p:cNvPr>
          <p:cNvSpPr>
            <a:spLocks noGrp="1"/>
          </p:cNvSpPr>
          <p:nvPr>
            <p:ph type="title"/>
          </p:nvPr>
        </p:nvSpPr>
        <p:spPr>
          <a:xfrm>
            <a:off x="559373" y="649224"/>
            <a:ext cx="8796281" cy="713232"/>
          </a:xfrm>
        </p:spPr>
        <p:txBody>
          <a:bodyPr/>
          <a:lstStyle/>
          <a:p>
            <a:r>
              <a:rPr lang="en-US" dirty="0">
                <a:solidFill>
                  <a:schemeClr val="accent2"/>
                </a:solidFill>
              </a:rPr>
              <a:t>Opioid utilization management</a:t>
            </a:r>
            <a:br>
              <a:rPr lang="en-US" dirty="0">
                <a:solidFill>
                  <a:schemeClr val="accent2"/>
                </a:solidFill>
              </a:rPr>
            </a:br>
            <a:endParaRPr lang="en-US" dirty="0"/>
          </a:p>
        </p:txBody>
      </p:sp>
      <p:sp>
        <p:nvSpPr>
          <p:cNvPr id="19" name="TextBox 18">
            <a:extLst>
              <a:ext uri="{FF2B5EF4-FFF2-40B4-BE49-F238E27FC236}">
                <a16:creationId xmlns:a16="http://schemas.microsoft.com/office/drawing/2014/main" id="{631EE419-0775-5A43-88B3-DB90652BAC1C}"/>
              </a:ext>
            </a:extLst>
          </p:cNvPr>
          <p:cNvSpPr txBox="1"/>
          <p:nvPr/>
        </p:nvSpPr>
        <p:spPr>
          <a:xfrm>
            <a:off x="3174859" y="3796578"/>
            <a:ext cx="1820576" cy="1492716"/>
          </a:xfrm>
          <a:prstGeom prst="rect">
            <a:avLst/>
          </a:prstGeom>
          <a:noFill/>
        </p:spPr>
        <p:txBody>
          <a:bodyPr wrap="square" lIns="91440" tIns="91440" rIns="91440" bIns="91440" rtlCol="0" anchor="ctr" anchorCtr="0">
            <a:spAutoFit/>
          </a:bodyPr>
          <a:lstStyle/>
          <a:p>
            <a:pPr>
              <a:spcAft>
                <a:spcPts val="600"/>
              </a:spcAft>
            </a:pPr>
            <a:r>
              <a:rPr lang="en-US" sz="3200" b="1" dirty="0">
                <a:solidFill>
                  <a:srgbClr val="CC0000"/>
                </a:solidFill>
                <a:latin typeface="Arial"/>
              </a:rPr>
              <a:t>30%</a:t>
            </a:r>
          </a:p>
          <a:p>
            <a:pPr>
              <a:spcAft>
                <a:spcPts val="600"/>
              </a:spcAft>
            </a:pPr>
            <a:r>
              <a:rPr lang="en-US" sz="1600" dirty="0">
                <a:solidFill>
                  <a:srgbClr val="000000"/>
                </a:solidFill>
                <a:latin typeface="Arial"/>
              </a:rPr>
              <a:t>decline in number of scripts for        &gt; 200 MME/day</a:t>
            </a:r>
          </a:p>
        </p:txBody>
      </p:sp>
      <p:sp>
        <p:nvSpPr>
          <p:cNvPr id="22" name="TextBox 21">
            <a:extLst>
              <a:ext uri="{FF2B5EF4-FFF2-40B4-BE49-F238E27FC236}">
                <a16:creationId xmlns:a16="http://schemas.microsoft.com/office/drawing/2014/main" id="{C9E37DCA-18D8-A247-AF02-12B1199A01CF}"/>
              </a:ext>
            </a:extLst>
          </p:cNvPr>
          <p:cNvSpPr txBox="1"/>
          <p:nvPr/>
        </p:nvSpPr>
        <p:spPr>
          <a:xfrm>
            <a:off x="5224750" y="3796578"/>
            <a:ext cx="1820576" cy="1492716"/>
          </a:xfrm>
          <a:prstGeom prst="rect">
            <a:avLst/>
          </a:prstGeom>
          <a:noFill/>
        </p:spPr>
        <p:txBody>
          <a:bodyPr wrap="square" lIns="91440" tIns="91440" rIns="91440" bIns="91440" rtlCol="0" anchor="ctr" anchorCtr="0">
            <a:spAutoFit/>
          </a:bodyPr>
          <a:lstStyle/>
          <a:p>
            <a:pPr>
              <a:spcAft>
                <a:spcPts val="600"/>
              </a:spcAft>
            </a:pPr>
            <a:r>
              <a:rPr lang="en-US" sz="3200" b="1" dirty="0">
                <a:solidFill>
                  <a:srgbClr val="CC0000"/>
                </a:solidFill>
                <a:latin typeface="Arial"/>
              </a:rPr>
              <a:t>10%</a:t>
            </a:r>
            <a:endParaRPr lang="en-US" b="1" dirty="0">
              <a:solidFill>
                <a:srgbClr val="CC0000"/>
              </a:solidFill>
              <a:latin typeface="Arial"/>
            </a:endParaRPr>
          </a:p>
          <a:p>
            <a:pPr>
              <a:spcAft>
                <a:spcPts val="600"/>
              </a:spcAft>
            </a:pPr>
            <a:r>
              <a:rPr lang="en-US" sz="1600" dirty="0">
                <a:solidFill>
                  <a:srgbClr val="3F3F3F"/>
                </a:solidFill>
                <a:latin typeface="Arial"/>
              </a:rPr>
              <a:t>decline in opioid </a:t>
            </a:r>
            <a:br>
              <a:rPr lang="en-US" sz="1600" dirty="0">
                <a:solidFill>
                  <a:srgbClr val="3F3F3F"/>
                </a:solidFill>
                <a:latin typeface="Arial"/>
              </a:rPr>
            </a:br>
            <a:r>
              <a:rPr lang="en-US" sz="1600" dirty="0">
                <a:solidFill>
                  <a:srgbClr val="3F3F3F"/>
                </a:solidFill>
                <a:latin typeface="Arial"/>
              </a:rPr>
              <a:t>quantity and day supply per month</a:t>
            </a:r>
          </a:p>
        </p:txBody>
      </p:sp>
      <p:cxnSp>
        <p:nvCxnSpPr>
          <p:cNvPr id="10" name="Straight Connector 9">
            <a:extLst>
              <a:ext uri="{FF2B5EF4-FFF2-40B4-BE49-F238E27FC236}">
                <a16:creationId xmlns:a16="http://schemas.microsoft.com/office/drawing/2014/main" id="{0859B850-1220-7D45-9FE2-FB839AECF97F}"/>
              </a:ext>
            </a:extLst>
          </p:cNvPr>
          <p:cNvCxnSpPr/>
          <p:nvPr/>
        </p:nvCxnSpPr>
        <p:spPr bwMode="gray">
          <a:xfrm>
            <a:off x="659385" y="3582516"/>
            <a:ext cx="6485954" cy="0"/>
          </a:xfrm>
          <a:prstGeom prst="line">
            <a:avLst/>
          </a:prstGeom>
          <a:ln w="12700" cmpd="sng">
            <a:solidFill>
              <a:schemeClr val="accent6"/>
            </a:solidFill>
            <a:miter lim="800000"/>
          </a:ln>
          <a:effectLst/>
        </p:spPr>
        <p:style>
          <a:lnRef idx="2">
            <a:schemeClr val="accent1"/>
          </a:lnRef>
          <a:fillRef idx="0">
            <a:schemeClr val="accent1"/>
          </a:fillRef>
          <a:effectRef idx="1">
            <a:schemeClr val="accent1"/>
          </a:effectRef>
          <a:fontRef idx="minor">
            <a:schemeClr val="tx1"/>
          </a:fontRef>
        </p:style>
      </p:cxnSp>
      <p:pic>
        <p:nvPicPr>
          <p:cNvPr id="32" name="Picture 15">
            <a:extLst>
              <a:ext uri="{FF2B5EF4-FFF2-40B4-BE49-F238E27FC236}">
                <a16:creationId xmlns:a16="http://schemas.microsoft.com/office/drawing/2014/main" id="{8563730B-0B7A-5B4C-8FB8-1606C58527B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59386" y="1923545"/>
            <a:ext cx="399479" cy="529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335531" y="6435082"/>
            <a:ext cx="288541" cy="123111"/>
          </a:xfrm>
          <a:prstGeom prst="rect">
            <a:avLst/>
          </a:prstGeom>
          <a:noFill/>
        </p:spPr>
        <p:txBody>
          <a:bodyPr wrap="none" lIns="0" tIns="0" rIns="0" bIns="0" rtlCol="0">
            <a:spAutoFit/>
          </a:bodyPr>
          <a:lstStyle/>
          <a:p>
            <a:r>
              <a:rPr lang="en-US" sz="800" dirty="0">
                <a:solidFill>
                  <a:srgbClr val="3F3F3F"/>
                </a:solidFill>
                <a:latin typeface="Arial"/>
              </a:rPr>
              <a:t>51392</a:t>
            </a:r>
          </a:p>
        </p:txBody>
      </p:sp>
      <p:sp>
        <p:nvSpPr>
          <p:cNvPr id="20" name="Text Placeholder 5">
            <a:extLst>
              <a:ext uri="{FF2B5EF4-FFF2-40B4-BE49-F238E27FC236}">
                <a16:creationId xmlns:a16="http://schemas.microsoft.com/office/drawing/2014/main" id="{D2B0BEE1-651C-4F96-9265-055FA9E104F9}"/>
              </a:ext>
            </a:extLst>
          </p:cNvPr>
          <p:cNvSpPr txBox="1">
            <a:spLocks/>
          </p:cNvSpPr>
          <p:nvPr/>
        </p:nvSpPr>
        <p:spPr>
          <a:xfrm>
            <a:off x="750637" y="6078040"/>
            <a:ext cx="8413751" cy="418596"/>
          </a:xfrm>
          <a:prstGeom prst="rect">
            <a:avLst/>
          </a:prstGeom>
        </p:spPr>
        <p:txBody>
          <a:bodyPr/>
          <a:lstStyle>
            <a:lvl1pPr marL="0" indent="0" algn="l" defTabSz="457200" rtl="0" eaLnBrk="1" latinLnBrk="0" hangingPunct="1">
              <a:spcBef>
                <a:spcPts val="1800"/>
              </a:spcBef>
              <a:buClrTx/>
              <a:buFont typeface="Arial"/>
              <a:buNone/>
              <a:defRPr sz="1600" b="0" kern="1200">
                <a:solidFill>
                  <a:schemeClr val="tx2"/>
                </a:solidFill>
                <a:latin typeface="+mn-lt"/>
                <a:ea typeface="+mn-ea"/>
                <a:cs typeface="+mn-cs"/>
              </a:defRPr>
            </a:lvl1pPr>
            <a:lvl2pPr marL="166688" indent="-166688" algn="l" defTabSz="457200" rtl="0" eaLnBrk="1" latinLnBrk="0" hangingPunct="1">
              <a:spcBef>
                <a:spcPts val="1200"/>
              </a:spcBef>
              <a:buClrTx/>
              <a:buFont typeface="Arial"/>
              <a:buChar char="•"/>
              <a:defRPr sz="1600" kern="1200">
                <a:solidFill>
                  <a:schemeClr val="tx2"/>
                </a:solidFill>
                <a:latin typeface="+mn-lt"/>
                <a:ea typeface="+mn-ea"/>
                <a:cs typeface="+mn-cs"/>
              </a:defRPr>
            </a:lvl2pPr>
            <a:lvl3pPr marL="346075" marR="0" indent="-174625"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sz="1600" kern="1200">
                <a:solidFill>
                  <a:schemeClr val="tx2"/>
                </a:solidFill>
                <a:latin typeface="+mn-lt"/>
                <a:ea typeface="+mn-ea"/>
                <a:cs typeface="+mn-cs"/>
              </a:defRPr>
            </a:lvl3pPr>
            <a:lvl4pPr marL="514350" indent="-171450" algn="l" defTabSz="457200" rtl="0" eaLnBrk="1" latinLnBrk="0" hangingPunct="1">
              <a:spcBef>
                <a:spcPts val="600"/>
              </a:spcBef>
              <a:buClrTx/>
              <a:buFont typeface="Arial"/>
              <a:buChar char="•"/>
              <a:defRPr sz="1600" kern="1200">
                <a:solidFill>
                  <a:schemeClr val="tx2"/>
                </a:solidFill>
                <a:latin typeface="+mn-lt"/>
                <a:ea typeface="+mn-ea"/>
                <a:cs typeface="+mn-cs"/>
              </a:defRPr>
            </a:lvl4pPr>
            <a:lvl5pPr marL="682625" indent="-168275" algn="l" defTabSz="457200" rtl="0" eaLnBrk="1" latinLnBrk="0" hangingPunct="1">
              <a:spcBef>
                <a:spcPts val="600"/>
              </a:spcBef>
              <a:buClrTx/>
              <a:buFont typeface="Arial" panose="020B0604020202020204" pitchFamily="34" charset="0"/>
              <a:buChar char="–"/>
              <a:defRPr sz="1600" kern="1200">
                <a:solidFill>
                  <a:schemeClr val="tx2"/>
                </a:solidFill>
                <a:latin typeface="+mn-lt"/>
                <a:ea typeface="+mn-ea"/>
                <a:cs typeface="+mn-cs"/>
              </a:defRPr>
            </a:lvl5pPr>
            <a:lvl6pPr marL="857250" indent="-174625" algn="l" defTabSz="457200" rtl="0" eaLnBrk="1" latinLnBrk="0" hangingPunct="1">
              <a:spcBef>
                <a:spcPts val="600"/>
              </a:spcBef>
              <a:buFont typeface="Arial" panose="020B0604020202020204" pitchFamily="34" charset="0"/>
              <a:buChar char="•"/>
              <a:defRPr sz="1600" kern="1200" baseline="0">
                <a:solidFill>
                  <a:schemeClr val="tx2"/>
                </a:solidFill>
                <a:latin typeface="+mn-lt"/>
                <a:ea typeface="+mn-ea"/>
                <a:cs typeface="+mn-cs"/>
              </a:defRPr>
            </a:lvl6pPr>
            <a:lvl7pPr marL="1030288" indent="-173038" algn="l" defTabSz="457200" rtl="0" eaLnBrk="1" latinLnBrk="0" hangingPunct="1">
              <a:spcBef>
                <a:spcPts val="600"/>
              </a:spcBef>
              <a:buFont typeface="Arial" panose="020B0604020202020204" pitchFamily="34" charset="0"/>
              <a:buChar char="–"/>
              <a:defRPr sz="1600" kern="1200" baseline="0">
                <a:solidFill>
                  <a:schemeClr val="tx2"/>
                </a:solidFill>
                <a:latin typeface="+mn-lt"/>
                <a:ea typeface="+mn-ea"/>
                <a:cs typeface="+mn-cs"/>
              </a:defRPr>
            </a:lvl7pPr>
            <a:lvl8pPr marL="1203325" indent="-173038" algn="l" defTabSz="457200" rtl="0" eaLnBrk="1" latinLnBrk="0" hangingPunct="1">
              <a:spcBef>
                <a:spcPts val="600"/>
              </a:spcBef>
              <a:buFont typeface="Arial"/>
              <a:buChar char="•"/>
              <a:defRPr sz="1600" kern="1200" baseline="0">
                <a:solidFill>
                  <a:schemeClr val="tx2"/>
                </a:solidFill>
                <a:latin typeface="+mn-lt"/>
                <a:ea typeface="+mn-ea"/>
                <a:cs typeface="+mn-cs"/>
              </a:defRPr>
            </a:lvl8pPr>
            <a:lvl9pPr marL="1377950" indent="-174625" algn="l" defTabSz="457200" rtl="0" eaLnBrk="1" latinLnBrk="0" hangingPunct="1">
              <a:spcBef>
                <a:spcPts val="600"/>
              </a:spcBef>
              <a:buFont typeface="Arial" panose="020B0604020202020204" pitchFamily="34" charset="0"/>
              <a:buChar char="–"/>
              <a:defRPr sz="1600" kern="1200" baseline="0">
                <a:solidFill>
                  <a:schemeClr val="tx2"/>
                </a:solidFill>
                <a:latin typeface="+mn-lt"/>
                <a:ea typeface="+mn-ea"/>
                <a:cs typeface="+mn-cs"/>
              </a:defRPr>
            </a:lvl9pPr>
          </a:lstStyle>
          <a:p>
            <a:r>
              <a:rPr lang="en-US" sz="900" dirty="0">
                <a:solidFill>
                  <a:srgbClr val="3F3F3F"/>
                </a:solidFill>
                <a:latin typeface="Arial"/>
              </a:rPr>
              <a:t>Source: CVS Health, </a:t>
            </a:r>
            <a:r>
              <a:rPr lang="en-US" sz="900" dirty="0" err="1">
                <a:solidFill>
                  <a:srgbClr val="3F3F3F"/>
                </a:solidFill>
                <a:latin typeface="Arial"/>
              </a:rPr>
              <a:t>RxNavigator</a:t>
            </a:r>
            <a:r>
              <a:rPr lang="en-US" sz="900" dirty="0">
                <a:solidFill>
                  <a:srgbClr val="3F3F3F"/>
                </a:solidFill>
                <a:latin typeface="Arial"/>
              </a:rPr>
              <a:t> and Opioid Dashboard, July-June 2021.</a:t>
            </a:r>
          </a:p>
        </p:txBody>
      </p:sp>
      <p:sp>
        <p:nvSpPr>
          <p:cNvPr id="3" name="Rectangle 2">
            <a:extLst>
              <a:ext uri="{FF2B5EF4-FFF2-40B4-BE49-F238E27FC236}">
                <a16:creationId xmlns:a16="http://schemas.microsoft.com/office/drawing/2014/main" id="{9E4CB452-0778-41F2-9C34-11C31B292916}"/>
              </a:ext>
            </a:extLst>
          </p:cNvPr>
          <p:cNvSpPr/>
          <p:nvPr/>
        </p:nvSpPr>
        <p:spPr>
          <a:xfrm>
            <a:off x="559373" y="3102444"/>
            <a:ext cx="5925789" cy="369332"/>
          </a:xfrm>
          <a:prstGeom prst="rect">
            <a:avLst/>
          </a:prstGeom>
        </p:spPr>
        <p:txBody>
          <a:bodyPr wrap="none">
            <a:spAutoFit/>
          </a:bodyPr>
          <a:lstStyle/>
          <a:p>
            <a:pPr>
              <a:spcAft>
                <a:spcPts val="600"/>
              </a:spcAft>
            </a:pPr>
            <a:r>
              <a:rPr lang="en-US" b="1" dirty="0">
                <a:solidFill>
                  <a:srgbClr val="3F3F3F"/>
                </a:solidFill>
                <a:latin typeface="Arial"/>
              </a:rPr>
              <a:t>State of Connecticut Fiscal Year-Over-Year Compare</a:t>
            </a:r>
          </a:p>
        </p:txBody>
      </p:sp>
    </p:spTree>
    <p:extLst>
      <p:ext uri="{BB962C8B-B14F-4D97-AF65-F5344CB8AC3E}">
        <p14:creationId xmlns:p14="http://schemas.microsoft.com/office/powerpoint/2010/main" val="650276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6546882-D179-3948-AEA6-124120C930F4}"/>
              </a:ext>
            </a:extLst>
          </p:cNvPr>
          <p:cNvGrpSpPr/>
          <p:nvPr/>
        </p:nvGrpSpPr>
        <p:grpSpPr>
          <a:xfrm>
            <a:off x="561555" y="375490"/>
            <a:ext cx="11396225" cy="6318605"/>
            <a:chOff x="559966" y="375489"/>
            <a:chExt cx="11396225" cy="6318605"/>
          </a:xfrm>
        </p:grpSpPr>
        <p:pic>
          <p:nvPicPr>
            <p:cNvPr id="4" name="Picture 3">
              <a:extLst>
                <a:ext uri="{FF2B5EF4-FFF2-40B4-BE49-F238E27FC236}">
                  <a16:creationId xmlns:a16="http://schemas.microsoft.com/office/drawing/2014/main" id="{8A36BB03-542D-D244-AB26-C7536A8683A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9966" y="383680"/>
              <a:ext cx="11058946" cy="3208230"/>
            </a:xfrm>
            <a:prstGeom prst="rect">
              <a:avLst/>
            </a:prstGeom>
          </p:spPr>
        </p:pic>
        <p:sp>
          <p:nvSpPr>
            <p:cNvPr id="5" name="Rectangle 4">
              <a:extLst>
                <a:ext uri="{FF2B5EF4-FFF2-40B4-BE49-F238E27FC236}">
                  <a16:creationId xmlns:a16="http://schemas.microsoft.com/office/drawing/2014/main" id="{B31B347C-7A76-C149-A309-FB205BC333D7}"/>
                </a:ext>
              </a:extLst>
            </p:cNvPr>
            <p:cNvSpPr/>
            <p:nvPr/>
          </p:nvSpPr>
          <p:spPr>
            <a:xfrm>
              <a:off x="638267" y="3754828"/>
              <a:ext cx="4167626" cy="2569934"/>
            </a:xfrm>
            <a:prstGeom prst="rect">
              <a:avLst/>
            </a:prstGeom>
            <a:ln>
              <a:noFill/>
            </a:ln>
          </p:spPr>
          <p:txBody>
            <a:bodyPr wrap="square" lIns="0" rIns="91440">
              <a:spAutoFit/>
            </a:bodyPr>
            <a:lstStyle/>
            <a:p>
              <a:pPr marL="11113">
                <a:spcAft>
                  <a:spcPts val="600"/>
                </a:spcAft>
              </a:pPr>
              <a:r>
                <a:rPr lang="en-US" sz="1600" b="1" dirty="0">
                  <a:solidFill>
                    <a:srgbClr val="CC0000"/>
                  </a:solidFill>
                  <a:latin typeface="Arial"/>
                </a:rPr>
                <a:t>Overview of Referral</a:t>
              </a:r>
            </a:p>
            <a:p>
              <a:pPr marL="3175" lvl="1">
                <a:buClr>
                  <a:srgbClr val="3F3F3F"/>
                </a:buClr>
              </a:pPr>
              <a:r>
                <a:rPr lang="en-US" sz="1400" dirty="0">
                  <a:solidFill>
                    <a:srgbClr val="3F3F3F"/>
                  </a:solidFill>
                  <a:latin typeface="Arial"/>
                </a:rPr>
                <a:t>Male, age 52 w/diagnosis of </a:t>
              </a:r>
              <a:r>
                <a:rPr lang="en-US" sz="1400" dirty="0" err="1">
                  <a:solidFill>
                    <a:srgbClr val="3F3F3F"/>
                  </a:solidFill>
                  <a:latin typeface="Arial"/>
                </a:rPr>
                <a:t>crohns</a:t>
              </a:r>
              <a:r>
                <a:rPr lang="en-US" sz="1400" dirty="0">
                  <a:solidFill>
                    <a:srgbClr val="3F3F3F"/>
                  </a:solidFill>
                  <a:latin typeface="Arial"/>
                </a:rPr>
                <a:t> disease, urological condition, anxiety</a:t>
              </a:r>
            </a:p>
            <a:p>
              <a:pPr marL="3175" lvl="1">
                <a:buClr>
                  <a:srgbClr val="3F3F3F"/>
                </a:buClr>
              </a:pPr>
              <a:endParaRPr lang="en-US" sz="1400" dirty="0">
                <a:solidFill>
                  <a:srgbClr val="3F3F3F"/>
                </a:solidFill>
                <a:latin typeface="Arial"/>
              </a:endParaRPr>
            </a:p>
            <a:p>
              <a:pPr marL="3175" lvl="1">
                <a:buClr>
                  <a:srgbClr val="3F3F3F"/>
                </a:buClr>
              </a:pPr>
              <a:r>
                <a:rPr lang="en-US" sz="1400" dirty="0">
                  <a:solidFill>
                    <a:srgbClr val="3F3F3F"/>
                  </a:solidFill>
                  <a:latin typeface="Arial"/>
                </a:rPr>
                <a:t>Identified by SMS and referred into ESMS due to use of  multiple prescribers and multiple targeted medications</a:t>
              </a:r>
            </a:p>
            <a:p>
              <a:pPr marL="3175" lvl="1">
                <a:buClr>
                  <a:srgbClr val="3F3F3F"/>
                </a:buClr>
              </a:pPr>
              <a:endParaRPr lang="en-US" sz="1400" dirty="0">
                <a:solidFill>
                  <a:srgbClr val="3F3F3F"/>
                </a:solidFill>
                <a:latin typeface="Arial"/>
              </a:endParaRPr>
            </a:p>
            <a:p>
              <a:pPr marL="3175" lvl="1">
                <a:buClr>
                  <a:srgbClr val="3F3F3F"/>
                </a:buClr>
              </a:pPr>
              <a:r>
                <a:rPr lang="en-US" sz="1400" dirty="0">
                  <a:solidFill>
                    <a:srgbClr val="3F3F3F"/>
                  </a:solidFill>
                  <a:latin typeface="Arial"/>
                </a:rPr>
                <a:t>Combination therapy increases risk of adverse events</a:t>
              </a:r>
            </a:p>
            <a:p>
              <a:pPr marL="3175" lvl="1">
                <a:buClr>
                  <a:srgbClr val="3F3F3F"/>
                </a:buClr>
              </a:pPr>
              <a:endParaRPr lang="en-US" sz="1400" dirty="0">
                <a:solidFill>
                  <a:srgbClr val="3F3F3F"/>
                </a:solidFill>
                <a:latin typeface="Arial"/>
              </a:endParaRPr>
            </a:p>
          </p:txBody>
        </p:sp>
        <p:grpSp>
          <p:nvGrpSpPr>
            <p:cNvPr id="6" name="Group 5">
              <a:extLst>
                <a:ext uri="{FF2B5EF4-FFF2-40B4-BE49-F238E27FC236}">
                  <a16:creationId xmlns:a16="http://schemas.microsoft.com/office/drawing/2014/main" id="{0EED08F5-5983-BB40-AF34-6E8C10F12F0A}"/>
                </a:ext>
              </a:extLst>
            </p:cNvPr>
            <p:cNvGrpSpPr/>
            <p:nvPr/>
          </p:nvGrpSpPr>
          <p:grpSpPr>
            <a:xfrm>
              <a:off x="1093509" y="375489"/>
              <a:ext cx="4008132" cy="2594365"/>
              <a:chOff x="1093509" y="375489"/>
              <a:chExt cx="4008132" cy="2594365"/>
            </a:xfrm>
          </p:grpSpPr>
          <p:sp>
            <p:nvSpPr>
              <p:cNvPr id="8" name="Rectangle 7">
                <a:extLst>
                  <a:ext uri="{FF2B5EF4-FFF2-40B4-BE49-F238E27FC236}">
                    <a16:creationId xmlns:a16="http://schemas.microsoft.com/office/drawing/2014/main" id="{B648E777-0118-1145-94E7-E58571C1355F}"/>
                  </a:ext>
                </a:extLst>
              </p:cNvPr>
              <p:cNvSpPr/>
              <p:nvPr/>
            </p:nvSpPr>
            <p:spPr bwMode="gray">
              <a:xfrm>
                <a:off x="1093509" y="375489"/>
                <a:ext cx="4008132" cy="2594365"/>
              </a:xfrm>
              <a:prstGeom prst="rect">
                <a:avLst/>
              </a:prstGeom>
              <a:solidFill>
                <a:schemeClr val="bg1">
                  <a:alpha val="90000"/>
                </a:schemeClr>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prstClr val="white"/>
                  </a:solidFill>
                  <a:latin typeface="Arial"/>
                </a:endParaRPr>
              </a:p>
            </p:txBody>
          </p:sp>
          <p:sp>
            <p:nvSpPr>
              <p:cNvPr id="9" name="Rectangle 8">
                <a:extLst>
                  <a:ext uri="{FF2B5EF4-FFF2-40B4-BE49-F238E27FC236}">
                    <a16:creationId xmlns:a16="http://schemas.microsoft.com/office/drawing/2014/main" id="{358C1EE0-D080-2045-8F64-2C3D2A2C4D31}"/>
                  </a:ext>
                </a:extLst>
              </p:cNvPr>
              <p:cNvSpPr/>
              <p:nvPr/>
            </p:nvSpPr>
            <p:spPr>
              <a:xfrm>
                <a:off x="1372404" y="1539536"/>
                <a:ext cx="3013537" cy="1200329"/>
              </a:xfrm>
              <a:prstGeom prst="rect">
                <a:avLst/>
              </a:prstGeom>
              <a:effectLst/>
            </p:spPr>
            <p:txBody>
              <a:bodyPr wrap="square">
                <a:spAutoFit/>
              </a:bodyPr>
              <a:lstStyle/>
              <a:p>
                <a:pPr defTabSz="457063">
                  <a:spcAft>
                    <a:spcPts val="600"/>
                  </a:spcAft>
                </a:pPr>
                <a:r>
                  <a:rPr lang="en-US" sz="2400" b="1" dirty="0">
                    <a:solidFill>
                      <a:srgbClr val="3F3F3F"/>
                    </a:solidFill>
                    <a:latin typeface="Arial"/>
                    <a:sym typeface="Arial" charset="0"/>
                  </a:rPr>
                  <a:t>Male, 52, </a:t>
                </a:r>
                <a:r>
                  <a:rPr lang="en-US" sz="2400" b="1" dirty="0" err="1">
                    <a:solidFill>
                      <a:srgbClr val="3F3F3F"/>
                    </a:solidFill>
                    <a:latin typeface="Arial"/>
                    <a:sym typeface="Arial" charset="0"/>
                  </a:rPr>
                  <a:t>Crohns</a:t>
                </a:r>
                <a:r>
                  <a:rPr lang="en-US" sz="2400" b="1" dirty="0">
                    <a:solidFill>
                      <a:srgbClr val="3F3F3F"/>
                    </a:solidFill>
                    <a:latin typeface="Arial"/>
                    <a:sym typeface="Arial" charset="0"/>
                  </a:rPr>
                  <a:t> disease, urological condition, anxiety</a:t>
                </a:r>
                <a:endParaRPr lang="en-US" sz="2400" b="1" dirty="0">
                  <a:solidFill>
                    <a:srgbClr val="3F3F3F"/>
                  </a:solidFill>
                  <a:latin typeface="Arial"/>
                </a:endParaRPr>
              </a:p>
            </p:txBody>
          </p:sp>
          <p:sp>
            <p:nvSpPr>
              <p:cNvPr id="10" name="Rectangle 9">
                <a:extLst>
                  <a:ext uri="{FF2B5EF4-FFF2-40B4-BE49-F238E27FC236}">
                    <a16:creationId xmlns:a16="http://schemas.microsoft.com/office/drawing/2014/main" id="{DB482DEF-BC52-D142-8A08-BF7AFD0E82B4}"/>
                  </a:ext>
                </a:extLst>
              </p:cNvPr>
              <p:cNvSpPr/>
              <p:nvPr/>
            </p:nvSpPr>
            <p:spPr>
              <a:xfrm>
                <a:off x="1372404" y="890002"/>
                <a:ext cx="3531066" cy="486615"/>
              </a:xfrm>
              <a:prstGeom prst="rect">
                <a:avLst/>
              </a:prstGeom>
              <a:noFill/>
              <a:ln>
                <a:noFill/>
                <a:miter lim="800000"/>
              </a:ln>
              <a:effectLst/>
            </p:spPr>
            <p:style>
              <a:lnRef idx="1">
                <a:schemeClr val="accent1"/>
              </a:lnRef>
              <a:fillRef idx="3">
                <a:schemeClr val="accent1"/>
              </a:fillRef>
              <a:effectRef idx="2">
                <a:schemeClr val="accent1"/>
              </a:effectRef>
              <a:fontRef idx="minor">
                <a:schemeClr val="lt1"/>
              </a:fontRef>
            </p:style>
            <p:txBody>
              <a:bodyPr lIns="0" tIns="0" rIns="0" bIns="0" rtlCol="0" anchor="b"/>
              <a:lstStyle/>
              <a:p>
                <a:pPr defTabSz="457200">
                  <a:lnSpc>
                    <a:spcPct val="90000"/>
                  </a:lnSpc>
                  <a:defRPr/>
                </a:pPr>
                <a:r>
                  <a:rPr lang="en-US" b="1" dirty="0">
                    <a:solidFill>
                      <a:srgbClr val="CC0000"/>
                    </a:solidFill>
                    <a:latin typeface="Arial"/>
                  </a:rPr>
                  <a:t>Safety and Monitoring Solutions </a:t>
                </a:r>
              </a:p>
              <a:p>
                <a:pPr defTabSz="457200">
                  <a:lnSpc>
                    <a:spcPct val="90000"/>
                  </a:lnSpc>
                  <a:defRPr/>
                </a:pPr>
                <a:r>
                  <a:rPr lang="en-US" b="1" dirty="0">
                    <a:solidFill>
                      <a:srgbClr val="CC0000"/>
                    </a:solidFill>
                    <a:latin typeface="Arial"/>
                  </a:rPr>
                  <a:t>State of CT Case Study </a:t>
                </a:r>
              </a:p>
            </p:txBody>
          </p:sp>
        </p:grpSp>
        <p:sp>
          <p:nvSpPr>
            <p:cNvPr id="7" name="Rectangle 6">
              <a:extLst>
                <a:ext uri="{FF2B5EF4-FFF2-40B4-BE49-F238E27FC236}">
                  <a16:creationId xmlns:a16="http://schemas.microsoft.com/office/drawing/2014/main" id="{17E9487C-B532-0943-B4A4-66AEC2CF0239}"/>
                </a:ext>
              </a:extLst>
            </p:cNvPr>
            <p:cNvSpPr/>
            <p:nvPr/>
          </p:nvSpPr>
          <p:spPr>
            <a:xfrm>
              <a:off x="5863366" y="3754828"/>
              <a:ext cx="6092825" cy="2939266"/>
            </a:xfrm>
            <a:prstGeom prst="rect">
              <a:avLst/>
            </a:prstGeom>
          </p:spPr>
          <p:txBody>
            <a:bodyPr>
              <a:spAutoFit/>
            </a:bodyPr>
            <a:lstStyle/>
            <a:p>
              <a:pPr defTabSz="457200">
                <a:spcAft>
                  <a:spcPts val="600"/>
                </a:spcAft>
                <a:buClr>
                  <a:srgbClr val="CC0000"/>
                </a:buClr>
                <a:defRPr/>
              </a:pPr>
              <a:r>
                <a:rPr lang="en-US" sz="1600" b="1" kern="0" dirty="0">
                  <a:solidFill>
                    <a:srgbClr val="CC0000"/>
                  </a:solidFill>
                  <a:latin typeface="Arial"/>
                  <a:sym typeface="Arial Narrow" pitchFamily="34" charset="0"/>
                </a:rPr>
                <a:t>Outcome</a:t>
              </a:r>
            </a:p>
            <a:p>
              <a:pPr defTabSz="457200">
                <a:buClr>
                  <a:srgbClr val="3F3F3F"/>
                </a:buClr>
                <a:defRPr/>
              </a:pPr>
              <a:r>
                <a:rPr lang="en-US" sz="1400" dirty="0">
                  <a:solidFill>
                    <a:srgbClr val="3F3F3F"/>
                  </a:solidFill>
                  <a:latin typeface="Arial"/>
                </a:rPr>
                <a:t>Coordination of care letters were sent to all prescribers along with a summary of the patient’s prescription history</a:t>
              </a:r>
            </a:p>
            <a:p>
              <a:pPr defTabSz="457200">
                <a:buClr>
                  <a:srgbClr val="3F3F3F"/>
                </a:buClr>
                <a:defRPr/>
              </a:pPr>
              <a:endParaRPr lang="en-US" sz="1400" dirty="0">
                <a:solidFill>
                  <a:srgbClr val="3F3F3F"/>
                </a:solidFill>
                <a:latin typeface="Arial"/>
              </a:endParaRPr>
            </a:p>
            <a:p>
              <a:pPr defTabSz="457200">
                <a:buClr>
                  <a:srgbClr val="3F3F3F"/>
                </a:buClr>
                <a:defRPr/>
              </a:pPr>
              <a:r>
                <a:rPr lang="en-US" sz="1400" dirty="0">
                  <a:solidFill>
                    <a:srgbClr val="3F3F3F"/>
                  </a:solidFill>
                  <a:latin typeface="Arial"/>
                </a:rPr>
                <a:t>ESMS monitored case for several months</a:t>
              </a:r>
            </a:p>
            <a:p>
              <a:pPr defTabSz="457200">
                <a:buClr>
                  <a:srgbClr val="3F3F3F"/>
                </a:buClr>
                <a:defRPr/>
              </a:pPr>
              <a:endParaRPr lang="en-US" sz="1400" dirty="0">
                <a:solidFill>
                  <a:srgbClr val="3F3F3F"/>
                </a:solidFill>
                <a:latin typeface="Arial"/>
              </a:endParaRPr>
            </a:p>
            <a:p>
              <a:pPr defTabSz="457200">
                <a:spcAft>
                  <a:spcPts val="300"/>
                </a:spcAft>
                <a:buClr>
                  <a:srgbClr val="3F3F3F"/>
                </a:buClr>
                <a:defRPr/>
              </a:pPr>
              <a:r>
                <a:rPr lang="en-US" sz="1400" kern="0" dirty="0">
                  <a:solidFill>
                    <a:srgbClr val="3F3F3F"/>
                  </a:solidFill>
                  <a:latin typeface="Arial"/>
                  <a:sym typeface="Arial Narrow" pitchFamily="34" charset="0"/>
                </a:rPr>
                <a:t>Reduction in number of:</a:t>
              </a:r>
            </a:p>
            <a:p>
              <a:pPr marL="169863" lvl="1" indent="-169863" defTabSz="457200">
                <a:spcAft>
                  <a:spcPts val="300"/>
                </a:spcAft>
                <a:buClr>
                  <a:srgbClr val="3F3F3F"/>
                </a:buClr>
                <a:buFont typeface="Arial" panose="020B0604020202020204" pitchFamily="34" charset="0"/>
                <a:buChar char="•"/>
                <a:defRPr/>
              </a:pPr>
              <a:r>
                <a:rPr lang="en-US" sz="1400" kern="0" dirty="0">
                  <a:solidFill>
                    <a:srgbClr val="3F3F3F"/>
                  </a:solidFill>
                  <a:latin typeface="Arial"/>
                  <a:sym typeface="Arial Narrow" pitchFamily="34" charset="0"/>
                </a:rPr>
                <a:t>Prescribers of targeted medications; reduced from 10 to 2</a:t>
              </a:r>
            </a:p>
            <a:p>
              <a:pPr marL="169863" lvl="1" indent="-169863" defTabSz="457200">
                <a:spcAft>
                  <a:spcPts val="300"/>
                </a:spcAft>
                <a:buClr>
                  <a:srgbClr val="3F3F3F"/>
                </a:buClr>
                <a:buFont typeface="Arial" panose="020B0604020202020204" pitchFamily="34" charset="0"/>
                <a:buChar char="•"/>
                <a:defRPr/>
              </a:pPr>
              <a:r>
                <a:rPr lang="en-US" sz="1400" kern="0" dirty="0">
                  <a:solidFill>
                    <a:srgbClr val="3F3F3F"/>
                  </a:solidFill>
                  <a:latin typeface="Arial"/>
                  <a:sym typeface="Arial Narrow" pitchFamily="34" charset="0"/>
                </a:rPr>
                <a:t>Targeted drugs; reduced from 5 to 1</a:t>
              </a:r>
            </a:p>
            <a:p>
              <a:pPr marL="169863" lvl="1" indent="-169863" defTabSz="457200">
                <a:spcAft>
                  <a:spcPts val="300"/>
                </a:spcAft>
                <a:buClr>
                  <a:srgbClr val="3F3F3F"/>
                </a:buClr>
                <a:buFont typeface="Arial" panose="020B0604020202020204" pitchFamily="34" charset="0"/>
                <a:buChar char="•"/>
                <a:defRPr/>
              </a:pPr>
              <a:r>
                <a:rPr lang="en-US" sz="1400" kern="0" dirty="0">
                  <a:solidFill>
                    <a:srgbClr val="3F3F3F"/>
                  </a:solidFill>
                  <a:latin typeface="Arial"/>
                  <a:sym typeface="Arial Narrow" pitchFamily="34" charset="0"/>
                </a:rPr>
                <a:t>Current regimen includes low-dose anxiety medication, occasional use of low dose, short-acting opioids</a:t>
              </a:r>
            </a:p>
            <a:p>
              <a:pPr marL="0" lvl="1" defTabSz="457200">
                <a:spcAft>
                  <a:spcPts val="300"/>
                </a:spcAft>
                <a:buClr>
                  <a:srgbClr val="3F3F3F"/>
                </a:buClr>
                <a:defRPr/>
              </a:pPr>
              <a:endParaRPr lang="en-US" sz="1400" kern="0" dirty="0">
                <a:solidFill>
                  <a:srgbClr val="3F3F3F"/>
                </a:solidFill>
                <a:latin typeface="Arial"/>
                <a:sym typeface="Arial Narrow" pitchFamily="34" charset="0"/>
              </a:endParaRPr>
            </a:p>
          </p:txBody>
        </p:sp>
      </p:grpSp>
      <p:sp>
        <p:nvSpPr>
          <p:cNvPr id="12" name="Text Placeholder 8">
            <a:extLst>
              <a:ext uri="{FF2B5EF4-FFF2-40B4-BE49-F238E27FC236}">
                <a16:creationId xmlns:a16="http://schemas.microsoft.com/office/drawing/2014/main" id="{A351D53A-AB00-4E46-BC5F-9307F7496280}"/>
              </a:ext>
            </a:extLst>
          </p:cNvPr>
          <p:cNvSpPr txBox="1">
            <a:spLocks/>
          </p:cNvSpPr>
          <p:nvPr/>
        </p:nvSpPr>
        <p:spPr>
          <a:xfrm>
            <a:off x="458788" y="6949440"/>
            <a:ext cx="10440296" cy="457200"/>
          </a:xfrm>
          <a:prstGeom prst="rect">
            <a:avLst/>
          </a:prstGeom>
        </p:spPr>
        <p:txBody>
          <a:bodyPr lIns="0" tIns="0" rIns="0" bIns="0" anchor="t" anchorCtr="0">
            <a:noAutofit/>
          </a:bodyPr>
          <a:lstStyle>
            <a:defPPr>
              <a:defRPr lang="en-US"/>
            </a:defPPr>
            <a:lvl1pPr indent="0" defTabSz="457200">
              <a:lnSpc>
                <a:spcPct val="90000"/>
              </a:lnSpc>
              <a:spcBef>
                <a:spcPts val="0"/>
              </a:spcBef>
              <a:spcAft>
                <a:spcPts val="0"/>
              </a:spcAft>
              <a:buClrTx/>
              <a:buFont typeface="Arial"/>
              <a:buNone/>
              <a:defRPr sz="1000" b="0">
                <a:solidFill>
                  <a:schemeClr val="tx2"/>
                </a:solidFill>
              </a:defRPr>
            </a:lvl1pPr>
            <a:lvl2pPr marL="230188" lvl="1" indent="-107950" defTabSz="457200">
              <a:lnSpc>
                <a:spcPct val="90000"/>
              </a:lnSpc>
              <a:spcBef>
                <a:spcPts val="0"/>
              </a:spcBef>
              <a:buClrTx/>
              <a:buFont typeface="Arial"/>
              <a:buChar char="•"/>
              <a:defRPr sz="1000">
                <a:solidFill>
                  <a:schemeClr val="tx2"/>
                </a:solidFill>
              </a:defRPr>
            </a:lvl2pPr>
            <a:lvl3pPr marL="342900" indent="-171450" defTabSz="457200">
              <a:spcBef>
                <a:spcPts val="600"/>
              </a:spcBef>
              <a:buClrTx/>
              <a:buFont typeface="Lucida Grande"/>
              <a:buChar char="–"/>
              <a:defRPr sz="1400" baseline="0">
                <a:solidFill>
                  <a:schemeClr val="tx2"/>
                </a:solidFill>
              </a:defRPr>
            </a:lvl3pPr>
            <a:lvl4pPr marL="514350" indent="-171450" defTabSz="457200">
              <a:spcBef>
                <a:spcPts val="600"/>
              </a:spcBef>
              <a:buClrTx/>
              <a:buFont typeface="Arial"/>
              <a:buChar char="•"/>
              <a:defRPr sz="1400">
                <a:solidFill>
                  <a:schemeClr val="tx2"/>
                </a:solidFill>
              </a:defRPr>
            </a:lvl4pPr>
            <a:lvl5pPr marL="685800" indent="-171450" defTabSz="457200">
              <a:spcBef>
                <a:spcPts val="600"/>
              </a:spcBef>
              <a:buClrTx/>
              <a:buFont typeface="Arial" panose="020B0604020202020204" pitchFamily="34" charset="0"/>
              <a:buChar char="–"/>
              <a:defRPr sz="1400" baseline="0">
                <a:solidFill>
                  <a:schemeClr val="tx2"/>
                </a:solidFill>
              </a:defRPr>
            </a:lvl5pPr>
            <a:lvl6pPr marL="857250" indent="-171450" defTabSz="457200">
              <a:spcBef>
                <a:spcPts val="600"/>
              </a:spcBef>
              <a:buClrTx/>
              <a:buFont typeface="Arial" panose="020B0604020202020204" pitchFamily="34" charset="0"/>
              <a:buChar char="•"/>
              <a:defRPr sz="1400">
                <a:solidFill>
                  <a:schemeClr val="tx2"/>
                </a:solidFill>
              </a:defRPr>
            </a:lvl6pPr>
            <a:lvl7pPr marL="1028700" indent="-165100" defTabSz="457200">
              <a:spcBef>
                <a:spcPts val="600"/>
              </a:spcBef>
              <a:buClrTx/>
              <a:buFont typeface="Arial" panose="020B0604020202020204" pitchFamily="34" charset="0"/>
              <a:buChar char="–"/>
              <a:defRPr sz="1400">
                <a:solidFill>
                  <a:schemeClr val="tx2"/>
                </a:solidFill>
              </a:defRPr>
            </a:lvl7pPr>
            <a:lvl8pPr marL="1206500" indent="-177800" defTabSz="457200">
              <a:spcBef>
                <a:spcPts val="600"/>
              </a:spcBef>
              <a:buClrTx/>
              <a:buFont typeface="Arial"/>
              <a:buChar char="•"/>
              <a:defRPr sz="1400">
                <a:solidFill>
                  <a:schemeClr val="tx2"/>
                </a:solidFill>
              </a:defRPr>
            </a:lvl8pPr>
            <a:lvl9pPr marL="1371600" indent="-165100" defTabSz="457200">
              <a:spcBef>
                <a:spcPts val="600"/>
              </a:spcBef>
              <a:buClrTx/>
              <a:buFont typeface="Arial" panose="020B0604020202020204" pitchFamily="34" charset="0"/>
              <a:buChar char="–"/>
              <a:defRPr sz="1400">
                <a:solidFill>
                  <a:schemeClr val="tx2"/>
                </a:solidFill>
              </a:defRPr>
            </a:lvl9pPr>
          </a:lstStyle>
          <a:p>
            <a:r>
              <a:rPr lang="en-US" dirty="0">
                <a:solidFill>
                  <a:srgbClr val="3F3F3F"/>
                </a:solidFill>
                <a:latin typeface="Arial"/>
              </a:rPr>
              <a:t>Image source: CVS Health Creative Resource Library, accessed 2019, 157270_GettyImages-595347235, no expiration</a:t>
            </a:r>
            <a:endParaRPr lang="en-US" altLang="en-US" b="1" dirty="0">
              <a:solidFill>
                <a:srgbClr val="3F3F3F"/>
              </a:solidFill>
              <a:latin typeface="Arial"/>
            </a:endParaRPr>
          </a:p>
        </p:txBody>
      </p:sp>
      <p:sp>
        <p:nvSpPr>
          <p:cNvPr id="14" name="TextBox 13"/>
          <p:cNvSpPr txBox="1"/>
          <p:nvPr/>
        </p:nvSpPr>
        <p:spPr>
          <a:xfrm>
            <a:off x="4384098" y="6427550"/>
            <a:ext cx="288541" cy="123111"/>
          </a:xfrm>
          <a:prstGeom prst="rect">
            <a:avLst/>
          </a:prstGeom>
          <a:noFill/>
        </p:spPr>
        <p:txBody>
          <a:bodyPr wrap="none" lIns="0" tIns="0" rIns="0" bIns="0" rtlCol="0">
            <a:spAutoFit/>
          </a:bodyPr>
          <a:lstStyle/>
          <a:p>
            <a:r>
              <a:rPr lang="en-US" sz="800" dirty="0">
                <a:solidFill>
                  <a:srgbClr val="3F3F3F"/>
                </a:solidFill>
                <a:latin typeface="Arial"/>
              </a:rPr>
              <a:t>52149</a:t>
            </a:r>
          </a:p>
        </p:txBody>
      </p:sp>
    </p:spTree>
    <p:extLst>
      <p:ext uri="{BB962C8B-B14F-4D97-AF65-F5344CB8AC3E}">
        <p14:creationId xmlns:p14="http://schemas.microsoft.com/office/powerpoint/2010/main" val="42906468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E562D25-309F-4EE7-A015-11A4DA6ED5E2}"/>
              </a:ext>
            </a:extLst>
          </p:cNvPr>
          <p:cNvCxnSpPr/>
          <p:nvPr/>
        </p:nvCxnSpPr>
        <p:spPr>
          <a:xfrm>
            <a:off x="559372" y="547316"/>
            <a:ext cx="585216" cy="0"/>
          </a:xfrm>
          <a:prstGeom prst="line">
            <a:avLst/>
          </a:prstGeom>
          <a:ln w="25400" cmpd="sng">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2BE49B76-FC18-419D-BF3A-B4325AC0EA87}"/>
              </a:ext>
            </a:extLst>
          </p:cNvPr>
          <p:cNvSpPr txBox="1">
            <a:spLocks/>
          </p:cNvSpPr>
          <p:nvPr/>
        </p:nvSpPr>
        <p:spPr>
          <a:xfrm>
            <a:off x="571499" y="862012"/>
            <a:ext cx="8503920" cy="4891088"/>
          </a:xfrm>
          <a:prstGeom prst="rect">
            <a:avLst/>
          </a:prstGeom>
        </p:spPr>
        <p:txBody>
          <a:bodyPr lIns="0" rIns="0"/>
          <a:lstStyle>
            <a:lvl1pPr marL="0" indent="0" algn="l" defTabSz="457200" rtl="0" eaLnBrk="1" latinLnBrk="0" hangingPunct="1">
              <a:spcBef>
                <a:spcPts val="1800"/>
              </a:spcBef>
              <a:buClr>
                <a:schemeClr val="tx1"/>
              </a:buClr>
              <a:buFont typeface="Arial"/>
              <a:buNone/>
              <a:defRPr sz="1800" b="0" kern="1200">
                <a:solidFill>
                  <a:schemeClr val="tx1"/>
                </a:solidFill>
                <a:latin typeface="+mn-lt"/>
                <a:ea typeface="+mn-ea"/>
                <a:cs typeface="+mn-cs"/>
              </a:defRPr>
            </a:lvl1pPr>
            <a:lvl2pPr marL="171450" indent="-171450" algn="l" defTabSz="457200" rtl="0" eaLnBrk="1" latinLnBrk="0" hangingPunct="1">
              <a:spcBef>
                <a:spcPts val="1200"/>
              </a:spcBef>
              <a:buClr>
                <a:schemeClr val="tx1"/>
              </a:buClr>
              <a:buFont typeface="Arial"/>
              <a:buChar char="•"/>
              <a:defRPr sz="1800" kern="1200">
                <a:solidFill>
                  <a:schemeClr val="tx1"/>
                </a:solidFill>
                <a:latin typeface="+mn-lt"/>
                <a:ea typeface="+mn-ea"/>
                <a:cs typeface="+mn-cs"/>
              </a:defRPr>
            </a:lvl2pPr>
            <a:lvl3pPr marL="342900" indent="-171450" algn="l" defTabSz="457200" rtl="0" eaLnBrk="1" latinLnBrk="0" hangingPunct="1">
              <a:spcBef>
                <a:spcPts val="600"/>
              </a:spcBef>
              <a:buClr>
                <a:schemeClr val="tx1"/>
              </a:buClr>
              <a:buFont typeface="Lucida Grande"/>
              <a:buChar char="–"/>
              <a:defRPr sz="1600" kern="1200">
                <a:solidFill>
                  <a:schemeClr val="tx1"/>
                </a:solidFill>
                <a:latin typeface="+mn-lt"/>
                <a:ea typeface="+mn-ea"/>
                <a:cs typeface="+mn-cs"/>
              </a:defRPr>
            </a:lvl3pPr>
            <a:lvl4pPr marL="514350" indent="-171450" algn="l" defTabSz="457200" rtl="0" eaLnBrk="1" latinLnBrk="0" hangingPunct="1">
              <a:spcBef>
                <a:spcPts val="600"/>
              </a:spcBef>
              <a:buClr>
                <a:schemeClr val="tx1"/>
              </a:buClr>
              <a:buFont typeface="Arial"/>
              <a:buChar char="•"/>
              <a:defRPr sz="1600" kern="1200">
                <a:solidFill>
                  <a:schemeClr val="tx1"/>
                </a:solidFill>
                <a:latin typeface="+mn-lt"/>
                <a:ea typeface="+mn-ea"/>
                <a:cs typeface="+mn-cs"/>
              </a:defRPr>
            </a:lvl4pPr>
            <a:lvl5pPr marL="742950" indent="-228600" algn="l" defTabSz="457200" rtl="0" eaLnBrk="1" latinLnBrk="0" hangingPunct="1">
              <a:spcBef>
                <a:spcPts val="300"/>
              </a:spcBef>
              <a:buClr>
                <a:schemeClr val="tx1"/>
              </a:buClr>
              <a:buFont typeface="Arial" panose="020B0604020202020204" pitchFamily="34" charset="0"/>
              <a:buChar char="–"/>
              <a:defRPr sz="1600" kern="1200">
                <a:solidFill>
                  <a:schemeClr val="tx1"/>
                </a:solidFill>
                <a:latin typeface="+mn-lt"/>
                <a:ea typeface="+mn-ea"/>
                <a:cs typeface="+mn-cs"/>
              </a:defRPr>
            </a:lvl5pPr>
            <a:lvl6pPr marL="571500" indent="0" algn="l" defTabSz="457200" rtl="0" eaLnBrk="1" latinLnBrk="0" hangingPunct="1">
              <a:spcBef>
                <a:spcPct val="20000"/>
              </a:spcBef>
              <a:buFont typeface="Arial"/>
              <a:buNone/>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200"/>
              </a:spcBef>
              <a:buClr>
                <a:srgbClr val="000000"/>
              </a:buClr>
            </a:pPr>
            <a:r>
              <a:rPr lang="en-US" sz="1000" b="1" dirty="0">
                <a:solidFill>
                  <a:srgbClr val="3F3F3F"/>
                </a:solidFill>
                <a:latin typeface="Arial"/>
              </a:rPr>
              <a:t>Legal disclaimers</a:t>
            </a:r>
          </a:p>
          <a:p>
            <a:pPr>
              <a:spcBef>
                <a:spcPts val="600"/>
              </a:spcBef>
              <a:buClr>
                <a:srgbClr val="000000"/>
              </a:buClr>
            </a:pPr>
            <a:r>
              <a:rPr lang="en-US" sz="1000" dirty="0">
                <a:solidFill>
                  <a:srgbClr val="3F3F3F"/>
                </a:solidFill>
                <a:latin typeface="Arial"/>
              </a:rPr>
              <a:t>The source for data in this presentation is CVS Health Enterprise Analytics unless otherwise noted.</a:t>
            </a:r>
          </a:p>
          <a:p>
            <a:pPr>
              <a:spcBef>
                <a:spcPts val="600"/>
              </a:spcBef>
              <a:buClr>
                <a:srgbClr val="000000"/>
              </a:buClr>
            </a:pPr>
            <a:r>
              <a:rPr lang="en-US" sz="1000" dirty="0">
                <a:solidFill>
                  <a:srgbClr val="3F3F3F"/>
                </a:solidFill>
                <a:latin typeface="Arial"/>
              </a:rPr>
              <a:t>All data sharing complies with applicable law, our information firewall and any applicable contractual limitations.</a:t>
            </a:r>
          </a:p>
          <a:p>
            <a:pPr>
              <a:spcBef>
                <a:spcPts val="600"/>
              </a:spcBef>
              <a:buClr>
                <a:srgbClr val="000000"/>
              </a:buClr>
            </a:pPr>
            <a:r>
              <a:rPr lang="en-US" sz="1000" dirty="0">
                <a:solidFill>
                  <a:srgbClr val="3F3F3F"/>
                </a:solidFill>
                <a:latin typeface="Arial"/>
              </a:rPr>
              <a:t>Adherence and health outcome results, savings projections </a:t>
            </a:r>
            <a:r>
              <a:rPr lang="en-US" sz="1000" dirty="0">
                <a:solidFill>
                  <a:srgbClr val="000000"/>
                </a:solidFill>
                <a:latin typeface="Arial"/>
              </a:rPr>
              <a:t>and performance ratings </a:t>
            </a:r>
            <a:r>
              <a:rPr lang="en-US" sz="1000" dirty="0">
                <a:solidFill>
                  <a:srgbClr val="3F3F3F"/>
                </a:solidFill>
                <a:latin typeface="Arial"/>
              </a:rPr>
              <a:t>are based on CVS Caremark data. Actual results may vary depending on benefit plan design, member demographics, programs implemented by the plan and other factors. Client-specific modeling available</a:t>
            </a:r>
            <a:br>
              <a:rPr lang="en-US" sz="1000" dirty="0">
                <a:solidFill>
                  <a:srgbClr val="3F3F3F"/>
                </a:solidFill>
                <a:latin typeface="Arial"/>
              </a:rPr>
            </a:br>
            <a:r>
              <a:rPr lang="en-US" sz="1000" dirty="0">
                <a:solidFill>
                  <a:srgbClr val="3F3F3F"/>
                </a:solidFill>
                <a:latin typeface="Arial"/>
              </a:rPr>
              <a:t>upon request.</a:t>
            </a:r>
          </a:p>
          <a:p>
            <a:pPr>
              <a:spcBef>
                <a:spcPts val="600"/>
              </a:spcBef>
              <a:buClr>
                <a:srgbClr val="000000"/>
              </a:buClr>
            </a:pPr>
            <a:r>
              <a:rPr lang="en-US" sz="1000" dirty="0">
                <a:solidFill>
                  <a:srgbClr val="3F3F3F"/>
                </a:solidFill>
                <a:latin typeface="Arial"/>
              </a:rPr>
              <a:t>The Maintenance Choice program is available to self-funded employer clients that are subject to ERISA. Non-ERISA plans such as fully insured health plans, plans for city, state or government employees and church plans need CVS Caremark legal approval prior to adopting the Maintenance Choice program. Prices may vary between mail service and CVS Pharmacy due to dispensing factors, such as applicable local or use taxes.</a:t>
            </a:r>
          </a:p>
          <a:p>
            <a:pPr>
              <a:spcBef>
                <a:spcPts val="600"/>
              </a:spcBef>
              <a:buClr>
                <a:srgbClr val="000000"/>
              </a:buClr>
            </a:pPr>
            <a:r>
              <a:rPr lang="en-US" sz="1000" dirty="0">
                <a:solidFill>
                  <a:srgbClr val="3F3F3F"/>
                </a:solidFill>
                <a:latin typeface="Arial"/>
              </a:rPr>
              <a:t>Specialty Expedite is available exclusively for providers who use compatible electronic health record (EHR) systems, including Epic Systems and others that participate in the Carequality Interoperability Framework.</a:t>
            </a:r>
          </a:p>
          <a:p>
            <a:pPr>
              <a:spcBef>
                <a:spcPts val="600"/>
              </a:spcBef>
              <a:buClr>
                <a:srgbClr val="000000"/>
              </a:buClr>
            </a:pPr>
            <a:r>
              <a:rPr lang="en-US" sz="1000" dirty="0">
                <a:solidFill>
                  <a:srgbClr val="3F3F3F"/>
                </a:solidFill>
                <a:latin typeface="Arial"/>
              </a:rPr>
              <a:t>Specialty delivery options are available where allowed by law. In-store pick up is currently not available in Oklahoma. Puerto Rico requires first-fill prescriptions to be transmitted directly to the dispensing specialty pharmacy. Products are dispensed by CVS Specialty and certain services are only accessed by calling CVS Specialty directly. Certain specialty medication may not qualify. Services are also available at Long’s Drugs locations.</a:t>
            </a:r>
          </a:p>
          <a:p>
            <a:pPr>
              <a:spcBef>
                <a:spcPts val="600"/>
              </a:spcBef>
              <a:buClr>
                <a:srgbClr val="000000"/>
              </a:buClr>
            </a:pPr>
            <a:r>
              <a:rPr lang="en-US" sz="1000" dirty="0">
                <a:solidFill>
                  <a:srgbClr val="3F3F3F"/>
                </a:solidFill>
                <a:latin typeface="Arial"/>
              </a:rPr>
              <a:t>Patient stories and patient names are presented for illustrative purposes only. Any resemblance to an actual individual is coincidental. Unless otherwise specified, images contained within are licensed or the property of CVS Health or one of its affiliates.</a:t>
            </a:r>
          </a:p>
          <a:p>
            <a:pPr>
              <a:spcBef>
                <a:spcPts val="600"/>
              </a:spcBef>
              <a:buClr>
                <a:srgbClr val="000000"/>
              </a:buClr>
            </a:pPr>
            <a:r>
              <a:rPr lang="en-US" sz="1000" dirty="0">
                <a:solidFill>
                  <a:srgbClr val="3F3F3F"/>
                </a:solidFill>
                <a:latin typeface="Arial"/>
              </a:rPr>
              <a:t>This presentation contains trademarks or registered trademarks of CVS Pharmacy, Inc. or one of its affiliates; it may also contain references to products that are trademarks or registered trademarks of entities not affiliated with CVS Health.</a:t>
            </a:r>
          </a:p>
        </p:txBody>
      </p:sp>
      <p:sp>
        <p:nvSpPr>
          <p:cNvPr id="2" name="TextBox 1"/>
          <p:cNvSpPr txBox="1"/>
          <p:nvPr/>
        </p:nvSpPr>
        <p:spPr>
          <a:xfrm>
            <a:off x="4384098" y="6427550"/>
            <a:ext cx="288541" cy="123111"/>
          </a:xfrm>
          <a:prstGeom prst="rect">
            <a:avLst/>
          </a:prstGeom>
          <a:noFill/>
        </p:spPr>
        <p:txBody>
          <a:bodyPr wrap="none" lIns="0" tIns="0" rIns="0" bIns="0" rtlCol="0">
            <a:spAutoFit/>
          </a:bodyPr>
          <a:lstStyle/>
          <a:p>
            <a:r>
              <a:rPr lang="en-US" sz="800" dirty="0">
                <a:solidFill>
                  <a:srgbClr val="3F3F3F"/>
                </a:solidFill>
                <a:latin typeface="Arial"/>
              </a:rPr>
              <a:t>52149</a:t>
            </a:r>
          </a:p>
        </p:txBody>
      </p:sp>
    </p:spTree>
    <p:extLst>
      <p:ext uri="{BB962C8B-B14F-4D97-AF65-F5344CB8AC3E}">
        <p14:creationId xmlns:p14="http://schemas.microsoft.com/office/powerpoint/2010/main" val="5930208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737AB0-D398-458B-91E0-06E2B8410B3A}"/>
              </a:ext>
            </a:extLst>
          </p:cNvPr>
          <p:cNvSpPr/>
          <p:nvPr/>
        </p:nvSpPr>
        <p:spPr>
          <a:xfrm>
            <a:off x="0" y="6502400"/>
            <a:ext cx="12192000" cy="3556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B02BF09-064C-4B96-B26B-ADD5B5DC2F1C}"/>
              </a:ext>
            </a:extLst>
          </p:cNvPr>
          <p:cNvSpPr/>
          <p:nvPr/>
        </p:nvSpPr>
        <p:spPr>
          <a:xfrm>
            <a:off x="0" y="6341744"/>
            <a:ext cx="12192000" cy="12509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9D946BE-C452-4E94-B62D-B29CE17C7272}"/>
              </a:ext>
            </a:extLst>
          </p:cNvPr>
          <p:cNvSpPr/>
          <p:nvPr/>
        </p:nvSpPr>
        <p:spPr>
          <a:xfrm>
            <a:off x="0" y="0"/>
            <a:ext cx="10596880" cy="79248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t>OFFICE </a:t>
            </a:r>
            <a:r>
              <a:rPr lang="en-US" i="1" dirty="0"/>
              <a:t>of the </a:t>
            </a:r>
          </a:p>
          <a:p>
            <a:pPr algn="r"/>
            <a:r>
              <a:rPr lang="en-US" dirty="0"/>
              <a:t>STATE COMPTROLLER</a:t>
            </a:r>
          </a:p>
        </p:txBody>
      </p:sp>
      <p:pic>
        <p:nvPicPr>
          <p:cNvPr id="6" name="Picture 5" descr="A blue and white logo&#10;&#10;Description automatically generated with low confidence">
            <a:extLst>
              <a:ext uri="{FF2B5EF4-FFF2-40B4-BE49-F238E27FC236}">
                <a16:creationId xmlns:a16="http://schemas.microsoft.com/office/drawing/2014/main" id="{57BA7C11-2EB7-4A39-8198-BA56BF4660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82640" y="0"/>
            <a:ext cx="797313" cy="792479"/>
          </a:xfrm>
          <a:prstGeom prst="rect">
            <a:avLst/>
          </a:prstGeom>
        </p:spPr>
      </p:pic>
      <p:sp>
        <p:nvSpPr>
          <p:cNvPr id="7" name="Rectangle 6">
            <a:extLst>
              <a:ext uri="{FF2B5EF4-FFF2-40B4-BE49-F238E27FC236}">
                <a16:creationId xmlns:a16="http://schemas.microsoft.com/office/drawing/2014/main" id="{EBCDAA71-2D47-48D3-9155-D5465EAB6141}"/>
              </a:ext>
            </a:extLst>
          </p:cNvPr>
          <p:cNvSpPr/>
          <p:nvPr/>
        </p:nvSpPr>
        <p:spPr>
          <a:xfrm>
            <a:off x="10668000" y="0"/>
            <a:ext cx="45719" cy="792479"/>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C6C43DC-97C1-44F8-A520-51F31FA996FA}"/>
              </a:ext>
            </a:extLst>
          </p:cNvPr>
          <p:cNvSpPr/>
          <p:nvPr/>
        </p:nvSpPr>
        <p:spPr>
          <a:xfrm>
            <a:off x="10761979" y="-1"/>
            <a:ext cx="45719" cy="792479"/>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6E1FED4-644C-4D56-937F-030B4AF5CD19}"/>
              </a:ext>
            </a:extLst>
          </p:cNvPr>
          <p:cNvSpPr/>
          <p:nvPr/>
        </p:nvSpPr>
        <p:spPr>
          <a:xfrm>
            <a:off x="0" y="6236966"/>
            <a:ext cx="12192000" cy="4571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05B633B-104E-4CD1-97C6-8DAB12A753EB}"/>
              </a:ext>
            </a:extLst>
          </p:cNvPr>
          <p:cNvSpPr txBox="1"/>
          <p:nvPr/>
        </p:nvSpPr>
        <p:spPr>
          <a:xfrm>
            <a:off x="2130950" y="2122997"/>
            <a:ext cx="7028953" cy="1631216"/>
          </a:xfrm>
          <a:prstGeom prst="rect">
            <a:avLst/>
          </a:prstGeom>
          <a:noFill/>
        </p:spPr>
        <p:txBody>
          <a:bodyPr wrap="square" rtlCol="0">
            <a:spAutoFit/>
          </a:bodyPr>
          <a:lstStyle/>
          <a:p>
            <a:r>
              <a:rPr lang="en-US" sz="5000" b="1" dirty="0"/>
              <a:t>     </a:t>
            </a:r>
          </a:p>
          <a:p>
            <a:r>
              <a:rPr lang="en-US" sz="5000" b="1" dirty="0"/>
              <a:t>Questions and Comments</a:t>
            </a:r>
          </a:p>
        </p:txBody>
      </p:sp>
    </p:spTree>
    <p:extLst>
      <p:ext uri="{BB962C8B-B14F-4D97-AF65-F5344CB8AC3E}">
        <p14:creationId xmlns:p14="http://schemas.microsoft.com/office/powerpoint/2010/main" val="3058911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737AB0-D398-458B-91E0-06E2B8410B3A}"/>
              </a:ext>
            </a:extLst>
          </p:cNvPr>
          <p:cNvSpPr/>
          <p:nvPr/>
        </p:nvSpPr>
        <p:spPr>
          <a:xfrm>
            <a:off x="0" y="6502400"/>
            <a:ext cx="12192000" cy="3556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B02BF09-064C-4B96-B26B-ADD5B5DC2F1C}"/>
              </a:ext>
            </a:extLst>
          </p:cNvPr>
          <p:cNvSpPr/>
          <p:nvPr/>
        </p:nvSpPr>
        <p:spPr>
          <a:xfrm>
            <a:off x="0" y="6341744"/>
            <a:ext cx="12192000" cy="12509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9D946BE-C452-4E94-B62D-B29CE17C7272}"/>
              </a:ext>
            </a:extLst>
          </p:cNvPr>
          <p:cNvSpPr/>
          <p:nvPr/>
        </p:nvSpPr>
        <p:spPr>
          <a:xfrm>
            <a:off x="0" y="0"/>
            <a:ext cx="10596880" cy="79248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t>OFFICE </a:t>
            </a:r>
            <a:r>
              <a:rPr lang="en-US" i="1" dirty="0"/>
              <a:t>of the </a:t>
            </a:r>
          </a:p>
          <a:p>
            <a:pPr algn="r"/>
            <a:r>
              <a:rPr lang="en-US" dirty="0"/>
              <a:t>STATE COMPTROLLER</a:t>
            </a:r>
          </a:p>
        </p:txBody>
      </p:sp>
      <p:pic>
        <p:nvPicPr>
          <p:cNvPr id="6" name="Picture 5" descr="A blue and white logo&#10;&#10;Description automatically generated with low confidence">
            <a:extLst>
              <a:ext uri="{FF2B5EF4-FFF2-40B4-BE49-F238E27FC236}">
                <a16:creationId xmlns:a16="http://schemas.microsoft.com/office/drawing/2014/main" id="{57BA7C11-2EB7-4A39-8198-BA56BF4660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82640" y="0"/>
            <a:ext cx="797313" cy="792479"/>
          </a:xfrm>
          <a:prstGeom prst="rect">
            <a:avLst/>
          </a:prstGeom>
        </p:spPr>
      </p:pic>
      <p:sp>
        <p:nvSpPr>
          <p:cNvPr id="7" name="Rectangle 6">
            <a:extLst>
              <a:ext uri="{FF2B5EF4-FFF2-40B4-BE49-F238E27FC236}">
                <a16:creationId xmlns:a16="http://schemas.microsoft.com/office/drawing/2014/main" id="{EBCDAA71-2D47-48D3-9155-D5465EAB6141}"/>
              </a:ext>
            </a:extLst>
          </p:cNvPr>
          <p:cNvSpPr/>
          <p:nvPr/>
        </p:nvSpPr>
        <p:spPr>
          <a:xfrm>
            <a:off x="10668000" y="0"/>
            <a:ext cx="45719" cy="792479"/>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C6C43DC-97C1-44F8-A520-51F31FA996FA}"/>
              </a:ext>
            </a:extLst>
          </p:cNvPr>
          <p:cNvSpPr/>
          <p:nvPr/>
        </p:nvSpPr>
        <p:spPr>
          <a:xfrm>
            <a:off x="10761979" y="-1"/>
            <a:ext cx="45719" cy="792479"/>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6E1FED4-644C-4D56-937F-030B4AF5CD19}"/>
              </a:ext>
            </a:extLst>
          </p:cNvPr>
          <p:cNvSpPr/>
          <p:nvPr/>
        </p:nvSpPr>
        <p:spPr>
          <a:xfrm>
            <a:off x="0" y="6236966"/>
            <a:ext cx="12192000" cy="4571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05B633B-104E-4CD1-97C6-8DAB12A753EB}"/>
              </a:ext>
            </a:extLst>
          </p:cNvPr>
          <p:cNvSpPr txBox="1"/>
          <p:nvPr/>
        </p:nvSpPr>
        <p:spPr>
          <a:xfrm>
            <a:off x="3737113" y="2122997"/>
            <a:ext cx="3570136" cy="1631216"/>
          </a:xfrm>
          <a:prstGeom prst="rect">
            <a:avLst/>
          </a:prstGeom>
          <a:noFill/>
        </p:spPr>
        <p:txBody>
          <a:bodyPr wrap="square" rtlCol="0">
            <a:spAutoFit/>
          </a:bodyPr>
          <a:lstStyle/>
          <a:p>
            <a:r>
              <a:rPr lang="en-US" sz="5000" b="1" dirty="0"/>
              <a:t>     </a:t>
            </a:r>
          </a:p>
          <a:p>
            <a:r>
              <a:rPr lang="en-US" sz="5000" b="1" dirty="0"/>
              <a:t>     Adjourn</a:t>
            </a:r>
          </a:p>
        </p:txBody>
      </p:sp>
    </p:spTree>
    <p:extLst>
      <p:ext uri="{BB962C8B-B14F-4D97-AF65-F5344CB8AC3E}">
        <p14:creationId xmlns:p14="http://schemas.microsoft.com/office/powerpoint/2010/main" val="2554160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371E6C-AFD2-453C-8DB9-EBD15E5A6B9D}"/>
              </a:ext>
            </a:extLst>
          </p:cNvPr>
          <p:cNvSpPr>
            <a:spLocks noGrp="1"/>
          </p:cNvSpPr>
          <p:nvPr>
            <p:ph idx="1"/>
          </p:nvPr>
        </p:nvSpPr>
        <p:spPr>
          <a:xfrm>
            <a:off x="1210089" y="1199937"/>
            <a:ext cx="8891906" cy="4744192"/>
          </a:xfrm>
          <a:solidFill>
            <a:schemeClr val="bg1"/>
          </a:solidFill>
          <a:scene3d>
            <a:camera prst="orthographicFront"/>
            <a:lightRig rig="threePt" dir="t"/>
          </a:scene3d>
          <a:sp3d prstMaterial="matte"/>
        </p:spPr>
        <p:txBody>
          <a:bodyPr>
            <a:normAutofit/>
          </a:bodyPr>
          <a:lstStyle/>
          <a:p>
            <a:pPr marL="0" indent="0">
              <a:buNone/>
            </a:pPr>
            <a:r>
              <a:rPr lang="en-US" sz="3600" b="1" dirty="0"/>
              <a:t>Status Updates</a:t>
            </a:r>
          </a:p>
          <a:p>
            <a:pPr marL="0" indent="0">
              <a:buNone/>
            </a:pPr>
            <a:endParaRPr lang="en-US" sz="1600" b="1" dirty="0"/>
          </a:p>
          <a:p>
            <a:pPr marL="285750" indent="-285750">
              <a:buFont typeface="Arial" panose="020B0604020202020204" pitchFamily="34" charset="0"/>
              <a:buChar char="•"/>
            </a:pPr>
            <a:r>
              <a:rPr lang="en-US" sz="2000" dirty="0"/>
              <a:t>Public Comment</a:t>
            </a:r>
          </a:p>
          <a:p>
            <a:pPr marL="0" indent="0">
              <a:buNone/>
            </a:pPr>
            <a:endParaRPr lang="en-US" sz="2000" dirty="0"/>
          </a:p>
          <a:p>
            <a:pPr marL="285750" indent="-285750">
              <a:buFont typeface="Arial" panose="020B0604020202020204" pitchFamily="34" charset="0"/>
              <a:buChar char="•"/>
            </a:pPr>
            <a:r>
              <a:rPr lang="en-US" sz="2000" dirty="0"/>
              <a:t>Financials/Budget Update (Rae-Ellen)</a:t>
            </a:r>
          </a:p>
          <a:p>
            <a:pPr marL="0" indent="0">
              <a:buNone/>
            </a:pPr>
            <a:endParaRPr lang="en-US" sz="2000" dirty="0"/>
          </a:p>
          <a:p>
            <a:pPr marL="285750" indent="-285750">
              <a:buFont typeface="Arial" panose="020B0604020202020204" pitchFamily="34" charset="0"/>
              <a:buChar char="•"/>
            </a:pPr>
            <a:r>
              <a:rPr lang="en-US" sz="2000" dirty="0"/>
              <a:t>Partnership Update (Bernie) </a:t>
            </a:r>
          </a:p>
          <a:p>
            <a:pPr marL="742950" lvl="1" indent="-285750"/>
            <a:endParaRPr lang="en-US" sz="1600" dirty="0"/>
          </a:p>
          <a:p>
            <a:pPr marL="285750" indent="-285750">
              <a:buFont typeface="Arial" panose="020B0604020202020204" pitchFamily="34" charset="0"/>
              <a:buChar char="•"/>
            </a:pPr>
            <a:r>
              <a:rPr lang="en-US" sz="2000" dirty="0"/>
              <a:t>Communications (Betsy)</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CVS Presentation</a:t>
            </a:r>
          </a:p>
          <a:p>
            <a:pPr marL="285750" indent="-285750">
              <a:buFont typeface="Arial" panose="020B0604020202020204" pitchFamily="34" charset="0"/>
              <a:buChar char="•"/>
            </a:pPr>
            <a:endParaRPr lang="en-US" sz="2000" dirty="0"/>
          </a:p>
          <a:p>
            <a:pPr marL="0" marR="0" indent="0">
              <a:spcBef>
                <a:spcPts val="0"/>
              </a:spcBef>
              <a:spcAft>
                <a:spcPts val="0"/>
              </a:spcAft>
              <a:buNone/>
            </a:pPr>
            <a:endParaRPr lang="en-US" sz="2000" dirty="0"/>
          </a:p>
          <a:p>
            <a:pPr marL="0" marR="0" indent="0">
              <a:spcBef>
                <a:spcPts val="0"/>
              </a:spcBef>
              <a:spcAft>
                <a:spcPts val="0"/>
              </a:spcAft>
              <a:buNone/>
            </a:pPr>
            <a:endParaRPr lang="en-US" sz="2000" dirty="0"/>
          </a:p>
        </p:txBody>
      </p:sp>
      <p:sp>
        <p:nvSpPr>
          <p:cNvPr id="4" name="Rectangle 3">
            <a:extLst>
              <a:ext uri="{FF2B5EF4-FFF2-40B4-BE49-F238E27FC236}">
                <a16:creationId xmlns:a16="http://schemas.microsoft.com/office/drawing/2014/main" id="{231F57A1-1684-4810-BDA0-5C2E67E5730A}"/>
              </a:ext>
            </a:extLst>
          </p:cNvPr>
          <p:cNvSpPr/>
          <p:nvPr/>
        </p:nvSpPr>
        <p:spPr>
          <a:xfrm>
            <a:off x="0" y="6502400"/>
            <a:ext cx="12192000" cy="3556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6C03A4B-93FD-42E1-ABEB-1D25E597F625}"/>
              </a:ext>
            </a:extLst>
          </p:cNvPr>
          <p:cNvSpPr/>
          <p:nvPr/>
        </p:nvSpPr>
        <p:spPr>
          <a:xfrm>
            <a:off x="0" y="6341744"/>
            <a:ext cx="12192000" cy="12509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4E83089-D2A2-43DC-87CC-29FC9228E4D3}"/>
              </a:ext>
            </a:extLst>
          </p:cNvPr>
          <p:cNvSpPr/>
          <p:nvPr/>
        </p:nvSpPr>
        <p:spPr>
          <a:xfrm>
            <a:off x="0" y="6236966"/>
            <a:ext cx="12192000" cy="4571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2CB9A6B-4CAD-4580-9950-8196E76D030D}"/>
              </a:ext>
            </a:extLst>
          </p:cNvPr>
          <p:cNvSpPr/>
          <p:nvPr/>
        </p:nvSpPr>
        <p:spPr>
          <a:xfrm>
            <a:off x="0" y="0"/>
            <a:ext cx="10596880" cy="79248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t>OFFICE </a:t>
            </a:r>
            <a:r>
              <a:rPr lang="en-US" i="1" dirty="0"/>
              <a:t>of the </a:t>
            </a:r>
          </a:p>
          <a:p>
            <a:pPr algn="r"/>
            <a:r>
              <a:rPr lang="en-US" dirty="0"/>
              <a:t>STATE COMPTROLLER</a:t>
            </a:r>
          </a:p>
        </p:txBody>
      </p:sp>
      <p:sp>
        <p:nvSpPr>
          <p:cNvPr id="10" name="TextBox 9">
            <a:extLst>
              <a:ext uri="{FF2B5EF4-FFF2-40B4-BE49-F238E27FC236}">
                <a16:creationId xmlns:a16="http://schemas.microsoft.com/office/drawing/2014/main" id="{7FB8C3C2-54E4-48F7-BE9A-5398515E1EE2}"/>
              </a:ext>
            </a:extLst>
          </p:cNvPr>
          <p:cNvSpPr txBox="1"/>
          <p:nvPr/>
        </p:nvSpPr>
        <p:spPr>
          <a:xfrm>
            <a:off x="342900" y="67997"/>
            <a:ext cx="2019300" cy="646331"/>
          </a:xfrm>
          <a:prstGeom prst="rect">
            <a:avLst/>
          </a:prstGeom>
          <a:noFill/>
        </p:spPr>
        <p:txBody>
          <a:bodyPr wrap="square" rtlCol="0">
            <a:spAutoFit/>
          </a:bodyPr>
          <a:lstStyle/>
          <a:p>
            <a:r>
              <a:rPr lang="en-US" sz="3600" dirty="0">
                <a:solidFill>
                  <a:schemeClr val="bg1"/>
                </a:solidFill>
              </a:rPr>
              <a:t>Agenda</a:t>
            </a:r>
          </a:p>
        </p:txBody>
      </p:sp>
      <p:pic>
        <p:nvPicPr>
          <p:cNvPr id="11" name="Picture 10" descr="A blue and white logo&#10;&#10;Description automatically generated with low confidence">
            <a:extLst>
              <a:ext uri="{FF2B5EF4-FFF2-40B4-BE49-F238E27FC236}">
                <a16:creationId xmlns:a16="http://schemas.microsoft.com/office/drawing/2014/main" id="{C339FA1B-684E-41DA-9BBD-CA00FBE079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82640" y="0"/>
            <a:ext cx="797313" cy="792479"/>
          </a:xfrm>
          <a:prstGeom prst="rect">
            <a:avLst/>
          </a:prstGeom>
        </p:spPr>
      </p:pic>
      <p:sp>
        <p:nvSpPr>
          <p:cNvPr id="12" name="Rectangle 11">
            <a:extLst>
              <a:ext uri="{FF2B5EF4-FFF2-40B4-BE49-F238E27FC236}">
                <a16:creationId xmlns:a16="http://schemas.microsoft.com/office/drawing/2014/main" id="{D00A5AD4-6973-4ABD-9502-44B81571E81D}"/>
              </a:ext>
            </a:extLst>
          </p:cNvPr>
          <p:cNvSpPr/>
          <p:nvPr/>
        </p:nvSpPr>
        <p:spPr>
          <a:xfrm>
            <a:off x="10668000" y="0"/>
            <a:ext cx="45719" cy="792479"/>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ED555A9-1B09-456D-A7BF-EE79CDEA2F35}"/>
              </a:ext>
            </a:extLst>
          </p:cNvPr>
          <p:cNvSpPr/>
          <p:nvPr/>
        </p:nvSpPr>
        <p:spPr>
          <a:xfrm>
            <a:off x="10761979" y="-1"/>
            <a:ext cx="45719" cy="792479"/>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6477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737AB0-D398-458B-91E0-06E2B8410B3A}"/>
              </a:ext>
            </a:extLst>
          </p:cNvPr>
          <p:cNvSpPr/>
          <p:nvPr/>
        </p:nvSpPr>
        <p:spPr>
          <a:xfrm>
            <a:off x="0" y="6502400"/>
            <a:ext cx="12192000" cy="3556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B02BF09-064C-4B96-B26B-ADD5B5DC2F1C}"/>
              </a:ext>
            </a:extLst>
          </p:cNvPr>
          <p:cNvSpPr/>
          <p:nvPr/>
        </p:nvSpPr>
        <p:spPr>
          <a:xfrm>
            <a:off x="0" y="6341744"/>
            <a:ext cx="12192000" cy="12509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9D946BE-C452-4E94-B62D-B29CE17C7272}"/>
              </a:ext>
            </a:extLst>
          </p:cNvPr>
          <p:cNvSpPr/>
          <p:nvPr/>
        </p:nvSpPr>
        <p:spPr>
          <a:xfrm>
            <a:off x="0" y="0"/>
            <a:ext cx="10596880" cy="70788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t>OFFICE </a:t>
            </a:r>
            <a:r>
              <a:rPr lang="en-US" i="1" dirty="0"/>
              <a:t>of the </a:t>
            </a:r>
          </a:p>
          <a:p>
            <a:pPr algn="r"/>
            <a:r>
              <a:rPr lang="en-US" dirty="0"/>
              <a:t>STATE COMPTROLLER</a:t>
            </a:r>
          </a:p>
        </p:txBody>
      </p:sp>
      <p:pic>
        <p:nvPicPr>
          <p:cNvPr id="6" name="Picture 5" descr="A blue and white logo&#10;&#10;Description automatically generated with low confidence">
            <a:extLst>
              <a:ext uri="{FF2B5EF4-FFF2-40B4-BE49-F238E27FC236}">
                <a16:creationId xmlns:a16="http://schemas.microsoft.com/office/drawing/2014/main" id="{57BA7C11-2EB7-4A39-8198-BA56BF4660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82640" y="0"/>
            <a:ext cx="797313" cy="792479"/>
          </a:xfrm>
          <a:prstGeom prst="rect">
            <a:avLst/>
          </a:prstGeom>
        </p:spPr>
      </p:pic>
      <p:sp>
        <p:nvSpPr>
          <p:cNvPr id="7" name="Rectangle 6">
            <a:extLst>
              <a:ext uri="{FF2B5EF4-FFF2-40B4-BE49-F238E27FC236}">
                <a16:creationId xmlns:a16="http://schemas.microsoft.com/office/drawing/2014/main" id="{EBCDAA71-2D47-48D3-9155-D5465EAB6141}"/>
              </a:ext>
            </a:extLst>
          </p:cNvPr>
          <p:cNvSpPr/>
          <p:nvPr/>
        </p:nvSpPr>
        <p:spPr>
          <a:xfrm>
            <a:off x="10668000" y="0"/>
            <a:ext cx="45719" cy="792479"/>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C6C43DC-97C1-44F8-A520-51F31FA996FA}"/>
              </a:ext>
            </a:extLst>
          </p:cNvPr>
          <p:cNvSpPr/>
          <p:nvPr/>
        </p:nvSpPr>
        <p:spPr>
          <a:xfrm>
            <a:off x="10761979" y="-1"/>
            <a:ext cx="45719" cy="792479"/>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6E1FED4-644C-4D56-937F-030B4AF5CD19}"/>
              </a:ext>
            </a:extLst>
          </p:cNvPr>
          <p:cNvSpPr/>
          <p:nvPr/>
        </p:nvSpPr>
        <p:spPr>
          <a:xfrm>
            <a:off x="0" y="6236966"/>
            <a:ext cx="12192000" cy="4571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3FAC5D3-AEEB-4516-968D-5E72E84604EA}"/>
              </a:ext>
            </a:extLst>
          </p:cNvPr>
          <p:cNvSpPr txBox="1"/>
          <p:nvPr/>
        </p:nvSpPr>
        <p:spPr>
          <a:xfrm>
            <a:off x="890546" y="71562"/>
            <a:ext cx="2695492" cy="707886"/>
          </a:xfrm>
          <a:prstGeom prst="rect">
            <a:avLst/>
          </a:prstGeom>
          <a:noFill/>
        </p:spPr>
        <p:txBody>
          <a:bodyPr wrap="square" rtlCol="0">
            <a:spAutoFit/>
          </a:bodyPr>
          <a:lstStyle/>
          <a:p>
            <a:r>
              <a:rPr lang="en-US" sz="4000" b="1" dirty="0">
                <a:solidFill>
                  <a:schemeClr val="bg1"/>
                </a:solidFill>
              </a:rPr>
              <a:t>Financials</a:t>
            </a:r>
          </a:p>
        </p:txBody>
      </p:sp>
      <p:graphicFrame>
        <p:nvGraphicFramePr>
          <p:cNvPr id="12" name="Table 11">
            <a:extLst>
              <a:ext uri="{FF2B5EF4-FFF2-40B4-BE49-F238E27FC236}">
                <a16:creationId xmlns:a16="http://schemas.microsoft.com/office/drawing/2014/main" id="{C74F2CF9-F00F-4BCD-ABCC-07D638D2A725}"/>
              </a:ext>
            </a:extLst>
          </p:cNvPr>
          <p:cNvGraphicFramePr>
            <a:graphicFrameLocks noGrp="1"/>
          </p:cNvGraphicFramePr>
          <p:nvPr>
            <p:extLst>
              <p:ext uri="{D42A27DB-BD31-4B8C-83A1-F6EECF244321}">
                <p14:modId xmlns:p14="http://schemas.microsoft.com/office/powerpoint/2010/main" val="3642060582"/>
              </p:ext>
            </p:extLst>
          </p:nvPr>
        </p:nvGraphicFramePr>
        <p:xfrm>
          <a:off x="2399304" y="238540"/>
          <a:ext cx="6323277" cy="5939366"/>
        </p:xfrm>
        <a:graphic>
          <a:graphicData uri="http://schemas.openxmlformats.org/drawingml/2006/table">
            <a:tbl>
              <a:tblPr/>
              <a:tblGrid>
                <a:gridCol w="3969476">
                  <a:extLst>
                    <a:ext uri="{9D8B030D-6E8A-4147-A177-3AD203B41FA5}">
                      <a16:colId xmlns:a16="http://schemas.microsoft.com/office/drawing/2014/main" val="1701338282"/>
                    </a:ext>
                  </a:extLst>
                </a:gridCol>
                <a:gridCol w="2353801">
                  <a:extLst>
                    <a:ext uri="{9D8B030D-6E8A-4147-A177-3AD203B41FA5}">
                      <a16:colId xmlns:a16="http://schemas.microsoft.com/office/drawing/2014/main" val="2397405646"/>
                    </a:ext>
                  </a:extLst>
                </a:gridCol>
              </a:tblGrid>
              <a:tr h="789611">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500" b="1" i="0" u="none" strike="noStrike" dirty="0">
                          <a:solidFill>
                            <a:srgbClr val="000000"/>
                          </a:solidFill>
                          <a:effectLst/>
                          <a:latin typeface="Arial" panose="020B0604020202020204" pitchFamily="34" charset="0"/>
                        </a:rPr>
                        <a:t>FY 2021-2022 Year End Health Account Balances</a:t>
                      </a:r>
                    </a:p>
                  </a:txBody>
                  <a:tcPr marL="0" marR="0" marT="0" marB="0" anchor="b">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1519249061"/>
                  </a:ext>
                </a:extLst>
              </a:tr>
              <a:tr h="14748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endParaRPr lang="en-US" sz="700" b="1" i="0" u="none" strike="noStrike" dirty="0">
                        <a:solidFill>
                          <a:srgbClr val="000000"/>
                        </a:solidFill>
                        <a:effectLst/>
                        <a:latin typeface="Arial" panose="020B060402020202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endParaRPr lang="en-US" sz="700" b="1"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601422852"/>
                  </a:ext>
                </a:extLst>
              </a:tr>
              <a:tr h="326736">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b="1" i="0" u="none" strike="noStrike" dirty="0">
                          <a:solidFill>
                            <a:srgbClr val="222222"/>
                          </a:solidFill>
                          <a:effectLst/>
                          <a:latin typeface="Arial" panose="020B0604020202020204" pitchFamily="34" charset="0"/>
                        </a:rPr>
                        <a:t>Budget Review 8.15.21</a:t>
                      </a:r>
                    </a:p>
                  </a:txBody>
                  <a:tcPr marL="0" marR="0" marT="0" marB="0" anchor="b">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3510969676"/>
                  </a:ext>
                </a:extLst>
              </a:tr>
              <a:tr h="20236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n-US" sz="800" b="0" i="0" u="none" strike="noStrike" dirty="0">
                        <a:solidFill>
                          <a:srgbClr val="000000"/>
                        </a:solidFill>
                        <a:effectLst/>
                        <a:latin typeface="Arial" panose="020B060402020202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n-US" sz="800" b="0" i="0" u="none" strike="noStrike" dirty="0">
                        <a:solidFill>
                          <a:srgbClr val="000000"/>
                        </a:solidFill>
                        <a:effectLst/>
                        <a:latin typeface="Arial" panose="020B060402020202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0822113"/>
                  </a:ext>
                </a:extLst>
              </a:tr>
              <a:tr h="290432">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b="1" i="0" u="none" strike="noStrike" dirty="0">
                          <a:solidFill>
                            <a:srgbClr val="000000"/>
                          </a:solidFill>
                          <a:effectLst/>
                          <a:latin typeface="Arial" panose="020B0604020202020204" pitchFamily="34" charset="0"/>
                        </a:rPr>
                        <a:t>Active Employee Healthcare Appropriation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200975934"/>
                  </a:ext>
                </a:extLst>
              </a:tr>
              <a:tr h="35396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100" b="1" i="1" u="none" strike="noStrike" dirty="0">
                          <a:solidFill>
                            <a:srgbClr val="000000"/>
                          </a:solidFill>
                          <a:effectLst/>
                          <a:latin typeface="Arial" panose="020B0604020202020204" pitchFamily="34" charset="0"/>
                        </a:rPr>
                        <a:t> Projected Appropriation Balance </a:t>
                      </a:r>
                    </a:p>
                  </a:txBody>
                  <a:tcPr marL="0" marR="0" marT="0" marB="0" anchor="b">
                    <a:lnL w="12700" cap="flat" cmpd="sng" algn="ctr">
                      <a:solidFill>
                        <a:srgbClr val="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1100" b="1" i="1" u="none" strike="noStrike" dirty="0">
                          <a:solidFill>
                            <a:srgbClr val="000000"/>
                          </a:solidFill>
                          <a:effectLst/>
                          <a:latin typeface="Arial" panose="020B0604020202020204" pitchFamily="34" charset="0"/>
                        </a:rPr>
                        <a:t> $                      6,874,274.24</a:t>
                      </a:r>
                    </a:p>
                  </a:txBody>
                  <a:tcPr marL="0" marR="0" marT="0" marB="0" anchor="b">
                    <a:lnL w="1270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45006932"/>
                  </a:ext>
                </a:extLst>
              </a:tr>
              <a:tr h="16855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n-US" sz="800" b="1" i="0" u="none" strike="noStrike">
                        <a:solidFill>
                          <a:srgbClr val="000000"/>
                        </a:solidFill>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n-US" sz="800" b="1" i="1" u="none" strike="noStrike" dirty="0">
                        <a:solidFill>
                          <a:srgbClr val="000000"/>
                        </a:solidFill>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2505000"/>
                  </a:ext>
                </a:extLst>
              </a:tr>
              <a:tr h="290432">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b="1" i="0" u="none" strike="noStrike" dirty="0">
                          <a:solidFill>
                            <a:srgbClr val="000000"/>
                          </a:solidFill>
                          <a:effectLst/>
                          <a:latin typeface="Arial" panose="020B0604020202020204" pitchFamily="34" charset="0"/>
                        </a:rPr>
                        <a:t>Active Employee Healthcare FAD Accounts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2702302987"/>
                  </a:ext>
                </a:extLst>
              </a:tr>
              <a:tr h="35396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100" b="1" i="1" u="none" strike="noStrike" dirty="0">
                          <a:solidFill>
                            <a:srgbClr val="000000"/>
                          </a:solidFill>
                          <a:effectLst/>
                          <a:latin typeface="Arial" panose="020B0604020202020204" pitchFamily="34" charset="0"/>
                        </a:rPr>
                        <a:t> Projected Active Health FAD </a:t>
                      </a:r>
                    </a:p>
                  </a:txBody>
                  <a:tcPr marL="0" marR="0" marT="0" marB="0" anchor="b">
                    <a:lnL w="12700" cap="flat" cmpd="sng" algn="ctr">
                      <a:solidFill>
                        <a:srgbClr val="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1100" b="1" i="1" u="none" strike="noStrike" dirty="0">
                          <a:solidFill>
                            <a:srgbClr val="000000"/>
                          </a:solidFill>
                          <a:effectLst/>
                          <a:latin typeface="Arial" panose="020B0604020202020204" pitchFamily="34" charset="0"/>
                        </a:rPr>
                        <a:t> $                   148,694,611.06 </a:t>
                      </a:r>
                    </a:p>
                  </a:txBody>
                  <a:tcPr marL="0" marR="0" marT="0" marB="0" anchor="b">
                    <a:lnL w="1270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4816697"/>
                  </a:ext>
                </a:extLst>
              </a:tr>
              <a:tr h="35396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100" b="1" i="1" u="none" strike="noStrike" dirty="0">
                          <a:solidFill>
                            <a:srgbClr val="000000"/>
                          </a:solidFill>
                          <a:effectLst/>
                          <a:latin typeface="Arial" panose="020B0604020202020204" pitchFamily="34" charset="0"/>
                        </a:rPr>
                        <a:t> Projected Active Rx FAD </a:t>
                      </a:r>
                    </a:p>
                  </a:txBody>
                  <a:tcPr marL="0" marR="0" marT="0" marB="0" anchor="b">
                    <a:lnL w="12700" cap="flat" cmpd="sng" algn="ctr">
                      <a:solidFill>
                        <a:srgbClr val="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1100" b="1" i="1" u="none" strike="noStrike" dirty="0">
                          <a:solidFill>
                            <a:srgbClr val="000000"/>
                          </a:solidFill>
                          <a:effectLst/>
                          <a:latin typeface="Arial" panose="020B0604020202020204" pitchFamily="34" charset="0"/>
                        </a:rPr>
                        <a:t> $                     49,602,103.30 </a:t>
                      </a:r>
                    </a:p>
                  </a:txBody>
                  <a:tcPr marL="0" marR="0" marT="0" marB="0" anchor="b">
                    <a:lnL w="1270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9914075"/>
                  </a:ext>
                </a:extLst>
              </a:tr>
              <a:tr h="35396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100" b="1" i="1" u="none" strike="noStrike" dirty="0">
                          <a:solidFill>
                            <a:srgbClr val="000000"/>
                          </a:solidFill>
                          <a:effectLst/>
                          <a:latin typeface="Arial" panose="020B0604020202020204" pitchFamily="34" charset="0"/>
                        </a:rPr>
                        <a:t>Combined FAD Balances:</a:t>
                      </a:r>
                    </a:p>
                  </a:txBody>
                  <a:tcPr marL="0" marR="0" marT="0" marB="0" anchor="ctr">
                    <a:lnL w="12700" cap="flat" cmpd="sng" algn="ctr">
                      <a:solidFill>
                        <a:srgbClr val="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1100" b="1" i="1" u="none" strike="noStrike" dirty="0">
                          <a:solidFill>
                            <a:srgbClr val="000000"/>
                          </a:solidFill>
                          <a:effectLst/>
                          <a:latin typeface="Arial" panose="020B0604020202020204" pitchFamily="34" charset="0"/>
                        </a:rPr>
                        <a:t> $                   198,296,714.36  </a:t>
                      </a:r>
                    </a:p>
                  </a:txBody>
                  <a:tcPr marL="0" marR="0" marT="0" marB="0" anchor="b">
                    <a:lnL w="1270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4562901"/>
                  </a:ext>
                </a:extLst>
              </a:tr>
              <a:tr h="16855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n-US" sz="800" b="0" i="0" u="none" strike="noStrike" dirty="0">
                        <a:solidFill>
                          <a:srgbClr val="000000"/>
                        </a:solidFill>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n-US" sz="800" b="0" i="0" u="none" strike="noStrike" dirty="0">
                        <a:solidFill>
                          <a:srgbClr val="000000"/>
                        </a:solidFill>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1707940"/>
                  </a:ext>
                </a:extLst>
              </a:tr>
              <a:tr h="290432">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b="1" i="0" u="none" strike="noStrike" dirty="0">
                          <a:solidFill>
                            <a:srgbClr val="000000"/>
                          </a:solidFill>
                          <a:effectLst/>
                          <a:latin typeface="Arial" panose="020B0604020202020204" pitchFamily="34" charset="0"/>
                        </a:rPr>
                        <a:t>Retired Employee Healthcare Appropriation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4007816996"/>
                  </a:ext>
                </a:extLst>
              </a:tr>
              <a:tr h="35396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100" b="1" i="1" u="none" strike="noStrike" dirty="0">
                          <a:solidFill>
                            <a:srgbClr val="000000"/>
                          </a:solidFill>
                          <a:effectLst/>
                          <a:latin typeface="Arial" panose="020B0604020202020204" pitchFamily="34" charset="0"/>
                        </a:rPr>
                        <a:t> Projected Appropriation Balance </a:t>
                      </a:r>
                    </a:p>
                  </a:txBody>
                  <a:tcPr marL="0" marR="0" marT="0" marB="0" anchor="b">
                    <a:lnL w="12700" cap="flat" cmpd="sng" algn="ctr">
                      <a:solidFill>
                        <a:srgbClr val="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1100" b="1" i="1" u="none" strike="noStrike" dirty="0">
                          <a:solidFill>
                            <a:srgbClr val="000000"/>
                          </a:solidFill>
                          <a:effectLst/>
                          <a:latin typeface="Arial" panose="020B0604020202020204" pitchFamily="34" charset="0"/>
                        </a:rPr>
                        <a:t> $                    -15,362,683.48</a:t>
                      </a:r>
                    </a:p>
                  </a:txBody>
                  <a:tcPr marL="0" marR="0" marT="0" marB="0" anchor="b">
                    <a:lnL w="1270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8637961"/>
                  </a:ext>
                </a:extLst>
              </a:tr>
              <a:tr h="21069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n-US" sz="800" b="1" i="0" u="none" strike="noStrike">
                        <a:solidFill>
                          <a:srgbClr val="000000"/>
                        </a:solidFill>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n-US" sz="1000" b="1" i="1" u="none" strike="noStrike" dirty="0">
                        <a:solidFill>
                          <a:srgbClr val="000000"/>
                        </a:solidFill>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077142"/>
                  </a:ext>
                </a:extLst>
              </a:tr>
              <a:tr h="290432">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b="1" i="0" u="none" strike="noStrike" dirty="0">
                          <a:solidFill>
                            <a:srgbClr val="000000"/>
                          </a:solidFill>
                          <a:effectLst/>
                          <a:latin typeface="Arial" panose="020B0604020202020204" pitchFamily="34" charset="0"/>
                        </a:rPr>
                        <a:t>Retired Employee Healthcare OPEB FAD Accounts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60440026"/>
                  </a:ext>
                </a:extLst>
              </a:tr>
              <a:tr h="35396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100" b="1" i="1" u="none" strike="noStrike" dirty="0">
                          <a:solidFill>
                            <a:srgbClr val="000000"/>
                          </a:solidFill>
                          <a:effectLst/>
                          <a:latin typeface="Arial" panose="020B0604020202020204" pitchFamily="34" charset="0"/>
                        </a:rPr>
                        <a:t> Projected Retiree Health </a:t>
                      </a:r>
                    </a:p>
                  </a:txBody>
                  <a:tcPr marL="0" marR="0" marT="0" marB="0" anchor="b">
                    <a:lnL w="12700" cap="flat" cmpd="sng" algn="ctr">
                      <a:solidFill>
                        <a:srgbClr val="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1100" b="1" i="1" u="none" strike="noStrike" dirty="0">
                          <a:solidFill>
                            <a:srgbClr val="000000"/>
                          </a:solidFill>
                          <a:effectLst/>
                          <a:latin typeface="Arial" panose="020B0604020202020204" pitchFamily="34" charset="0"/>
                        </a:rPr>
                        <a:t> $                 123,758,172.65  </a:t>
                      </a:r>
                    </a:p>
                  </a:txBody>
                  <a:tcPr marL="0" marR="0" marT="0" marB="0" anchor="b">
                    <a:lnL w="1270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81948020"/>
                  </a:ext>
                </a:extLst>
              </a:tr>
              <a:tr h="35396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100" b="1" i="1" u="none" strike="noStrike" dirty="0">
                          <a:solidFill>
                            <a:srgbClr val="000000"/>
                          </a:solidFill>
                          <a:effectLst/>
                          <a:latin typeface="Arial" panose="020B0604020202020204" pitchFamily="34" charset="0"/>
                        </a:rPr>
                        <a:t> Projected Retiree Rx </a:t>
                      </a:r>
                    </a:p>
                  </a:txBody>
                  <a:tcPr marL="0" marR="0" marT="0" marB="0" anchor="b">
                    <a:lnL w="12700" cap="flat" cmpd="sng" algn="ctr">
                      <a:solidFill>
                        <a:srgbClr val="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1100" b="1" i="1" u="none" strike="noStrike" dirty="0">
                          <a:solidFill>
                            <a:srgbClr val="000000"/>
                          </a:solidFill>
                          <a:effectLst/>
                          <a:latin typeface="Arial" panose="020B0604020202020204" pitchFamily="34" charset="0"/>
                        </a:rPr>
                        <a:t> $                   41,179,570.62</a:t>
                      </a:r>
                    </a:p>
                  </a:txBody>
                  <a:tcPr marL="0" marR="0" marT="0" marB="0" anchor="b">
                    <a:lnL w="1270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78733422"/>
                  </a:ext>
                </a:extLst>
              </a:tr>
              <a:tr h="28589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100" b="1" i="1" u="none" strike="noStrike">
                          <a:solidFill>
                            <a:srgbClr val="000000"/>
                          </a:solidFill>
                          <a:effectLst/>
                          <a:latin typeface="Arial" panose="020B0604020202020204" pitchFamily="34" charset="0"/>
                        </a:rPr>
                        <a:t>Combined FAD Balances:</a:t>
                      </a:r>
                    </a:p>
                  </a:txBody>
                  <a:tcPr marL="0" marR="0" marT="0" marB="0" anchor="ctr">
                    <a:lnL w="12700" cap="flat" cmpd="sng" algn="ctr">
                      <a:solidFill>
                        <a:srgbClr val="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1100" b="1" i="1" u="none" strike="noStrike" dirty="0">
                          <a:solidFill>
                            <a:srgbClr val="000000"/>
                          </a:solidFill>
                          <a:effectLst/>
                          <a:latin typeface="Arial" panose="020B0604020202020204" pitchFamily="34" charset="0"/>
                        </a:rPr>
                        <a:t> $                 164,937,743.27  </a:t>
                      </a:r>
                    </a:p>
                  </a:txBody>
                  <a:tcPr marL="0" marR="0" marT="0" marB="0" anchor="b">
                    <a:lnL w="1270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594404"/>
                  </a:ext>
                </a:extLst>
              </a:tr>
            </a:tbl>
          </a:graphicData>
        </a:graphic>
      </p:graphicFrame>
    </p:spTree>
    <p:extLst>
      <p:ext uri="{BB962C8B-B14F-4D97-AF65-F5344CB8AC3E}">
        <p14:creationId xmlns:p14="http://schemas.microsoft.com/office/powerpoint/2010/main" val="3539193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737AB0-D398-458B-91E0-06E2B8410B3A}"/>
              </a:ext>
            </a:extLst>
          </p:cNvPr>
          <p:cNvSpPr/>
          <p:nvPr/>
        </p:nvSpPr>
        <p:spPr>
          <a:xfrm>
            <a:off x="0" y="6502400"/>
            <a:ext cx="12192000" cy="3556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B02BF09-064C-4B96-B26B-ADD5B5DC2F1C}"/>
              </a:ext>
            </a:extLst>
          </p:cNvPr>
          <p:cNvSpPr/>
          <p:nvPr/>
        </p:nvSpPr>
        <p:spPr>
          <a:xfrm>
            <a:off x="0" y="6341744"/>
            <a:ext cx="12192000" cy="12509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9D946BE-C452-4E94-B62D-B29CE17C7272}"/>
              </a:ext>
            </a:extLst>
          </p:cNvPr>
          <p:cNvSpPr/>
          <p:nvPr/>
        </p:nvSpPr>
        <p:spPr>
          <a:xfrm>
            <a:off x="0" y="109480"/>
            <a:ext cx="10596880" cy="79248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t>OFFICE </a:t>
            </a:r>
            <a:r>
              <a:rPr lang="en-US" i="1" dirty="0"/>
              <a:t>of the </a:t>
            </a:r>
          </a:p>
          <a:p>
            <a:pPr algn="r"/>
            <a:r>
              <a:rPr lang="en-US" dirty="0"/>
              <a:t>STATE COMPTROLLER</a:t>
            </a:r>
          </a:p>
        </p:txBody>
      </p:sp>
      <p:pic>
        <p:nvPicPr>
          <p:cNvPr id="6" name="Picture 5" descr="A blue and white logo&#10;&#10;Description automatically generated with low confidence">
            <a:extLst>
              <a:ext uri="{FF2B5EF4-FFF2-40B4-BE49-F238E27FC236}">
                <a16:creationId xmlns:a16="http://schemas.microsoft.com/office/drawing/2014/main" id="{57BA7C11-2EB7-4A39-8198-BA56BF4660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82640" y="0"/>
            <a:ext cx="797313" cy="792479"/>
          </a:xfrm>
          <a:prstGeom prst="rect">
            <a:avLst/>
          </a:prstGeom>
        </p:spPr>
      </p:pic>
      <p:sp>
        <p:nvSpPr>
          <p:cNvPr id="7" name="Rectangle 6">
            <a:extLst>
              <a:ext uri="{FF2B5EF4-FFF2-40B4-BE49-F238E27FC236}">
                <a16:creationId xmlns:a16="http://schemas.microsoft.com/office/drawing/2014/main" id="{EBCDAA71-2D47-48D3-9155-D5465EAB6141}"/>
              </a:ext>
            </a:extLst>
          </p:cNvPr>
          <p:cNvSpPr/>
          <p:nvPr/>
        </p:nvSpPr>
        <p:spPr>
          <a:xfrm>
            <a:off x="10668000" y="0"/>
            <a:ext cx="45719" cy="792479"/>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C6C43DC-97C1-44F8-A520-51F31FA996FA}"/>
              </a:ext>
            </a:extLst>
          </p:cNvPr>
          <p:cNvSpPr/>
          <p:nvPr/>
        </p:nvSpPr>
        <p:spPr>
          <a:xfrm>
            <a:off x="10761979" y="-1"/>
            <a:ext cx="45719" cy="792479"/>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6E1FED4-644C-4D56-937F-030B4AF5CD19}"/>
              </a:ext>
            </a:extLst>
          </p:cNvPr>
          <p:cNvSpPr/>
          <p:nvPr/>
        </p:nvSpPr>
        <p:spPr>
          <a:xfrm>
            <a:off x="0" y="6236966"/>
            <a:ext cx="12192000" cy="4571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765057B-3097-405E-894B-028D4A113F01}"/>
              </a:ext>
            </a:extLst>
          </p:cNvPr>
          <p:cNvSpPr txBox="1"/>
          <p:nvPr/>
        </p:nvSpPr>
        <p:spPr>
          <a:xfrm>
            <a:off x="874643" y="23859"/>
            <a:ext cx="3904091" cy="707886"/>
          </a:xfrm>
          <a:prstGeom prst="rect">
            <a:avLst/>
          </a:prstGeom>
          <a:noFill/>
        </p:spPr>
        <p:txBody>
          <a:bodyPr wrap="square" rtlCol="0">
            <a:spAutoFit/>
          </a:bodyPr>
          <a:lstStyle/>
          <a:p>
            <a:r>
              <a:rPr lang="en-US" sz="4000" b="1" dirty="0">
                <a:solidFill>
                  <a:schemeClr val="bg1"/>
                </a:solidFill>
              </a:rPr>
              <a:t>Partnership</a:t>
            </a:r>
          </a:p>
        </p:txBody>
      </p:sp>
      <p:sp>
        <p:nvSpPr>
          <p:cNvPr id="14" name="TextBox 13">
            <a:extLst>
              <a:ext uri="{FF2B5EF4-FFF2-40B4-BE49-F238E27FC236}">
                <a16:creationId xmlns:a16="http://schemas.microsoft.com/office/drawing/2014/main" id="{92E80D2A-1955-4768-8D19-EDBA79E00BA2}"/>
              </a:ext>
            </a:extLst>
          </p:cNvPr>
          <p:cNvSpPr txBox="1"/>
          <p:nvPr/>
        </p:nvSpPr>
        <p:spPr>
          <a:xfrm>
            <a:off x="472971" y="1244080"/>
            <a:ext cx="11246057" cy="4979568"/>
          </a:xfrm>
          <a:prstGeom prst="rect">
            <a:avLst/>
          </a:prstGeom>
          <a:noFill/>
        </p:spPr>
        <p:txBody>
          <a:bodyPr wrap="square">
            <a:spAutoFit/>
          </a:bodyPr>
          <a:lstStyle/>
          <a:p>
            <a:pPr marL="0" marR="0">
              <a:lnSpc>
                <a:spcPct val="115000"/>
              </a:lnSpc>
              <a:spcBef>
                <a:spcPts val="0"/>
              </a:spcBef>
              <a:spcAft>
                <a:spcPts val="1000"/>
              </a:spcAft>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Partnership 2.0</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As of 9/1/21 there are 152 groups enrolled totaling almost 26,000 employees and over 63,000 members.  </a:t>
            </a:r>
          </a:p>
          <a:p>
            <a:pPr marL="0" marR="0">
              <a:lnSpc>
                <a:spcPct val="115000"/>
              </a:lnSpc>
              <a:spcBef>
                <a:spcPts val="0"/>
              </a:spcBef>
              <a:spcAft>
                <a:spcPts val="1000"/>
              </a:spcAft>
            </a:pP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As of 9/1/21, we had 96 groups who have completed their 3-year contract commitment under Partnership and had the option of leaving the plan without an early termination penalty.  To date, no group has left Partnership 2.0. </a:t>
            </a:r>
          </a:p>
          <a:p>
            <a:pPr marL="0" marR="0">
              <a:lnSpc>
                <a:spcPct val="115000"/>
              </a:lnSpc>
              <a:spcBef>
                <a:spcPts val="0"/>
              </a:spcBef>
              <a:spcAft>
                <a:spcPts val="1000"/>
              </a:spcAft>
            </a:pP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Medical Loss Ratio for Fiscal Year July 2020 – June 2021 was 94.1%.  Keep in mind that this includes IBNR reserves as well as the second half of our regional adjustment.  Based on this, we anticipate a favorable MLR going forward into coming years.</a:t>
            </a:r>
          </a:p>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1000"/>
              </a:spcAft>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Partnership 1.0</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As of 9/1/21 we still have 5 groups remaining totaling approximately 2,400 employees and just under 3,400 members.</a:t>
            </a:r>
          </a:p>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046483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BE81A-D681-49AF-9265-99D7A8A0A829}"/>
              </a:ext>
            </a:extLst>
          </p:cNvPr>
          <p:cNvSpPr>
            <a:spLocks noGrp="1"/>
          </p:cNvSpPr>
          <p:nvPr>
            <p:ph type="title"/>
          </p:nvPr>
        </p:nvSpPr>
        <p:spPr>
          <a:xfrm>
            <a:off x="0" y="1709738"/>
            <a:ext cx="12192000" cy="2852737"/>
          </a:xfrm>
          <a:solidFill>
            <a:schemeClr val="accent5">
              <a:lumMod val="20000"/>
              <a:lumOff val="80000"/>
            </a:schemeClr>
          </a:solidFill>
          <a:effectLst/>
          <a:scene3d>
            <a:camera prst="orthographicFront"/>
            <a:lightRig rig="chilly" dir="t"/>
          </a:scene3d>
          <a:sp3d/>
        </p:spPr>
        <p:txBody>
          <a:bodyPr anchor="ctr"/>
          <a:lstStyle/>
          <a:p>
            <a:pPr algn="ctr"/>
            <a:r>
              <a:rPr lang="en-US" dirty="0"/>
              <a:t>Communications Update</a:t>
            </a:r>
          </a:p>
        </p:txBody>
      </p:sp>
      <p:sp>
        <p:nvSpPr>
          <p:cNvPr id="3" name="Text Placeholder 2">
            <a:extLst>
              <a:ext uri="{FF2B5EF4-FFF2-40B4-BE49-F238E27FC236}">
                <a16:creationId xmlns:a16="http://schemas.microsoft.com/office/drawing/2014/main" id="{56A82EE9-600D-4543-B4DA-E3F72338644C}"/>
              </a:ext>
            </a:extLst>
          </p:cNvPr>
          <p:cNvSpPr>
            <a:spLocks noGrp="1"/>
          </p:cNvSpPr>
          <p:nvPr>
            <p:ph type="body" idx="1"/>
          </p:nvPr>
        </p:nvSpPr>
        <p:spPr/>
        <p:txBody>
          <a:bodyPr/>
          <a:lstStyle/>
          <a:p>
            <a:pPr algn="r"/>
            <a:r>
              <a:rPr lang="en-US" dirty="0"/>
              <a:t>Presented by Betsy Nosal</a:t>
            </a:r>
          </a:p>
        </p:txBody>
      </p:sp>
      <p:sp>
        <p:nvSpPr>
          <p:cNvPr id="6" name="Rectangle 5">
            <a:extLst>
              <a:ext uri="{FF2B5EF4-FFF2-40B4-BE49-F238E27FC236}">
                <a16:creationId xmlns:a16="http://schemas.microsoft.com/office/drawing/2014/main" id="{39EA4D9A-B651-410E-81BF-D50CEDF61F25}"/>
              </a:ext>
            </a:extLst>
          </p:cNvPr>
          <p:cNvSpPr/>
          <p:nvPr/>
        </p:nvSpPr>
        <p:spPr>
          <a:xfrm>
            <a:off x="0" y="6502400"/>
            <a:ext cx="12192000" cy="3556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13B771E3-A985-4468-8E25-7DD91DC9F9DC}"/>
              </a:ext>
            </a:extLst>
          </p:cNvPr>
          <p:cNvSpPr/>
          <p:nvPr/>
        </p:nvSpPr>
        <p:spPr>
          <a:xfrm>
            <a:off x="0" y="6341744"/>
            <a:ext cx="12192000" cy="12509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25840A27-EEA4-4460-B145-2FB07E692500}"/>
              </a:ext>
            </a:extLst>
          </p:cNvPr>
          <p:cNvSpPr/>
          <p:nvPr/>
        </p:nvSpPr>
        <p:spPr>
          <a:xfrm>
            <a:off x="0" y="6236966"/>
            <a:ext cx="12192000" cy="4571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427F3D80-EF3A-4A96-BC56-88B92BC1795C}"/>
              </a:ext>
            </a:extLst>
          </p:cNvPr>
          <p:cNvSpPr/>
          <p:nvPr/>
        </p:nvSpPr>
        <p:spPr>
          <a:xfrm>
            <a:off x="0" y="0"/>
            <a:ext cx="10596880" cy="79248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OFFICE </a:t>
            </a: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of the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STATE COMPTROLLER</a:t>
            </a:r>
          </a:p>
        </p:txBody>
      </p:sp>
      <p:sp>
        <p:nvSpPr>
          <p:cNvPr id="10" name="Rectangle 9">
            <a:extLst>
              <a:ext uri="{FF2B5EF4-FFF2-40B4-BE49-F238E27FC236}">
                <a16:creationId xmlns:a16="http://schemas.microsoft.com/office/drawing/2014/main" id="{ABF32B58-2366-4807-803E-E8511C46FB5A}"/>
              </a:ext>
            </a:extLst>
          </p:cNvPr>
          <p:cNvSpPr/>
          <p:nvPr/>
        </p:nvSpPr>
        <p:spPr>
          <a:xfrm>
            <a:off x="10668000" y="0"/>
            <a:ext cx="45719" cy="792479"/>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7B341F51-B194-42F6-8D00-085E7174ED10}"/>
              </a:ext>
            </a:extLst>
          </p:cNvPr>
          <p:cNvSpPr/>
          <p:nvPr/>
        </p:nvSpPr>
        <p:spPr>
          <a:xfrm>
            <a:off x="10761979" y="-1"/>
            <a:ext cx="45719" cy="792479"/>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descr="A blue and white logo&#10;&#10;Description automatically generated with low confidence">
            <a:extLst>
              <a:ext uri="{FF2B5EF4-FFF2-40B4-BE49-F238E27FC236}">
                <a16:creationId xmlns:a16="http://schemas.microsoft.com/office/drawing/2014/main" id="{2F327669-1469-49ED-84A4-9360B13BAC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82640" y="0"/>
            <a:ext cx="797313" cy="792479"/>
          </a:xfrm>
          <a:prstGeom prst="rect">
            <a:avLst/>
          </a:prstGeom>
        </p:spPr>
      </p:pic>
      <p:pic>
        <p:nvPicPr>
          <p:cNvPr id="13" name="Picture 12">
            <a:extLst>
              <a:ext uri="{FF2B5EF4-FFF2-40B4-BE49-F238E27FC236}">
                <a16:creationId xmlns:a16="http://schemas.microsoft.com/office/drawing/2014/main" id="{3D5CFB88-B5CF-4F95-A042-BBBB9BC5E0CD}"/>
              </a:ext>
            </a:extLst>
          </p:cNvPr>
          <p:cNvPicPr>
            <a:picLocks noChangeAspect="1"/>
          </p:cNvPicPr>
          <p:nvPr/>
        </p:nvPicPr>
        <p:blipFill>
          <a:blip r:embed="rId3"/>
          <a:stretch>
            <a:fillRect/>
          </a:stretch>
        </p:blipFill>
        <p:spPr>
          <a:xfrm>
            <a:off x="95002" y="1181382"/>
            <a:ext cx="961901" cy="896687"/>
          </a:xfrm>
          <a:prstGeom prst="rect">
            <a:avLst/>
          </a:prstGeom>
        </p:spPr>
      </p:pic>
    </p:spTree>
    <p:extLst>
      <p:ext uri="{BB962C8B-B14F-4D97-AF65-F5344CB8AC3E}">
        <p14:creationId xmlns:p14="http://schemas.microsoft.com/office/powerpoint/2010/main" val="1282652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737AB0-D398-458B-91E0-06E2B8410B3A}"/>
              </a:ext>
            </a:extLst>
          </p:cNvPr>
          <p:cNvSpPr/>
          <p:nvPr/>
        </p:nvSpPr>
        <p:spPr>
          <a:xfrm>
            <a:off x="0" y="6502400"/>
            <a:ext cx="12192000" cy="3556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6B02BF09-064C-4B96-B26B-ADD5B5DC2F1C}"/>
              </a:ext>
            </a:extLst>
          </p:cNvPr>
          <p:cNvSpPr/>
          <p:nvPr/>
        </p:nvSpPr>
        <p:spPr>
          <a:xfrm>
            <a:off x="0" y="6341744"/>
            <a:ext cx="12192000" cy="12509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99D946BE-C452-4E94-B62D-B29CE17C7272}"/>
              </a:ext>
            </a:extLst>
          </p:cNvPr>
          <p:cNvSpPr/>
          <p:nvPr/>
        </p:nvSpPr>
        <p:spPr>
          <a:xfrm>
            <a:off x="0" y="0"/>
            <a:ext cx="10596880" cy="79248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OFFICE </a:t>
            </a: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of the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STATE COMPTROLLER</a:t>
            </a:r>
          </a:p>
        </p:txBody>
      </p:sp>
      <p:pic>
        <p:nvPicPr>
          <p:cNvPr id="6" name="Picture 5" descr="A blue and white logo&#10;&#10;Description automatically generated with low confidence">
            <a:extLst>
              <a:ext uri="{FF2B5EF4-FFF2-40B4-BE49-F238E27FC236}">
                <a16:creationId xmlns:a16="http://schemas.microsoft.com/office/drawing/2014/main" id="{57BA7C11-2EB7-4A39-8198-BA56BF4660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82640" y="0"/>
            <a:ext cx="797313" cy="792479"/>
          </a:xfrm>
          <a:prstGeom prst="rect">
            <a:avLst/>
          </a:prstGeom>
        </p:spPr>
      </p:pic>
      <p:sp>
        <p:nvSpPr>
          <p:cNvPr id="7" name="Rectangle 6">
            <a:extLst>
              <a:ext uri="{FF2B5EF4-FFF2-40B4-BE49-F238E27FC236}">
                <a16:creationId xmlns:a16="http://schemas.microsoft.com/office/drawing/2014/main" id="{EBCDAA71-2D47-48D3-9155-D5465EAB6141}"/>
              </a:ext>
            </a:extLst>
          </p:cNvPr>
          <p:cNvSpPr/>
          <p:nvPr/>
        </p:nvSpPr>
        <p:spPr>
          <a:xfrm>
            <a:off x="10668000" y="0"/>
            <a:ext cx="45719" cy="792479"/>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2C6C43DC-97C1-44F8-A520-51F31FA996FA}"/>
              </a:ext>
            </a:extLst>
          </p:cNvPr>
          <p:cNvSpPr/>
          <p:nvPr/>
        </p:nvSpPr>
        <p:spPr>
          <a:xfrm>
            <a:off x="10761979" y="-1"/>
            <a:ext cx="45719" cy="792479"/>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56E1FED4-644C-4D56-937F-030B4AF5CD19}"/>
              </a:ext>
            </a:extLst>
          </p:cNvPr>
          <p:cNvSpPr/>
          <p:nvPr/>
        </p:nvSpPr>
        <p:spPr>
          <a:xfrm>
            <a:off x="0" y="6236966"/>
            <a:ext cx="12192000" cy="4571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Title 21">
            <a:extLst>
              <a:ext uri="{FF2B5EF4-FFF2-40B4-BE49-F238E27FC236}">
                <a16:creationId xmlns:a16="http://schemas.microsoft.com/office/drawing/2014/main" id="{88D9E014-0DD9-4A69-A523-20B5C825F30F}"/>
              </a:ext>
            </a:extLst>
          </p:cNvPr>
          <p:cNvSpPr>
            <a:spLocks noGrp="1"/>
          </p:cNvSpPr>
          <p:nvPr>
            <p:ph type="title"/>
          </p:nvPr>
        </p:nvSpPr>
        <p:spPr>
          <a:xfrm>
            <a:off x="1148342" y="-98026"/>
            <a:ext cx="10515600" cy="1325563"/>
          </a:xfrm>
        </p:spPr>
        <p:txBody>
          <a:bodyPr>
            <a:normAutofit/>
          </a:bodyPr>
          <a:lstStyle/>
          <a:p>
            <a:r>
              <a:rPr lang="en-US" sz="2400" dirty="0">
                <a:solidFill>
                  <a:schemeClr val="bg1"/>
                </a:solidFill>
              </a:rPr>
              <a:t>Social Media Ad Impact</a:t>
            </a:r>
          </a:p>
        </p:txBody>
      </p:sp>
      <p:pic>
        <p:nvPicPr>
          <p:cNvPr id="12" name="Picture 11">
            <a:extLst>
              <a:ext uri="{FF2B5EF4-FFF2-40B4-BE49-F238E27FC236}">
                <a16:creationId xmlns:a16="http://schemas.microsoft.com/office/drawing/2014/main" id="{CF1E941B-71AA-4F7B-90BE-C3D3458B693E}"/>
              </a:ext>
            </a:extLst>
          </p:cNvPr>
          <p:cNvPicPr>
            <a:picLocks noChangeAspect="1"/>
          </p:cNvPicPr>
          <p:nvPr/>
        </p:nvPicPr>
        <p:blipFill>
          <a:blip r:embed="rId3"/>
          <a:stretch>
            <a:fillRect/>
          </a:stretch>
        </p:blipFill>
        <p:spPr>
          <a:xfrm>
            <a:off x="138198" y="919806"/>
            <a:ext cx="1010144" cy="941659"/>
          </a:xfrm>
          <a:prstGeom prst="rect">
            <a:avLst/>
          </a:prstGeom>
        </p:spPr>
      </p:pic>
      <p:graphicFrame>
        <p:nvGraphicFramePr>
          <p:cNvPr id="23" name="Chart 22">
            <a:extLst>
              <a:ext uri="{FF2B5EF4-FFF2-40B4-BE49-F238E27FC236}">
                <a16:creationId xmlns:a16="http://schemas.microsoft.com/office/drawing/2014/main" id="{DF8B4BAA-EFFA-482C-B4B1-2337C085A7C8}"/>
              </a:ext>
            </a:extLst>
          </p:cNvPr>
          <p:cNvGraphicFramePr/>
          <p:nvPr/>
        </p:nvGraphicFramePr>
        <p:xfrm>
          <a:off x="213533" y="4113017"/>
          <a:ext cx="2149860" cy="201250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a:extLst>
              <a:ext uri="{FF2B5EF4-FFF2-40B4-BE49-F238E27FC236}">
                <a16:creationId xmlns:a16="http://schemas.microsoft.com/office/drawing/2014/main" id="{C5A33DAE-4FA8-4A23-96FC-ADC1FA1F11C7}"/>
              </a:ext>
            </a:extLst>
          </p:cNvPr>
          <p:cNvGraphicFramePr/>
          <p:nvPr/>
        </p:nvGraphicFramePr>
        <p:xfrm>
          <a:off x="86058" y="1423576"/>
          <a:ext cx="2404810" cy="258289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8" name="Chart 27">
            <a:extLst>
              <a:ext uri="{FF2B5EF4-FFF2-40B4-BE49-F238E27FC236}">
                <a16:creationId xmlns:a16="http://schemas.microsoft.com/office/drawing/2014/main" id="{291E805B-7514-482B-B22A-8A7A4D3DC042}"/>
              </a:ext>
            </a:extLst>
          </p:cNvPr>
          <p:cNvGraphicFramePr/>
          <p:nvPr/>
        </p:nvGraphicFramePr>
        <p:xfrm>
          <a:off x="2268864" y="1006083"/>
          <a:ext cx="2095329" cy="307687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3" name="Content Placeholder 32">
            <a:extLst>
              <a:ext uri="{FF2B5EF4-FFF2-40B4-BE49-F238E27FC236}">
                <a16:creationId xmlns:a16="http://schemas.microsoft.com/office/drawing/2014/main" id="{37B0B350-861C-4D50-94A5-2090BA7E4937}"/>
              </a:ext>
            </a:extLst>
          </p:cNvPr>
          <p:cNvGraphicFramePr>
            <a:graphicFrameLocks noGrp="1"/>
          </p:cNvGraphicFramePr>
          <p:nvPr>
            <p:ph sz="half" idx="2"/>
          </p:nvPr>
        </p:nvGraphicFramePr>
        <p:xfrm>
          <a:off x="2363393" y="4202512"/>
          <a:ext cx="2095329" cy="1890302"/>
        </p:xfrm>
        <a:graphic>
          <a:graphicData uri="http://schemas.openxmlformats.org/drawingml/2006/chart">
            <c:chart xmlns:c="http://schemas.openxmlformats.org/drawingml/2006/chart" xmlns:r="http://schemas.openxmlformats.org/officeDocument/2006/relationships" r:id="rId7"/>
          </a:graphicData>
        </a:graphic>
      </p:graphicFrame>
      <p:pic>
        <p:nvPicPr>
          <p:cNvPr id="18" name="Picture 17">
            <a:extLst>
              <a:ext uri="{FF2B5EF4-FFF2-40B4-BE49-F238E27FC236}">
                <a16:creationId xmlns:a16="http://schemas.microsoft.com/office/drawing/2014/main" id="{AC807780-0E0F-4F0D-89CB-027D360BCA50}"/>
              </a:ext>
            </a:extLst>
          </p:cNvPr>
          <p:cNvPicPr>
            <a:picLocks noChangeAspect="1"/>
          </p:cNvPicPr>
          <p:nvPr/>
        </p:nvPicPr>
        <p:blipFill>
          <a:blip r:embed="rId8"/>
          <a:stretch>
            <a:fillRect/>
          </a:stretch>
        </p:blipFill>
        <p:spPr>
          <a:xfrm>
            <a:off x="4673674" y="1017728"/>
            <a:ext cx="2321317" cy="2330639"/>
          </a:xfrm>
          <a:prstGeom prst="rect">
            <a:avLst/>
          </a:prstGeom>
          <a:ln>
            <a:noFill/>
          </a:ln>
          <a:effectLst>
            <a:outerShdw blurRad="292100" dist="139700" dir="2700000" algn="tl" rotWithShape="0">
              <a:srgbClr val="333333">
                <a:alpha val="65000"/>
              </a:srgbClr>
            </a:outerShdw>
          </a:effectLst>
        </p:spPr>
      </p:pic>
      <p:pic>
        <p:nvPicPr>
          <p:cNvPr id="13" name="Picture 12">
            <a:extLst>
              <a:ext uri="{FF2B5EF4-FFF2-40B4-BE49-F238E27FC236}">
                <a16:creationId xmlns:a16="http://schemas.microsoft.com/office/drawing/2014/main" id="{CAB7BF1D-62A1-4BD1-AE03-78DD64299E4D}"/>
              </a:ext>
            </a:extLst>
          </p:cNvPr>
          <p:cNvPicPr>
            <a:picLocks noChangeAspect="1"/>
          </p:cNvPicPr>
          <p:nvPr/>
        </p:nvPicPr>
        <p:blipFill>
          <a:blip r:embed="rId9"/>
          <a:stretch>
            <a:fillRect/>
          </a:stretch>
        </p:blipFill>
        <p:spPr>
          <a:xfrm>
            <a:off x="4688310" y="3677960"/>
            <a:ext cx="2492310" cy="2140044"/>
          </a:xfrm>
          <a:prstGeom prst="rect">
            <a:avLst/>
          </a:prstGeom>
          <a:ln>
            <a:noFill/>
          </a:ln>
          <a:effectLst>
            <a:outerShdw blurRad="292100" dist="139700" dir="2700000" algn="tl" rotWithShape="0">
              <a:srgbClr val="333333">
                <a:alpha val="65000"/>
              </a:srgbClr>
            </a:outerShdw>
          </a:effectLst>
        </p:spPr>
      </p:pic>
      <p:pic>
        <p:nvPicPr>
          <p:cNvPr id="15" name="Picture 14">
            <a:extLst>
              <a:ext uri="{FF2B5EF4-FFF2-40B4-BE49-F238E27FC236}">
                <a16:creationId xmlns:a16="http://schemas.microsoft.com/office/drawing/2014/main" id="{8D647B48-5F8E-47D6-8854-244E0A2FE55D}"/>
              </a:ext>
            </a:extLst>
          </p:cNvPr>
          <p:cNvPicPr>
            <a:picLocks noChangeAspect="1"/>
          </p:cNvPicPr>
          <p:nvPr/>
        </p:nvPicPr>
        <p:blipFill>
          <a:blip r:embed="rId10"/>
          <a:stretch>
            <a:fillRect/>
          </a:stretch>
        </p:blipFill>
        <p:spPr>
          <a:xfrm>
            <a:off x="7165984" y="1013313"/>
            <a:ext cx="2395201" cy="2338173"/>
          </a:xfrm>
          <a:prstGeom prst="rect">
            <a:avLst/>
          </a:prstGeom>
          <a:ln>
            <a:noFill/>
          </a:ln>
          <a:effectLst>
            <a:outerShdw blurRad="292100" dist="139700" dir="2700000" algn="tl" rotWithShape="0">
              <a:srgbClr val="333333">
                <a:alpha val="65000"/>
              </a:srgbClr>
            </a:outerShdw>
          </a:effectLst>
        </p:spPr>
      </p:pic>
      <p:pic>
        <p:nvPicPr>
          <p:cNvPr id="20" name="Picture 19">
            <a:extLst>
              <a:ext uri="{FF2B5EF4-FFF2-40B4-BE49-F238E27FC236}">
                <a16:creationId xmlns:a16="http://schemas.microsoft.com/office/drawing/2014/main" id="{EC596512-325E-45A7-8AF0-273BCC9A4C9E}"/>
              </a:ext>
            </a:extLst>
          </p:cNvPr>
          <p:cNvPicPr>
            <a:picLocks noChangeAspect="1"/>
          </p:cNvPicPr>
          <p:nvPr/>
        </p:nvPicPr>
        <p:blipFill>
          <a:blip r:embed="rId11"/>
          <a:stretch>
            <a:fillRect/>
          </a:stretch>
        </p:blipFill>
        <p:spPr>
          <a:xfrm>
            <a:off x="7309815" y="3486241"/>
            <a:ext cx="3102113" cy="1590159"/>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2B357F49-646E-40F5-AC91-89D161E3E925}"/>
              </a:ext>
            </a:extLst>
          </p:cNvPr>
          <p:cNvPicPr>
            <a:picLocks noChangeAspect="1"/>
          </p:cNvPicPr>
          <p:nvPr/>
        </p:nvPicPr>
        <p:blipFill>
          <a:blip r:embed="rId12"/>
          <a:stretch>
            <a:fillRect/>
          </a:stretch>
        </p:blipFill>
        <p:spPr>
          <a:xfrm>
            <a:off x="9760128" y="1024324"/>
            <a:ext cx="1856192" cy="2324043"/>
          </a:xfrm>
          <a:prstGeom prst="rect">
            <a:avLst/>
          </a:prstGeom>
          <a:ln>
            <a:noFill/>
          </a:ln>
          <a:effectLst>
            <a:outerShdw blurRad="292100" dist="139700" dir="2700000" algn="tl" rotWithShape="0">
              <a:srgbClr val="333333">
                <a:alpha val="65000"/>
              </a:srgbClr>
            </a:outerShdw>
          </a:effectLst>
        </p:spPr>
      </p:pic>
      <p:pic>
        <p:nvPicPr>
          <p:cNvPr id="24" name="Picture 23">
            <a:extLst>
              <a:ext uri="{FF2B5EF4-FFF2-40B4-BE49-F238E27FC236}">
                <a16:creationId xmlns:a16="http://schemas.microsoft.com/office/drawing/2014/main" id="{64F137CF-2ACA-46D5-A4F0-0310A17006CD}"/>
              </a:ext>
            </a:extLst>
          </p:cNvPr>
          <p:cNvPicPr>
            <a:picLocks noChangeAspect="1"/>
          </p:cNvPicPr>
          <p:nvPr/>
        </p:nvPicPr>
        <p:blipFill>
          <a:blip r:embed="rId13"/>
          <a:stretch>
            <a:fillRect/>
          </a:stretch>
        </p:blipFill>
        <p:spPr>
          <a:xfrm>
            <a:off x="9319794" y="4173969"/>
            <a:ext cx="2293915" cy="1900060"/>
          </a:xfrm>
          <a:prstGeom prst="rect">
            <a:avLst/>
          </a:prstGeom>
          <a:ln>
            <a:noFill/>
          </a:ln>
          <a:effectLst>
            <a:outerShdw blurRad="292100" dist="139700" dir="2700000" algn="tl" rotWithShape="0">
              <a:srgbClr val="333333">
                <a:alpha val="65000"/>
              </a:srgbClr>
            </a:outerShdw>
          </a:effectLst>
        </p:spPr>
      </p:pic>
      <p:sp>
        <p:nvSpPr>
          <p:cNvPr id="25" name="TextBox 24">
            <a:extLst>
              <a:ext uri="{FF2B5EF4-FFF2-40B4-BE49-F238E27FC236}">
                <a16:creationId xmlns:a16="http://schemas.microsoft.com/office/drawing/2014/main" id="{E4F639E3-8B24-482D-A3CB-D600E19CAC02}"/>
              </a:ext>
            </a:extLst>
          </p:cNvPr>
          <p:cNvSpPr txBox="1"/>
          <p:nvPr/>
        </p:nvSpPr>
        <p:spPr>
          <a:xfrm>
            <a:off x="1151916" y="802359"/>
            <a:ext cx="360707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Focus: Immunization and Prevention</a:t>
            </a:r>
          </a:p>
        </p:txBody>
      </p:sp>
    </p:spTree>
    <p:extLst>
      <p:ext uri="{BB962C8B-B14F-4D97-AF65-F5344CB8AC3E}">
        <p14:creationId xmlns:p14="http://schemas.microsoft.com/office/powerpoint/2010/main" val="3720066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Google Ad Logo. Size: 250 x 137. Source: mrvirk.com">
            <a:extLst>
              <a:ext uri="{FF2B5EF4-FFF2-40B4-BE49-F238E27FC236}">
                <a16:creationId xmlns:a16="http://schemas.microsoft.com/office/drawing/2014/main" id="{C5D248C7-E437-44FE-A2D1-D33BA3B625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4321" y="1057463"/>
            <a:ext cx="1248389" cy="68411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91737AB0-D398-458B-91E0-06E2B8410B3A}"/>
              </a:ext>
            </a:extLst>
          </p:cNvPr>
          <p:cNvSpPr/>
          <p:nvPr/>
        </p:nvSpPr>
        <p:spPr>
          <a:xfrm>
            <a:off x="0" y="6502400"/>
            <a:ext cx="12192000" cy="3556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6B02BF09-064C-4B96-B26B-ADD5B5DC2F1C}"/>
              </a:ext>
            </a:extLst>
          </p:cNvPr>
          <p:cNvSpPr/>
          <p:nvPr/>
        </p:nvSpPr>
        <p:spPr>
          <a:xfrm>
            <a:off x="0" y="6341744"/>
            <a:ext cx="12192000" cy="12509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99D946BE-C452-4E94-B62D-B29CE17C7272}"/>
              </a:ext>
            </a:extLst>
          </p:cNvPr>
          <p:cNvSpPr/>
          <p:nvPr/>
        </p:nvSpPr>
        <p:spPr>
          <a:xfrm>
            <a:off x="0" y="0"/>
            <a:ext cx="10596880" cy="79248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OFFICE </a:t>
            </a: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of the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STATE COMPTROLLER</a:t>
            </a:r>
          </a:p>
        </p:txBody>
      </p:sp>
      <p:pic>
        <p:nvPicPr>
          <p:cNvPr id="6" name="Picture 5" descr="A blue and white logo&#10;&#10;Description automatically generated with low confidence">
            <a:extLst>
              <a:ext uri="{FF2B5EF4-FFF2-40B4-BE49-F238E27FC236}">
                <a16:creationId xmlns:a16="http://schemas.microsoft.com/office/drawing/2014/main" id="{57BA7C11-2EB7-4A39-8198-BA56BF4660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82640" y="0"/>
            <a:ext cx="797313" cy="792479"/>
          </a:xfrm>
          <a:prstGeom prst="rect">
            <a:avLst/>
          </a:prstGeom>
        </p:spPr>
      </p:pic>
      <p:sp>
        <p:nvSpPr>
          <p:cNvPr id="7" name="Rectangle 6">
            <a:extLst>
              <a:ext uri="{FF2B5EF4-FFF2-40B4-BE49-F238E27FC236}">
                <a16:creationId xmlns:a16="http://schemas.microsoft.com/office/drawing/2014/main" id="{EBCDAA71-2D47-48D3-9155-D5465EAB6141}"/>
              </a:ext>
            </a:extLst>
          </p:cNvPr>
          <p:cNvSpPr/>
          <p:nvPr/>
        </p:nvSpPr>
        <p:spPr>
          <a:xfrm>
            <a:off x="10668000" y="0"/>
            <a:ext cx="45719" cy="792479"/>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2C6C43DC-97C1-44F8-A520-51F31FA996FA}"/>
              </a:ext>
            </a:extLst>
          </p:cNvPr>
          <p:cNvSpPr/>
          <p:nvPr/>
        </p:nvSpPr>
        <p:spPr>
          <a:xfrm>
            <a:off x="10761979" y="-1"/>
            <a:ext cx="45719" cy="792479"/>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56E1FED4-644C-4D56-937F-030B4AF5CD19}"/>
              </a:ext>
            </a:extLst>
          </p:cNvPr>
          <p:cNvSpPr/>
          <p:nvPr/>
        </p:nvSpPr>
        <p:spPr>
          <a:xfrm>
            <a:off x="0" y="6236966"/>
            <a:ext cx="12192000" cy="4571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itle 10">
            <a:extLst>
              <a:ext uri="{FF2B5EF4-FFF2-40B4-BE49-F238E27FC236}">
                <a16:creationId xmlns:a16="http://schemas.microsoft.com/office/drawing/2014/main" id="{8214357A-4F6D-47A0-9ED6-0A7A6C2BF0EE}"/>
              </a:ext>
            </a:extLst>
          </p:cNvPr>
          <p:cNvSpPr>
            <a:spLocks noGrp="1"/>
          </p:cNvSpPr>
          <p:nvPr>
            <p:ph type="title"/>
          </p:nvPr>
        </p:nvSpPr>
        <p:spPr>
          <a:xfrm>
            <a:off x="1384302" y="41582"/>
            <a:ext cx="5430588" cy="746763"/>
          </a:xfrm>
        </p:spPr>
        <p:txBody>
          <a:bodyPr>
            <a:noAutofit/>
          </a:bodyPr>
          <a:lstStyle/>
          <a:p>
            <a:r>
              <a:rPr lang="en-US" sz="2400" dirty="0">
                <a:solidFill>
                  <a:schemeClr val="bg1"/>
                </a:solidFill>
              </a:rPr>
              <a:t>Care Compass Website &amp; Google Activity</a:t>
            </a:r>
          </a:p>
        </p:txBody>
      </p:sp>
      <p:pic>
        <p:nvPicPr>
          <p:cNvPr id="24" name="Picture 23">
            <a:extLst>
              <a:ext uri="{FF2B5EF4-FFF2-40B4-BE49-F238E27FC236}">
                <a16:creationId xmlns:a16="http://schemas.microsoft.com/office/drawing/2014/main" id="{1DD96D68-1C2D-45F4-B040-517DEA4B69DC}"/>
              </a:ext>
            </a:extLst>
          </p:cNvPr>
          <p:cNvPicPr>
            <a:picLocks noChangeAspect="1"/>
          </p:cNvPicPr>
          <p:nvPr/>
        </p:nvPicPr>
        <p:blipFill>
          <a:blip r:embed="rId4"/>
          <a:stretch>
            <a:fillRect/>
          </a:stretch>
        </p:blipFill>
        <p:spPr>
          <a:xfrm>
            <a:off x="138198" y="907758"/>
            <a:ext cx="1010144" cy="941659"/>
          </a:xfrm>
          <a:prstGeom prst="rect">
            <a:avLst/>
          </a:prstGeom>
        </p:spPr>
      </p:pic>
      <p:pic>
        <p:nvPicPr>
          <p:cNvPr id="40" name="Picture 39">
            <a:extLst>
              <a:ext uri="{FF2B5EF4-FFF2-40B4-BE49-F238E27FC236}">
                <a16:creationId xmlns:a16="http://schemas.microsoft.com/office/drawing/2014/main" id="{5598A833-C10F-49B9-90FE-22C8774D835F}"/>
              </a:ext>
            </a:extLst>
          </p:cNvPr>
          <p:cNvPicPr>
            <a:picLocks noChangeAspect="1"/>
          </p:cNvPicPr>
          <p:nvPr/>
        </p:nvPicPr>
        <p:blipFill>
          <a:blip r:embed="rId5"/>
          <a:stretch>
            <a:fillRect/>
          </a:stretch>
        </p:blipFill>
        <p:spPr>
          <a:xfrm>
            <a:off x="1308358" y="1559352"/>
            <a:ext cx="2455289" cy="2483839"/>
          </a:xfrm>
          <a:prstGeom prst="rect">
            <a:avLst/>
          </a:prstGeom>
        </p:spPr>
      </p:pic>
      <p:graphicFrame>
        <p:nvGraphicFramePr>
          <p:cNvPr id="43" name="Chart 42">
            <a:extLst>
              <a:ext uri="{FF2B5EF4-FFF2-40B4-BE49-F238E27FC236}">
                <a16:creationId xmlns:a16="http://schemas.microsoft.com/office/drawing/2014/main" id="{BD828FCF-A3B0-4392-8CEE-043CC903F287}"/>
              </a:ext>
            </a:extLst>
          </p:cNvPr>
          <p:cNvGraphicFramePr/>
          <p:nvPr/>
        </p:nvGraphicFramePr>
        <p:xfrm>
          <a:off x="3856204" y="1559352"/>
          <a:ext cx="2958683" cy="4356490"/>
        </p:xfrm>
        <a:graphic>
          <a:graphicData uri="http://schemas.openxmlformats.org/drawingml/2006/chart">
            <c:chart xmlns:c="http://schemas.openxmlformats.org/drawingml/2006/chart" xmlns:r="http://schemas.openxmlformats.org/officeDocument/2006/relationships" r:id="rId6"/>
          </a:graphicData>
        </a:graphic>
      </p:graphicFrame>
      <p:sp>
        <p:nvSpPr>
          <p:cNvPr id="46" name="TextBox 45">
            <a:extLst>
              <a:ext uri="{FF2B5EF4-FFF2-40B4-BE49-F238E27FC236}">
                <a16:creationId xmlns:a16="http://schemas.microsoft.com/office/drawing/2014/main" id="{4282C57D-DC82-45C0-B9A9-794A4DB3652A}"/>
              </a:ext>
            </a:extLst>
          </p:cNvPr>
          <p:cNvSpPr txBox="1"/>
          <p:nvPr/>
        </p:nvSpPr>
        <p:spPr>
          <a:xfrm>
            <a:off x="1270987" y="4161516"/>
            <a:ext cx="2455290" cy="1754326"/>
          </a:xfrm>
          <a:prstGeom prst="rect">
            <a:avLst/>
          </a:prstGeom>
          <a:noFill/>
          <a:ln>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Unique Visitors </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include people who visited CareCompass this month, plus anyone who visited in the previous month and then returned this month. Only 1 visit is counted if someone visits multiple times in a month.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New </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V</a:t>
            </a: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isits </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are total number of visits in the month.</a:t>
            </a:r>
          </a:p>
        </p:txBody>
      </p:sp>
      <p:graphicFrame>
        <p:nvGraphicFramePr>
          <p:cNvPr id="12" name="Chart 11">
            <a:extLst>
              <a:ext uri="{FF2B5EF4-FFF2-40B4-BE49-F238E27FC236}">
                <a16:creationId xmlns:a16="http://schemas.microsoft.com/office/drawing/2014/main" id="{36BD4EE8-334E-4F30-988C-44426ACBF6E5}"/>
              </a:ext>
            </a:extLst>
          </p:cNvPr>
          <p:cNvGraphicFramePr/>
          <p:nvPr/>
        </p:nvGraphicFramePr>
        <p:xfrm>
          <a:off x="7855222" y="1107676"/>
          <a:ext cx="2894881" cy="2299233"/>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5" name="Chart 14">
            <a:extLst>
              <a:ext uri="{FF2B5EF4-FFF2-40B4-BE49-F238E27FC236}">
                <a16:creationId xmlns:a16="http://schemas.microsoft.com/office/drawing/2014/main" id="{59C71B7D-3AEF-438C-B849-DCB5E0588AAA}"/>
              </a:ext>
            </a:extLst>
          </p:cNvPr>
          <p:cNvGraphicFramePr/>
          <p:nvPr/>
        </p:nvGraphicFramePr>
        <p:xfrm>
          <a:off x="7855222" y="3572253"/>
          <a:ext cx="2692666" cy="2499369"/>
        </p:xfrm>
        <a:graphic>
          <a:graphicData uri="http://schemas.openxmlformats.org/drawingml/2006/chart">
            <c:chart xmlns:c="http://schemas.openxmlformats.org/drawingml/2006/chart" xmlns:r="http://schemas.openxmlformats.org/officeDocument/2006/relationships" r:id="rId8"/>
          </a:graphicData>
        </a:graphic>
      </p:graphicFrame>
      <p:cxnSp>
        <p:nvCxnSpPr>
          <p:cNvPr id="17" name="Straight Connector 16">
            <a:extLst>
              <a:ext uri="{FF2B5EF4-FFF2-40B4-BE49-F238E27FC236}">
                <a16:creationId xmlns:a16="http://schemas.microsoft.com/office/drawing/2014/main" id="{9A420956-1EC7-47F5-A428-B86426B7D0DB}"/>
              </a:ext>
            </a:extLst>
          </p:cNvPr>
          <p:cNvCxnSpPr>
            <a:cxnSpLocks/>
          </p:cNvCxnSpPr>
          <p:nvPr/>
        </p:nvCxnSpPr>
        <p:spPr>
          <a:xfrm>
            <a:off x="7077778" y="1303625"/>
            <a:ext cx="0" cy="4537255"/>
          </a:xfrm>
          <a:prstGeom prst="line">
            <a:avLst/>
          </a:prstGeom>
          <a:ln w="53975"/>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F079026-4CD3-4F71-A8DB-388768635161}"/>
              </a:ext>
            </a:extLst>
          </p:cNvPr>
          <p:cNvCxnSpPr/>
          <p:nvPr/>
        </p:nvCxnSpPr>
        <p:spPr>
          <a:xfrm>
            <a:off x="7838867" y="3558158"/>
            <a:ext cx="2968831" cy="0"/>
          </a:xfrm>
          <a:prstGeom prst="line">
            <a:avLst/>
          </a:prstGeom>
          <a:ln w="222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5556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31F57A1-1684-4810-BDA0-5C2E67E5730A}"/>
              </a:ext>
            </a:extLst>
          </p:cNvPr>
          <p:cNvSpPr/>
          <p:nvPr/>
        </p:nvSpPr>
        <p:spPr>
          <a:xfrm>
            <a:off x="0" y="6502400"/>
            <a:ext cx="12192000" cy="3556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C6C03A4B-93FD-42E1-ABEB-1D25E597F625}"/>
              </a:ext>
            </a:extLst>
          </p:cNvPr>
          <p:cNvSpPr/>
          <p:nvPr/>
        </p:nvSpPr>
        <p:spPr>
          <a:xfrm>
            <a:off x="0" y="6341744"/>
            <a:ext cx="12192000" cy="12509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34E83089-D2A2-43DC-87CC-29FC9228E4D3}"/>
              </a:ext>
            </a:extLst>
          </p:cNvPr>
          <p:cNvSpPr/>
          <p:nvPr/>
        </p:nvSpPr>
        <p:spPr>
          <a:xfrm>
            <a:off x="0" y="6236966"/>
            <a:ext cx="12192000" cy="4571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C2CB9A6B-4CAD-4580-9950-8196E76D030D}"/>
              </a:ext>
            </a:extLst>
          </p:cNvPr>
          <p:cNvSpPr/>
          <p:nvPr/>
        </p:nvSpPr>
        <p:spPr>
          <a:xfrm>
            <a:off x="0" y="0"/>
            <a:ext cx="10596880" cy="79248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OFFICE </a:t>
            </a: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of the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STATE COMPTROLLER</a:t>
            </a:r>
          </a:p>
        </p:txBody>
      </p:sp>
      <p:sp>
        <p:nvSpPr>
          <p:cNvPr id="10" name="TextBox 9">
            <a:extLst>
              <a:ext uri="{FF2B5EF4-FFF2-40B4-BE49-F238E27FC236}">
                <a16:creationId xmlns:a16="http://schemas.microsoft.com/office/drawing/2014/main" id="{7FB8C3C2-54E4-48F7-BE9A-5398515E1EE2}"/>
              </a:ext>
            </a:extLst>
          </p:cNvPr>
          <p:cNvSpPr txBox="1"/>
          <p:nvPr/>
        </p:nvSpPr>
        <p:spPr>
          <a:xfrm>
            <a:off x="342898" y="67997"/>
            <a:ext cx="643890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Email Impact</a:t>
            </a:r>
          </a:p>
        </p:txBody>
      </p:sp>
      <p:pic>
        <p:nvPicPr>
          <p:cNvPr id="11" name="Picture 10" descr="A blue and white logo&#10;&#10;Description automatically generated with low confidence">
            <a:extLst>
              <a:ext uri="{FF2B5EF4-FFF2-40B4-BE49-F238E27FC236}">
                <a16:creationId xmlns:a16="http://schemas.microsoft.com/office/drawing/2014/main" id="{C339FA1B-684E-41DA-9BBD-CA00FBE079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82640" y="0"/>
            <a:ext cx="797313" cy="792479"/>
          </a:xfrm>
          <a:prstGeom prst="rect">
            <a:avLst/>
          </a:prstGeom>
        </p:spPr>
      </p:pic>
      <p:sp>
        <p:nvSpPr>
          <p:cNvPr id="12" name="Rectangle 11">
            <a:extLst>
              <a:ext uri="{FF2B5EF4-FFF2-40B4-BE49-F238E27FC236}">
                <a16:creationId xmlns:a16="http://schemas.microsoft.com/office/drawing/2014/main" id="{D00A5AD4-6973-4ABD-9502-44B81571E81D}"/>
              </a:ext>
            </a:extLst>
          </p:cNvPr>
          <p:cNvSpPr/>
          <p:nvPr/>
        </p:nvSpPr>
        <p:spPr>
          <a:xfrm>
            <a:off x="10668000" y="0"/>
            <a:ext cx="45719" cy="792479"/>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ED555A9-1B09-456D-A7BF-EE79CDEA2F35}"/>
              </a:ext>
            </a:extLst>
          </p:cNvPr>
          <p:cNvSpPr/>
          <p:nvPr/>
        </p:nvSpPr>
        <p:spPr>
          <a:xfrm>
            <a:off x="10761979" y="-1"/>
            <a:ext cx="45719" cy="792479"/>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6" name="Table 16">
            <a:extLst>
              <a:ext uri="{FF2B5EF4-FFF2-40B4-BE49-F238E27FC236}">
                <a16:creationId xmlns:a16="http://schemas.microsoft.com/office/drawing/2014/main" id="{D711F440-C8DB-4574-AB0D-67FD19BBD749}"/>
              </a:ext>
            </a:extLst>
          </p:cNvPr>
          <p:cNvGraphicFramePr>
            <a:graphicFrameLocks noGrp="1"/>
          </p:cNvGraphicFramePr>
          <p:nvPr/>
        </p:nvGraphicFramePr>
        <p:xfrm>
          <a:off x="876297" y="3137393"/>
          <a:ext cx="6027724" cy="2743200"/>
        </p:xfrm>
        <a:graphic>
          <a:graphicData uri="http://schemas.openxmlformats.org/drawingml/2006/table">
            <a:tbl>
              <a:tblPr firstRow="1" bandRow="1">
                <a:tableStyleId>{D27102A9-8310-4765-A935-A1911B00CA55}</a:tableStyleId>
              </a:tblPr>
              <a:tblGrid>
                <a:gridCol w="2111601">
                  <a:extLst>
                    <a:ext uri="{9D8B030D-6E8A-4147-A177-3AD203B41FA5}">
                      <a16:colId xmlns:a16="http://schemas.microsoft.com/office/drawing/2014/main" val="2082289952"/>
                    </a:ext>
                  </a:extLst>
                </a:gridCol>
                <a:gridCol w="1878770">
                  <a:extLst>
                    <a:ext uri="{9D8B030D-6E8A-4147-A177-3AD203B41FA5}">
                      <a16:colId xmlns:a16="http://schemas.microsoft.com/office/drawing/2014/main" val="1194799871"/>
                    </a:ext>
                  </a:extLst>
                </a:gridCol>
                <a:gridCol w="2037353">
                  <a:extLst>
                    <a:ext uri="{9D8B030D-6E8A-4147-A177-3AD203B41FA5}">
                      <a16:colId xmlns:a16="http://schemas.microsoft.com/office/drawing/2014/main" val="3054427740"/>
                    </a:ext>
                  </a:extLst>
                </a:gridCol>
              </a:tblGrid>
              <a:tr h="0">
                <a:tc gridSpan="3">
                  <a:txBody>
                    <a:bodyPr/>
                    <a:lstStyle/>
                    <a:p>
                      <a:pPr algn="ctr"/>
                      <a:r>
                        <a:rPr lang="en-US" dirty="0"/>
                        <a:t>Taking Care at Work  </a:t>
                      </a:r>
                    </a:p>
                  </a:txBody>
                  <a:tcPr/>
                </a:tc>
                <a:tc hMerge="1">
                  <a:txBody>
                    <a:bodyPr/>
                    <a:lstStyle/>
                    <a:p>
                      <a:pPr algn="ctr"/>
                      <a:r>
                        <a:rPr lang="en-US" dirty="0"/>
                        <a:t>Taking Care at Work  </a:t>
                      </a:r>
                    </a:p>
                  </a:txBody>
                  <a:tcPr anchor="ctr"/>
                </a:tc>
                <a:tc hMerge="1">
                  <a:txBody>
                    <a:bodyPr/>
                    <a:lstStyle/>
                    <a:p>
                      <a:pPr algn="ctr"/>
                      <a:endParaRPr lang="en-US" dirty="0"/>
                    </a:p>
                  </a:txBody>
                  <a:tcPr/>
                </a:tc>
                <a:extLst>
                  <a:ext uri="{0D108BD9-81ED-4DB2-BD59-A6C34878D82A}">
                    <a16:rowId xmlns:a16="http://schemas.microsoft.com/office/drawing/2014/main" val="44542293"/>
                  </a:ext>
                </a:extLst>
              </a:tr>
              <a:tr h="315430">
                <a:tc>
                  <a:txBody>
                    <a:bodyPr/>
                    <a:lstStyle/>
                    <a:p>
                      <a:r>
                        <a:rPr lang="en-US" dirty="0"/>
                        <a:t>Date Sent</a:t>
                      </a:r>
                    </a:p>
                  </a:txBody>
                  <a:tcPr/>
                </a:tc>
                <a:tc>
                  <a:txBody>
                    <a:bodyPr/>
                    <a:lstStyle/>
                    <a:p>
                      <a:r>
                        <a:rPr lang="en-US" dirty="0"/>
                        <a:t>August 5, 2021</a:t>
                      </a:r>
                    </a:p>
                  </a:txBody>
                  <a:tcPr/>
                </a:tc>
                <a:tc>
                  <a:txBody>
                    <a:bodyPr/>
                    <a:lstStyle/>
                    <a:p>
                      <a:endParaRPr lang="en-US" dirty="0"/>
                    </a:p>
                  </a:txBody>
                  <a:tcPr/>
                </a:tc>
                <a:extLst>
                  <a:ext uri="{0D108BD9-81ED-4DB2-BD59-A6C34878D82A}">
                    <a16:rowId xmlns:a16="http://schemas.microsoft.com/office/drawing/2014/main" val="3511710409"/>
                  </a:ext>
                </a:extLst>
              </a:tr>
              <a:tr h="315430">
                <a:tc>
                  <a:txBody>
                    <a:bodyPr/>
                    <a:lstStyle/>
                    <a:p>
                      <a:r>
                        <a:rPr lang="en-US" dirty="0"/>
                        <a:t>Delivery </a:t>
                      </a:r>
                    </a:p>
                  </a:txBody>
                  <a:tcPr/>
                </a:tc>
                <a:tc>
                  <a:txBody>
                    <a:bodyPr/>
                    <a:lstStyle/>
                    <a:p>
                      <a:pPr algn="l"/>
                      <a:r>
                        <a:rPr lang="en-US" dirty="0"/>
                        <a:t>29,116</a:t>
                      </a:r>
                    </a:p>
                  </a:txBody>
                  <a:tcPr/>
                </a:tc>
                <a:tc>
                  <a:txBody>
                    <a:bodyPr/>
                    <a:lstStyle/>
                    <a:p>
                      <a:pPr algn="l"/>
                      <a:r>
                        <a:rPr lang="en-US" dirty="0"/>
                        <a:t>93.4%</a:t>
                      </a:r>
                    </a:p>
                  </a:txBody>
                  <a:tcPr/>
                </a:tc>
                <a:extLst>
                  <a:ext uri="{0D108BD9-81ED-4DB2-BD59-A6C34878D82A}">
                    <a16:rowId xmlns:a16="http://schemas.microsoft.com/office/drawing/2014/main" val="3125264460"/>
                  </a:ext>
                </a:extLst>
              </a:tr>
              <a:tr h="311109">
                <a:tc>
                  <a:txBody>
                    <a:bodyPr/>
                    <a:lstStyle/>
                    <a:p>
                      <a:r>
                        <a:rPr lang="en-US" dirty="0"/>
                        <a:t>Email Opens</a:t>
                      </a:r>
                    </a:p>
                  </a:txBody>
                  <a:tcPr/>
                </a:tc>
                <a:tc>
                  <a:txBody>
                    <a:bodyPr/>
                    <a:lstStyle/>
                    <a:p>
                      <a:pPr algn="l"/>
                      <a:r>
                        <a:rPr lang="en-US" dirty="0"/>
                        <a:t>7,670</a:t>
                      </a:r>
                    </a:p>
                  </a:txBody>
                  <a:tcPr/>
                </a:tc>
                <a:tc>
                  <a:txBody>
                    <a:bodyPr/>
                    <a:lstStyle/>
                    <a:p>
                      <a:pPr algn="l"/>
                      <a:endParaRPr lang="en-US" dirty="0"/>
                    </a:p>
                  </a:txBody>
                  <a:tcPr/>
                </a:tc>
                <a:extLst>
                  <a:ext uri="{0D108BD9-81ED-4DB2-BD59-A6C34878D82A}">
                    <a16:rowId xmlns:a16="http://schemas.microsoft.com/office/drawing/2014/main" val="1596501831"/>
                  </a:ext>
                </a:extLst>
              </a:tr>
              <a:tr h="594568">
                <a:tc>
                  <a:txBody>
                    <a:bodyPr/>
                    <a:lstStyle/>
                    <a:p>
                      <a:r>
                        <a:rPr lang="en-US" dirty="0"/>
                        <a:t>Total Link Clicks</a:t>
                      </a:r>
                    </a:p>
                  </a:txBody>
                  <a:tcPr/>
                </a:tc>
                <a:tc>
                  <a:txBody>
                    <a:bodyPr/>
                    <a:lstStyle/>
                    <a:p>
                      <a:pPr algn="l"/>
                      <a:r>
                        <a:rPr lang="en-US" dirty="0"/>
                        <a:t>466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CareCompass 54%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Upswing 33%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dirty="0" err="1"/>
                        <a:t>LiveHealth</a:t>
                      </a:r>
                      <a:r>
                        <a:rPr lang="en-US" dirty="0"/>
                        <a:t> 13%</a:t>
                      </a:r>
                    </a:p>
                  </a:txBody>
                  <a:tcPr/>
                </a:tc>
                <a:extLst>
                  <a:ext uri="{0D108BD9-81ED-4DB2-BD59-A6C34878D82A}">
                    <a16:rowId xmlns:a16="http://schemas.microsoft.com/office/drawing/2014/main" val="1668915386"/>
                  </a:ext>
                </a:extLst>
              </a:tr>
              <a:tr h="315430">
                <a:tc>
                  <a:txBody>
                    <a:bodyPr/>
                    <a:lstStyle/>
                    <a:p>
                      <a:r>
                        <a:rPr lang="en-US" dirty="0"/>
                        <a:t>Unique Link Clicks</a:t>
                      </a:r>
                    </a:p>
                  </a:txBody>
                  <a:tcPr/>
                </a:tc>
                <a:tc>
                  <a:txBody>
                    <a:bodyPr/>
                    <a:lstStyle/>
                    <a:p>
                      <a:pPr algn="l"/>
                      <a:r>
                        <a:rPr lang="en-US" dirty="0"/>
                        <a:t>110</a:t>
                      </a:r>
                    </a:p>
                  </a:txBody>
                  <a:tcPr/>
                </a:tc>
                <a:tc>
                  <a:txBody>
                    <a:bodyPr/>
                    <a:lstStyle/>
                    <a:p>
                      <a:pPr algn="l"/>
                      <a:endParaRPr lang="en-US" dirty="0"/>
                    </a:p>
                  </a:txBody>
                  <a:tcPr/>
                </a:tc>
                <a:extLst>
                  <a:ext uri="{0D108BD9-81ED-4DB2-BD59-A6C34878D82A}">
                    <a16:rowId xmlns:a16="http://schemas.microsoft.com/office/drawing/2014/main" val="560571319"/>
                  </a:ext>
                </a:extLst>
              </a:tr>
            </a:tbl>
          </a:graphicData>
        </a:graphic>
      </p:graphicFrame>
      <p:sp>
        <p:nvSpPr>
          <p:cNvPr id="17" name="TextBox 16">
            <a:extLst>
              <a:ext uri="{FF2B5EF4-FFF2-40B4-BE49-F238E27FC236}">
                <a16:creationId xmlns:a16="http://schemas.microsoft.com/office/drawing/2014/main" id="{78422915-ACA9-40A2-88B1-B356FEAC109F}"/>
              </a:ext>
            </a:extLst>
          </p:cNvPr>
          <p:cNvSpPr txBox="1"/>
          <p:nvPr/>
        </p:nvSpPr>
        <p:spPr>
          <a:xfrm>
            <a:off x="1437357" y="5880593"/>
            <a:ext cx="4249981"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Results as of September 2, 2021. Numbers can change when emails are opened later.</a:t>
            </a:r>
          </a:p>
        </p:txBody>
      </p:sp>
      <p:pic>
        <p:nvPicPr>
          <p:cNvPr id="15" name="Picture 14">
            <a:extLst>
              <a:ext uri="{FF2B5EF4-FFF2-40B4-BE49-F238E27FC236}">
                <a16:creationId xmlns:a16="http://schemas.microsoft.com/office/drawing/2014/main" id="{0B5C2D50-0F1F-4DEE-88EB-76997CDAA53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204109" y="1039941"/>
            <a:ext cx="5372100" cy="2019300"/>
          </a:xfrm>
          <a:prstGeom prst="rect">
            <a:avLst/>
          </a:prstGeom>
          <a:noFill/>
          <a:ln>
            <a:noFill/>
          </a:ln>
        </p:spPr>
      </p:pic>
      <p:pic>
        <p:nvPicPr>
          <p:cNvPr id="2" name="Picture 1">
            <a:extLst>
              <a:ext uri="{FF2B5EF4-FFF2-40B4-BE49-F238E27FC236}">
                <a16:creationId xmlns:a16="http://schemas.microsoft.com/office/drawing/2014/main" id="{8709A4C4-81BE-471E-8B3E-07568A8AA3EF}"/>
              </a:ext>
            </a:extLst>
          </p:cNvPr>
          <p:cNvPicPr>
            <a:picLocks noChangeAspect="1"/>
          </p:cNvPicPr>
          <p:nvPr/>
        </p:nvPicPr>
        <p:blipFill>
          <a:blip r:embed="rId4"/>
          <a:stretch>
            <a:fillRect/>
          </a:stretch>
        </p:blipFill>
        <p:spPr>
          <a:xfrm>
            <a:off x="7194785" y="3545349"/>
            <a:ext cx="2022068" cy="2039350"/>
          </a:xfrm>
          <a:prstGeom prst="rect">
            <a:avLst/>
          </a:prstGeom>
        </p:spPr>
      </p:pic>
      <p:pic>
        <p:nvPicPr>
          <p:cNvPr id="3" name="Picture 2">
            <a:extLst>
              <a:ext uri="{FF2B5EF4-FFF2-40B4-BE49-F238E27FC236}">
                <a16:creationId xmlns:a16="http://schemas.microsoft.com/office/drawing/2014/main" id="{6D49582F-D47C-4B2D-AA72-581FEEF9E114}"/>
              </a:ext>
            </a:extLst>
          </p:cNvPr>
          <p:cNvPicPr>
            <a:picLocks noChangeAspect="1"/>
          </p:cNvPicPr>
          <p:nvPr/>
        </p:nvPicPr>
        <p:blipFill>
          <a:blip r:embed="rId5"/>
          <a:stretch>
            <a:fillRect/>
          </a:stretch>
        </p:blipFill>
        <p:spPr>
          <a:xfrm>
            <a:off x="9598059" y="3737464"/>
            <a:ext cx="1069941" cy="463336"/>
          </a:xfrm>
          <a:prstGeom prst="rect">
            <a:avLst/>
          </a:prstGeom>
        </p:spPr>
      </p:pic>
      <p:sp>
        <p:nvSpPr>
          <p:cNvPr id="8" name="TextBox 7">
            <a:extLst>
              <a:ext uri="{FF2B5EF4-FFF2-40B4-BE49-F238E27FC236}">
                <a16:creationId xmlns:a16="http://schemas.microsoft.com/office/drawing/2014/main" id="{5B0F97EA-3968-4054-94AF-D1093338E035}"/>
              </a:ext>
            </a:extLst>
          </p:cNvPr>
          <p:cNvSpPr txBox="1"/>
          <p:nvPr/>
        </p:nvSpPr>
        <p:spPr>
          <a:xfrm>
            <a:off x="6995459" y="900967"/>
            <a:ext cx="4228806" cy="2308324"/>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Physical self-check-ins / reminders (move, hydrate, take computer or work breaks).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Emotional self-check-ins / support (EAP, Live Health Online programs)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Chronic joint pain/care option using Upswing Health coaches or orthopedic symptom checker  </a:t>
            </a:r>
          </a:p>
        </p:txBody>
      </p:sp>
      <p:pic>
        <p:nvPicPr>
          <p:cNvPr id="14" name="Picture 13">
            <a:extLst>
              <a:ext uri="{FF2B5EF4-FFF2-40B4-BE49-F238E27FC236}">
                <a16:creationId xmlns:a16="http://schemas.microsoft.com/office/drawing/2014/main" id="{F3D2D639-CCCE-498F-AB06-76F61A85BA84}"/>
              </a:ext>
            </a:extLst>
          </p:cNvPr>
          <p:cNvPicPr>
            <a:picLocks noChangeAspect="1"/>
          </p:cNvPicPr>
          <p:nvPr/>
        </p:nvPicPr>
        <p:blipFill>
          <a:blip r:embed="rId6"/>
          <a:stretch>
            <a:fillRect/>
          </a:stretch>
        </p:blipFill>
        <p:spPr>
          <a:xfrm>
            <a:off x="9507617" y="4617047"/>
            <a:ext cx="1438781" cy="426757"/>
          </a:xfrm>
          <a:prstGeom prst="rect">
            <a:avLst/>
          </a:prstGeom>
        </p:spPr>
      </p:pic>
    </p:spTree>
    <p:extLst>
      <p:ext uri="{BB962C8B-B14F-4D97-AF65-F5344CB8AC3E}">
        <p14:creationId xmlns:p14="http://schemas.microsoft.com/office/powerpoint/2010/main" val="723128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737AB0-D398-458B-91E0-06E2B8410B3A}"/>
              </a:ext>
            </a:extLst>
          </p:cNvPr>
          <p:cNvSpPr/>
          <p:nvPr/>
        </p:nvSpPr>
        <p:spPr>
          <a:xfrm>
            <a:off x="0" y="6502400"/>
            <a:ext cx="12192000" cy="3556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6B02BF09-064C-4B96-B26B-ADD5B5DC2F1C}"/>
              </a:ext>
            </a:extLst>
          </p:cNvPr>
          <p:cNvSpPr/>
          <p:nvPr/>
        </p:nvSpPr>
        <p:spPr>
          <a:xfrm>
            <a:off x="0" y="6341744"/>
            <a:ext cx="12192000" cy="12509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99D946BE-C452-4E94-B62D-B29CE17C7272}"/>
              </a:ext>
            </a:extLst>
          </p:cNvPr>
          <p:cNvSpPr/>
          <p:nvPr/>
        </p:nvSpPr>
        <p:spPr>
          <a:xfrm>
            <a:off x="0" y="0"/>
            <a:ext cx="10596880" cy="79248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OFFICE </a:t>
            </a: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of the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STATE COMPTROLLER</a:t>
            </a:r>
          </a:p>
        </p:txBody>
      </p:sp>
      <p:pic>
        <p:nvPicPr>
          <p:cNvPr id="6" name="Picture 5" descr="A blue and white logo&#10;&#10;Description automatically generated with low confidence">
            <a:extLst>
              <a:ext uri="{FF2B5EF4-FFF2-40B4-BE49-F238E27FC236}">
                <a16:creationId xmlns:a16="http://schemas.microsoft.com/office/drawing/2014/main" id="{57BA7C11-2EB7-4A39-8198-BA56BF4660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82640" y="0"/>
            <a:ext cx="797313" cy="792479"/>
          </a:xfrm>
          <a:prstGeom prst="rect">
            <a:avLst/>
          </a:prstGeom>
        </p:spPr>
      </p:pic>
      <p:sp>
        <p:nvSpPr>
          <p:cNvPr id="7" name="Rectangle 6">
            <a:extLst>
              <a:ext uri="{FF2B5EF4-FFF2-40B4-BE49-F238E27FC236}">
                <a16:creationId xmlns:a16="http://schemas.microsoft.com/office/drawing/2014/main" id="{EBCDAA71-2D47-48D3-9155-D5465EAB6141}"/>
              </a:ext>
            </a:extLst>
          </p:cNvPr>
          <p:cNvSpPr/>
          <p:nvPr/>
        </p:nvSpPr>
        <p:spPr>
          <a:xfrm>
            <a:off x="10668000" y="0"/>
            <a:ext cx="45719" cy="792479"/>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2C6C43DC-97C1-44F8-A520-51F31FA996FA}"/>
              </a:ext>
            </a:extLst>
          </p:cNvPr>
          <p:cNvSpPr/>
          <p:nvPr/>
        </p:nvSpPr>
        <p:spPr>
          <a:xfrm>
            <a:off x="10761979" y="-1"/>
            <a:ext cx="45719" cy="792479"/>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56E1FED4-644C-4D56-937F-030B4AF5CD19}"/>
              </a:ext>
            </a:extLst>
          </p:cNvPr>
          <p:cNvSpPr/>
          <p:nvPr/>
        </p:nvSpPr>
        <p:spPr>
          <a:xfrm>
            <a:off x="0" y="6236966"/>
            <a:ext cx="12192000" cy="4571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itle 10">
            <a:extLst>
              <a:ext uri="{FF2B5EF4-FFF2-40B4-BE49-F238E27FC236}">
                <a16:creationId xmlns:a16="http://schemas.microsoft.com/office/drawing/2014/main" id="{8214357A-4F6D-47A0-9ED6-0A7A6C2BF0EE}"/>
              </a:ext>
            </a:extLst>
          </p:cNvPr>
          <p:cNvSpPr>
            <a:spLocks noGrp="1"/>
          </p:cNvSpPr>
          <p:nvPr>
            <p:ph type="title"/>
          </p:nvPr>
        </p:nvSpPr>
        <p:spPr>
          <a:xfrm>
            <a:off x="1148342" y="79192"/>
            <a:ext cx="5430588" cy="746763"/>
          </a:xfrm>
        </p:spPr>
        <p:txBody>
          <a:bodyPr>
            <a:noAutofit/>
          </a:bodyPr>
          <a:lstStyle/>
          <a:p>
            <a:r>
              <a:rPr lang="en-US" sz="2400" dirty="0">
                <a:solidFill>
                  <a:schemeClr val="bg1"/>
                </a:solidFill>
              </a:rPr>
              <a:t>Member Education / Communication</a:t>
            </a:r>
          </a:p>
        </p:txBody>
      </p:sp>
      <p:sp>
        <p:nvSpPr>
          <p:cNvPr id="14" name="Text Placeholder 13">
            <a:extLst>
              <a:ext uri="{FF2B5EF4-FFF2-40B4-BE49-F238E27FC236}">
                <a16:creationId xmlns:a16="http://schemas.microsoft.com/office/drawing/2014/main" id="{C0893577-6B57-4D74-B1A6-33125BC94FE1}"/>
              </a:ext>
            </a:extLst>
          </p:cNvPr>
          <p:cNvSpPr>
            <a:spLocks noGrp="1"/>
          </p:cNvSpPr>
          <p:nvPr>
            <p:ph type="body" sz="half" idx="2"/>
          </p:nvPr>
        </p:nvSpPr>
        <p:spPr>
          <a:xfrm>
            <a:off x="1148342" y="1817369"/>
            <a:ext cx="9448539" cy="4120825"/>
          </a:xfrm>
          <a:ln>
            <a:solidFill>
              <a:schemeClr val="accent1"/>
            </a:solidFill>
          </a:ln>
        </p:spPr>
        <p:txBody>
          <a:bodyPr>
            <a:normAutofit/>
          </a:bodyPr>
          <a:lstStyle/>
          <a:p>
            <a:r>
              <a:rPr lang="en-US" sz="2200" dirty="0"/>
              <a:t>Communication Plans (September-October)</a:t>
            </a:r>
          </a:p>
          <a:p>
            <a:r>
              <a:rPr lang="en-US" dirty="0"/>
              <a:t>State Member Education </a:t>
            </a:r>
          </a:p>
          <a:p>
            <a:pPr marL="742950" lvl="1" indent="-285750">
              <a:buFont typeface="Arial" panose="020B0604020202020204" pitchFamily="34" charset="0"/>
              <a:buChar char="•"/>
            </a:pPr>
            <a:r>
              <a:rPr lang="en-US" dirty="0"/>
              <a:t>Email/all-users: Care Compass Facebook, support HEP compliance, Upswing Health (event)</a:t>
            </a:r>
          </a:p>
          <a:p>
            <a:pPr marL="742950" lvl="1" indent="-285750">
              <a:buFont typeface="Arial" panose="020B0604020202020204" pitchFamily="34" charset="0"/>
              <a:buChar char="•"/>
            </a:pPr>
            <a:r>
              <a:rPr lang="en-US"/>
              <a:t>Social (Facebook) </a:t>
            </a:r>
            <a:r>
              <a:rPr lang="en-US" dirty="0"/>
              <a:t>Ads: HEP; September Health Care topics: self-care and cholesterol awareness</a:t>
            </a:r>
          </a:p>
          <a:p>
            <a:pPr marL="742950" lvl="1" indent="-285750">
              <a:buFont typeface="Arial" panose="020B0604020202020204" pitchFamily="34" charset="0"/>
              <a:buChar char="•"/>
            </a:pPr>
            <a:r>
              <a:rPr lang="en-US" dirty="0"/>
              <a:t>Digital (Google)</a:t>
            </a:r>
          </a:p>
          <a:p>
            <a:pPr marL="1200150" lvl="2" indent="-285750">
              <a:buFont typeface="Arial" panose="020B0604020202020204" pitchFamily="34" charset="0"/>
              <a:buChar char="•"/>
            </a:pPr>
            <a:r>
              <a:rPr lang="en-US" dirty="0"/>
              <a:t>Search) Ads: Continue with CT Health plan information, CareCompass, Orthopedic Injuries</a:t>
            </a:r>
          </a:p>
          <a:p>
            <a:pPr marL="1200150" lvl="2" indent="-285750">
              <a:buFont typeface="Arial" panose="020B0604020202020204" pitchFamily="34" charset="0"/>
              <a:buChar char="•"/>
            </a:pPr>
            <a:r>
              <a:rPr lang="en-US" dirty="0"/>
              <a:t>Display Ads: Begin HEP and Orthopedic to coincide with communications and events</a:t>
            </a:r>
          </a:p>
          <a:p>
            <a:pPr marL="742950" lvl="1" indent="-285750">
              <a:buFont typeface="Arial" panose="020B0604020202020204" pitchFamily="34" charset="0"/>
              <a:buChar char="•"/>
            </a:pPr>
            <a:r>
              <a:rPr lang="en-US" dirty="0"/>
              <a:t>Member Webinar: Upswing Health on September 21st</a:t>
            </a:r>
          </a:p>
          <a:p>
            <a:pPr lvl="1"/>
            <a:endParaRPr lang="en-US" dirty="0"/>
          </a:p>
          <a:p>
            <a:r>
              <a:rPr lang="en-US" dirty="0"/>
              <a:t>Partnership Member Education</a:t>
            </a:r>
          </a:p>
          <a:p>
            <a:pPr marL="742950" lvl="1" indent="-285750">
              <a:buFont typeface="Arial" panose="020B0604020202020204" pitchFamily="34" charset="0"/>
              <a:buChar char="•"/>
            </a:pPr>
            <a:r>
              <a:rPr lang="en-US" dirty="0"/>
              <a:t>Working with Anthem on Partnership expansion campaign</a:t>
            </a:r>
          </a:p>
          <a:p>
            <a:pPr marL="742950" lvl="1" indent="-285750">
              <a:buFont typeface="Arial" panose="020B0604020202020204" pitchFamily="34" charset="0"/>
              <a:buChar char="•"/>
            </a:pPr>
            <a:r>
              <a:rPr lang="en-US" dirty="0"/>
              <a:t>Fall health fairs</a:t>
            </a:r>
          </a:p>
          <a:p>
            <a:pPr marL="742950" lvl="1" indent="-285750">
              <a:buFont typeface="Arial" panose="020B0604020202020204" pitchFamily="34" charset="0"/>
              <a:buChar char="•"/>
            </a:pPr>
            <a:r>
              <a:rPr lang="en-US" dirty="0"/>
              <a:t>Collecting member email for direct to member email campaigns on benefits and program information</a:t>
            </a:r>
          </a:p>
        </p:txBody>
      </p:sp>
      <p:pic>
        <p:nvPicPr>
          <p:cNvPr id="24" name="Picture 23">
            <a:extLst>
              <a:ext uri="{FF2B5EF4-FFF2-40B4-BE49-F238E27FC236}">
                <a16:creationId xmlns:a16="http://schemas.microsoft.com/office/drawing/2014/main" id="{1DD96D68-1C2D-45F4-B040-517DEA4B69DC}"/>
              </a:ext>
            </a:extLst>
          </p:cNvPr>
          <p:cNvPicPr>
            <a:picLocks noChangeAspect="1"/>
          </p:cNvPicPr>
          <p:nvPr/>
        </p:nvPicPr>
        <p:blipFill>
          <a:blip r:embed="rId3"/>
          <a:stretch>
            <a:fillRect/>
          </a:stretch>
        </p:blipFill>
        <p:spPr>
          <a:xfrm>
            <a:off x="138198" y="919806"/>
            <a:ext cx="1010144" cy="941659"/>
          </a:xfrm>
          <a:prstGeom prst="rect">
            <a:avLst/>
          </a:prstGeom>
        </p:spPr>
      </p:pic>
    </p:spTree>
    <p:extLst>
      <p:ext uri="{BB962C8B-B14F-4D97-AF65-F5344CB8AC3E}">
        <p14:creationId xmlns:p14="http://schemas.microsoft.com/office/powerpoint/2010/main" val="25943670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VS_Health_PPT_Executive_Template">
  <a:themeElements>
    <a:clrScheme name="Custom 7">
      <a:dk1>
        <a:srgbClr val="000000"/>
      </a:dk1>
      <a:lt1>
        <a:sysClr val="window" lastClr="FFFFFF"/>
      </a:lt1>
      <a:dk2>
        <a:srgbClr val="3F3F3F"/>
      </a:dk2>
      <a:lt2>
        <a:srgbClr val="C0C0C0"/>
      </a:lt2>
      <a:accent1>
        <a:srgbClr val="9E0000"/>
      </a:accent1>
      <a:accent2>
        <a:srgbClr val="CC0000"/>
      </a:accent2>
      <a:accent3>
        <a:srgbClr val="E94D4D"/>
      </a:accent3>
      <a:accent4>
        <a:srgbClr val="F7978D"/>
      </a:accent4>
      <a:accent5>
        <a:srgbClr val="646464"/>
      </a:accent5>
      <a:accent6>
        <a:srgbClr val="868686"/>
      </a:accent6>
      <a:hlink>
        <a:srgbClr val="267AC0"/>
      </a:hlink>
      <a:folHlink>
        <a:srgbClr val="A5A5A5"/>
      </a:folHlink>
    </a:clrScheme>
    <a:fontScheme name="CVS Health">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2"/>
        </a:solidFill>
        <a:ln>
          <a:noFill/>
          <a:miter lim="800000"/>
        </a:ln>
        <a:effectLst/>
      </a:spPr>
      <a:bodyPr rtlCol="0" anchor="ctr"/>
      <a:lstStyle>
        <a:defPPr algn="ctr">
          <a:defRPr b="1"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bwMode="gray">
        <a:ln w="12700" cmpd="sng">
          <a:solidFill>
            <a:schemeClr val="accent6"/>
          </a:solidFill>
          <a:miter lim="800000"/>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400" dirty="0" err="1" smtClean="0">
            <a:solidFill>
              <a:schemeClr val="tx2"/>
            </a:solidFill>
          </a:defRPr>
        </a:defPPr>
      </a:lstStyle>
    </a:txDef>
  </a:objectDefaults>
  <a:extraClrSchemeLst/>
  <a:extLst>
    <a:ext uri="{05A4C25C-085E-4340-85A3-A5531E510DB2}">
      <thm15:themeFamily xmlns:thm15="http://schemas.microsoft.com/office/thememl/2012/main" name="CVS_PBM_Executive_16x9" id="{BBA4C417-B8B2-C64F-B9BE-24EE9DC406A4}" vid="{AF3EEEC9-0370-C042-8D17-EF639F68A55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6455</TotalTime>
  <Words>2361</Words>
  <Application>Microsoft Office PowerPoint</Application>
  <PresentationFormat>Widescreen</PresentationFormat>
  <Paragraphs>282</Paragraphs>
  <Slides>19</Slides>
  <Notes>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Arial</vt:lpstr>
      <vt:lpstr>Calibri</vt:lpstr>
      <vt:lpstr>Calibri Light</vt:lpstr>
      <vt:lpstr>System Font Regular</vt:lpstr>
      <vt:lpstr>Office Theme</vt:lpstr>
      <vt:lpstr>CVS_Health_PPT_Executive_Template</vt:lpstr>
      <vt:lpstr>Health Care Update </vt:lpstr>
      <vt:lpstr>PowerPoint Presentation</vt:lpstr>
      <vt:lpstr>PowerPoint Presentation</vt:lpstr>
      <vt:lpstr>PowerPoint Presentation</vt:lpstr>
      <vt:lpstr>Communications Update</vt:lpstr>
      <vt:lpstr>Social Media Ad Impact</vt:lpstr>
      <vt:lpstr>Care Compass Website &amp; Google Activity</vt:lpstr>
      <vt:lpstr>PowerPoint Presentation</vt:lpstr>
      <vt:lpstr>Member Education / Communication</vt:lpstr>
      <vt:lpstr>State of CT  Fiscal Year Highlights &amp;  Clinical Program Savings       September 13, 2022 </vt:lpstr>
      <vt:lpstr>Agenda</vt:lpstr>
      <vt:lpstr>State of Connecticut – Fiscal Year 2021</vt:lpstr>
      <vt:lpstr>FY21 Clinical Program Savings </vt:lpstr>
      <vt:lpstr>Prescription Safety  Management</vt:lpstr>
      <vt:lpstr>Opioid utilization management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Care Update</dc:title>
  <dc:creator>Nosal, Betsy</dc:creator>
  <cp:lastModifiedBy>Czunas, Sandra</cp:lastModifiedBy>
  <cp:revision>82</cp:revision>
  <dcterms:created xsi:type="dcterms:W3CDTF">2021-04-07T18:08:52Z</dcterms:created>
  <dcterms:modified xsi:type="dcterms:W3CDTF">2021-09-13T12:57:44Z</dcterms:modified>
</cp:coreProperties>
</file>